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68" r:id="rId2"/>
    <p:sldMasterId id="2147483784" r:id="rId3"/>
  </p:sldMasterIdLst>
  <p:notesMasterIdLst>
    <p:notesMasterId r:id="rId16"/>
  </p:notesMasterIdLst>
  <p:sldIdLst>
    <p:sldId id="279" r:id="rId4"/>
    <p:sldId id="830" r:id="rId5"/>
    <p:sldId id="1845" r:id="rId6"/>
    <p:sldId id="1854" r:id="rId7"/>
    <p:sldId id="842" r:id="rId8"/>
    <p:sldId id="1731" r:id="rId9"/>
    <p:sldId id="1859" r:id="rId10"/>
    <p:sldId id="1652" r:id="rId11"/>
    <p:sldId id="1858" r:id="rId12"/>
    <p:sldId id="1856" r:id="rId13"/>
    <p:sldId id="597" r:id="rId14"/>
    <p:sldId id="185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384A"/>
    <a:srgbClr val="F6EB46"/>
    <a:srgbClr val="F8F083"/>
    <a:srgbClr val="203F54"/>
    <a:srgbClr val="284F6A"/>
    <a:srgbClr val="306181"/>
    <a:srgbClr val="1C4050"/>
    <a:srgbClr val="3F8DB1"/>
    <a:srgbClr val="3B3B3B"/>
    <a:srgbClr val="4F8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65" autoAdjust="0"/>
    <p:restoredTop sz="90992" autoAdjust="0"/>
  </p:normalViewPr>
  <p:slideViewPr>
    <p:cSldViewPr snapToGrid="0">
      <p:cViewPr>
        <p:scale>
          <a:sx n="70" d="100"/>
          <a:sy n="70" d="100"/>
        </p:scale>
        <p:origin x="293" y="130"/>
      </p:cViewPr>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59704656862402"/>
          <c:y val="0.10538998828118941"/>
          <c:w val="0.36128286866075915"/>
          <c:h val="0.57689865776421057"/>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59704656862402"/>
          <c:y val="0.10538998828118941"/>
          <c:w val="0.36128286866075915"/>
          <c:h val="0.57689865776421057"/>
        </c:manualLayout>
      </c:layout>
      <c:pieChart>
        <c:varyColors val="1"/>
        <c:ser>
          <c:idx val="0"/>
          <c:order val="0"/>
          <c:tx>
            <c:strRef>
              <c:f>Sheet1!$B$1</c:f>
              <c:strCache>
                <c:ptCount val="1"/>
                <c:pt idx="0">
                  <c:v>Adventurous</c:v>
                </c:pt>
              </c:strCache>
            </c:strRef>
          </c:tx>
          <c:spPr>
            <a:solidFill>
              <a:srgbClr val="00BC55"/>
            </a:solidFill>
          </c:spPr>
          <c:dPt>
            <c:idx val="0"/>
            <c:bubble3D val="0"/>
            <c:spPr>
              <a:solidFill>
                <a:srgbClr val="00BC55"/>
              </a:solidFill>
              <a:ln>
                <a:noFill/>
              </a:ln>
              <a:effectLst/>
            </c:spPr>
            <c:extLst>
              <c:ext xmlns:c16="http://schemas.microsoft.com/office/drawing/2014/chart" uri="{C3380CC4-5D6E-409C-BE32-E72D297353CC}">
                <c16:uniqueId val="{00000001-4D18-4016-87FA-8980E273D5E4}"/>
              </c:ext>
            </c:extLst>
          </c:dPt>
          <c:dPt>
            <c:idx val="1"/>
            <c:bubble3D val="0"/>
            <c:spPr>
              <a:solidFill>
                <a:srgbClr val="00BC55"/>
              </a:solidFill>
              <a:ln>
                <a:noFill/>
              </a:ln>
              <a:effectLst/>
            </c:spPr>
            <c:extLst>
              <c:ext xmlns:c16="http://schemas.microsoft.com/office/drawing/2014/chart" uri="{C3380CC4-5D6E-409C-BE32-E72D297353CC}">
                <c16:uniqueId val="{00000003-4D18-4016-87FA-8980E273D5E4}"/>
              </c:ext>
            </c:extLst>
          </c:dPt>
          <c:dPt>
            <c:idx val="2"/>
            <c:bubble3D val="0"/>
            <c:spPr>
              <a:solidFill>
                <a:srgbClr val="00EA6A"/>
              </a:solidFill>
              <a:ln>
                <a:noFill/>
              </a:ln>
              <a:effectLst/>
            </c:spPr>
            <c:extLst>
              <c:ext xmlns:c16="http://schemas.microsoft.com/office/drawing/2014/chart" uri="{C3380CC4-5D6E-409C-BE32-E72D297353CC}">
                <c16:uniqueId val="{00000005-4D18-4016-87FA-8980E273D5E4}"/>
              </c:ext>
            </c:extLst>
          </c:dPt>
          <c:dLbls>
            <c:dLbl>
              <c:idx val="0"/>
              <c:delete val="1"/>
              <c:extLst>
                <c:ext xmlns:c15="http://schemas.microsoft.com/office/drawing/2012/chart" uri="{CE6537A1-D6FC-4f65-9D91-7224C49458BB}"/>
                <c:ext xmlns:c16="http://schemas.microsoft.com/office/drawing/2014/chart" uri="{C3380CC4-5D6E-409C-BE32-E72D297353CC}">
                  <c16:uniqueId val="{00000001-4D18-4016-87FA-8980E273D5E4}"/>
                </c:ext>
              </c:extLst>
            </c:dLbl>
            <c:dLbl>
              <c:idx val="1"/>
              <c:layout>
                <c:manualLayout>
                  <c:x val="-0.11914896315211179"/>
                  <c:y val="5.412150254791281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18-4016-87FA-8980E273D5E4}"/>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Sheet1!$A$2:$A$4</c:f>
              <c:strCache>
                <c:ptCount val="3"/>
                <c:pt idx="0">
                  <c:v>High</c:v>
                </c:pt>
                <c:pt idx="1">
                  <c:v>Med</c:v>
                </c:pt>
                <c:pt idx="2">
                  <c:v>Low</c:v>
                </c:pt>
              </c:strCache>
            </c:strRef>
          </c:cat>
          <c:val>
            <c:numRef>
              <c:f>Sheet1!$B$2:$B$4</c:f>
              <c:numCache>
                <c:formatCode>General</c:formatCode>
                <c:ptCount val="3"/>
                <c:pt idx="0">
                  <c:v>0</c:v>
                </c:pt>
                <c:pt idx="1">
                  <c:v>3</c:v>
                </c:pt>
                <c:pt idx="2">
                  <c:v>6</c:v>
                </c:pt>
              </c:numCache>
            </c:numRef>
          </c:val>
          <c:extLst>
            <c:ext xmlns:c16="http://schemas.microsoft.com/office/drawing/2014/chart" uri="{C3380CC4-5D6E-409C-BE32-E72D297353CC}">
              <c16:uniqueId val="{00000006-4D18-4016-87FA-8980E273D5E4}"/>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59704656862402"/>
          <c:y val="0.10538998828118941"/>
          <c:w val="0.36128286866075915"/>
          <c:h val="0.57689865776421057"/>
        </c:manualLayout>
      </c:layout>
      <c:pieChart>
        <c:varyColors val="1"/>
        <c:ser>
          <c:idx val="0"/>
          <c:order val="0"/>
          <c:tx>
            <c:strRef>
              <c:f>Sheet1!$B$1</c:f>
              <c:strCache>
                <c:ptCount val="1"/>
                <c:pt idx="0">
                  <c:v>Adventurous</c:v>
                </c:pt>
              </c:strCache>
            </c:strRef>
          </c:tx>
          <c:spPr>
            <a:solidFill>
              <a:srgbClr val="A9D18E"/>
            </a:solidFill>
          </c:spPr>
          <c:dPt>
            <c:idx val="0"/>
            <c:bubble3D val="0"/>
            <c:spPr>
              <a:solidFill>
                <a:srgbClr val="002060"/>
              </a:solidFill>
              <a:ln>
                <a:noFill/>
              </a:ln>
              <a:effectLst/>
            </c:spPr>
            <c:extLst>
              <c:ext xmlns:c16="http://schemas.microsoft.com/office/drawing/2014/chart" uri="{C3380CC4-5D6E-409C-BE32-E72D297353CC}">
                <c16:uniqueId val="{00000001-DB7D-4509-B8F3-EC5493CE17A6}"/>
              </c:ext>
            </c:extLst>
          </c:dPt>
          <c:dPt>
            <c:idx val="1"/>
            <c:bubble3D val="0"/>
            <c:spPr>
              <a:solidFill>
                <a:srgbClr val="0046D2"/>
              </a:solidFill>
              <a:ln>
                <a:noFill/>
              </a:ln>
              <a:effectLst/>
            </c:spPr>
            <c:extLst>
              <c:ext xmlns:c16="http://schemas.microsoft.com/office/drawing/2014/chart" uri="{C3380CC4-5D6E-409C-BE32-E72D297353CC}">
                <c16:uniqueId val="{00000003-DB7D-4509-B8F3-EC5493CE17A6}"/>
              </c:ext>
            </c:extLst>
          </c:dPt>
          <c:dPt>
            <c:idx val="2"/>
            <c:bubble3D val="0"/>
            <c:spPr>
              <a:solidFill>
                <a:srgbClr val="578FFF"/>
              </a:solidFill>
              <a:ln>
                <a:noFill/>
              </a:ln>
              <a:effectLst/>
            </c:spPr>
            <c:extLst>
              <c:ext xmlns:c16="http://schemas.microsoft.com/office/drawing/2014/chart" uri="{C3380CC4-5D6E-409C-BE32-E72D297353CC}">
                <c16:uniqueId val="{00000005-DB7D-4509-B8F3-EC5493CE17A6}"/>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Sheet1!$A$2:$A$4</c:f>
              <c:strCache>
                <c:ptCount val="3"/>
                <c:pt idx="0">
                  <c:v>High</c:v>
                </c:pt>
                <c:pt idx="1">
                  <c:v>Med</c:v>
                </c:pt>
                <c:pt idx="2">
                  <c:v>Low</c:v>
                </c:pt>
              </c:strCache>
            </c:strRef>
          </c:cat>
          <c:val>
            <c:numRef>
              <c:f>Sheet1!$B$2:$B$4</c:f>
              <c:numCache>
                <c:formatCode>General</c:formatCode>
                <c:ptCount val="3"/>
                <c:pt idx="0">
                  <c:v>1</c:v>
                </c:pt>
                <c:pt idx="1">
                  <c:v>2</c:v>
                </c:pt>
                <c:pt idx="2">
                  <c:v>6</c:v>
                </c:pt>
              </c:numCache>
            </c:numRef>
          </c:val>
          <c:extLst>
            <c:ext xmlns:c16="http://schemas.microsoft.com/office/drawing/2014/chart" uri="{C3380CC4-5D6E-409C-BE32-E72D297353CC}">
              <c16:uniqueId val="{00000006-DB7D-4509-B8F3-EC5493CE17A6}"/>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59704656862402"/>
          <c:y val="0.10538998828118941"/>
          <c:w val="0.36128286866075915"/>
          <c:h val="0.57689865776421057"/>
        </c:manualLayout>
      </c:layout>
      <c:pieChart>
        <c:varyColors val="1"/>
        <c:ser>
          <c:idx val="0"/>
          <c:order val="0"/>
          <c:tx>
            <c:strRef>
              <c:f>Sheet1!$B$1</c:f>
              <c:strCache>
                <c:ptCount val="1"/>
                <c:pt idx="0">
                  <c:v>Adventurous</c:v>
                </c:pt>
              </c:strCache>
            </c:strRef>
          </c:tx>
          <c:spPr>
            <a:solidFill>
              <a:srgbClr val="002060"/>
            </a:solidFill>
          </c:spPr>
          <c:dPt>
            <c:idx val="0"/>
            <c:bubble3D val="0"/>
            <c:spPr>
              <a:solidFill>
                <a:srgbClr val="007033"/>
              </a:solidFill>
              <a:ln>
                <a:noFill/>
              </a:ln>
              <a:effectLst/>
            </c:spPr>
            <c:extLst>
              <c:ext xmlns:c16="http://schemas.microsoft.com/office/drawing/2014/chart" uri="{C3380CC4-5D6E-409C-BE32-E72D297353CC}">
                <c16:uniqueId val="{00000001-96C9-4F88-A706-B2552368FADE}"/>
              </c:ext>
            </c:extLst>
          </c:dPt>
          <c:dPt>
            <c:idx val="1"/>
            <c:bubble3D val="0"/>
            <c:spPr>
              <a:solidFill>
                <a:srgbClr val="00BC55"/>
              </a:solidFill>
              <a:ln>
                <a:noFill/>
              </a:ln>
              <a:effectLst/>
            </c:spPr>
            <c:extLst>
              <c:ext xmlns:c16="http://schemas.microsoft.com/office/drawing/2014/chart" uri="{C3380CC4-5D6E-409C-BE32-E72D297353CC}">
                <c16:uniqueId val="{00000003-96C9-4F88-A706-B2552368FADE}"/>
              </c:ext>
            </c:extLst>
          </c:dPt>
          <c:dPt>
            <c:idx val="2"/>
            <c:bubble3D val="0"/>
            <c:spPr>
              <a:solidFill>
                <a:srgbClr val="00EA6A"/>
              </a:solidFill>
              <a:ln>
                <a:noFill/>
              </a:ln>
              <a:effectLst/>
            </c:spPr>
            <c:extLst>
              <c:ext xmlns:c16="http://schemas.microsoft.com/office/drawing/2014/chart" uri="{C3380CC4-5D6E-409C-BE32-E72D297353CC}">
                <c16:uniqueId val="{00000005-96C9-4F88-A706-B2552368FADE}"/>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Sheet1!$A$2:$A$4</c:f>
              <c:strCache>
                <c:ptCount val="3"/>
                <c:pt idx="0">
                  <c:v>High</c:v>
                </c:pt>
                <c:pt idx="1">
                  <c:v>Med</c:v>
                </c:pt>
                <c:pt idx="2">
                  <c:v>Low</c:v>
                </c:pt>
              </c:strCache>
            </c:strRef>
          </c:cat>
          <c:val>
            <c:numRef>
              <c:f>Sheet1!$B$2:$B$4</c:f>
              <c:numCache>
                <c:formatCode>General</c:formatCode>
                <c:ptCount val="3"/>
                <c:pt idx="0">
                  <c:v>1</c:v>
                </c:pt>
                <c:pt idx="1">
                  <c:v>2</c:v>
                </c:pt>
                <c:pt idx="2">
                  <c:v>6</c:v>
                </c:pt>
              </c:numCache>
            </c:numRef>
          </c:val>
          <c:extLst>
            <c:ext xmlns:c16="http://schemas.microsoft.com/office/drawing/2014/chart" uri="{C3380CC4-5D6E-409C-BE32-E72D297353CC}">
              <c16:uniqueId val="{00000006-96C9-4F88-A706-B2552368FAD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59704656862402"/>
          <c:y val="0.10538998828118941"/>
          <c:w val="0.36128286866075915"/>
          <c:h val="0.57689865776421057"/>
        </c:manualLayout>
      </c:layout>
      <c:pieChart>
        <c:varyColors val="1"/>
        <c:ser>
          <c:idx val="0"/>
          <c:order val="0"/>
          <c:tx>
            <c:strRef>
              <c:f>Sheet1!$B$1</c:f>
              <c:strCache>
                <c:ptCount val="1"/>
                <c:pt idx="0">
                  <c:v>Adventurous</c:v>
                </c:pt>
              </c:strCache>
            </c:strRef>
          </c:tx>
          <c:spPr>
            <a:solidFill>
              <a:srgbClr val="A9D18E"/>
            </a:solidFill>
          </c:spPr>
          <c:dPt>
            <c:idx val="0"/>
            <c:bubble3D val="0"/>
            <c:spPr>
              <a:solidFill>
                <a:srgbClr val="A9D18E"/>
              </a:solidFill>
              <a:ln>
                <a:noFill/>
              </a:ln>
              <a:effectLst/>
            </c:spPr>
            <c:extLst>
              <c:ext xmlns:c16="http://schemas.microsoft.com/office/drawing/2014/chart" uri="{C3380CC4-5D6E-409C-BE32-E72D297353CC}">
                <c16:uniqueId val="{00000001-0EF6-4C62-A62B-B232704C607B}"/>
              </c:ext>
            </c:extLst>
          </c:dPt>
          <c:dPt>
            <c:idx val="1"/>
            <c:bubble3D val="0"/>
            <c:spPr>
              <a:solidFill>
                <a:srgbClr val="00BC55"/>
              </a:solidFill>
              <a:ln>
                <a:noFill/>
              </a:ln>
              <a:effectLst/>
            </c:spPr>
            <c:extLst>
              <c:ext xmlns:c16="http://schemas.microsoft.com/office/drawing/2014/chart" uri="{C3380CC4-5D6E-409C-BE32-E72D297353CC}">
                <c16:uniqueId val="{00000003-0EF6-4C62-A62B-B232704C607B}"/>
              </c:ext>
            </c:extLst>
          </c:dPt>
          <c:dPt>
            <c:idx val="2"/>
            <c:bubble3D val="0"/>
            <c:spPr>
              <a:solidFill>
                <a:srgbClr val="00EA6A"/>
              </a:solidFill>
              <a:ln>
                <a:noFill/>
              </a:ln>
              <a:effectLst/>
            </c:spPr>
            <c:extLst>
              <c:ext xmlns:c16="http://schemas.microsoft.com/office/drawing/2014/chart" uri="{C3380CC4-5D6E-409C-BE32-E72D297353CC}">
                <c16:uniqueId val="{00000005-0EF6-4C62-A62B-B232704C607B}"/>
              </c:ext>
            </c:extLst>
          </c:dPt>
          <c:dLbls>
            <c:dLbl>
              <c:idx val="0"/>
              <c:delete val="1"/>
              <c:extLst>
                <c:ext xmlns:c15="http://schemas.microsoft.com/office/drawing/2012/chart" uri="{CE6537A1-D6FC-4f65-9D91-7224C49458BB}"/>
                <c:ext xmlns:c16="http://schemas.microsoft.com/office/drawing/2014/chart" uri="{C3380CC4-5D6E-409C-BE32-E72D297353CC}">
                  <c16:uniqueId val="{00000001-0EF6-4C62-A62B-B232704C607B}"/>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Sheet1!$A$2:$A$4</c:f>
              <c:strCache>
                <c:ptCount val="3"/>
                <c:pt idx="0">
                  <c:v>High</c:v>
                </c:pt>
                <c:pt idx="1">
                  <c:v>Med</c:v>
                </c:pt>
                <c:pt idx="2">
                  <c:v>Low</c:v>
                </c:pt>
              </c:strCache>
            </c:strRef>
          </c:cat>
          <c:val>
            <c:numRef>
              <c:f>Sheet1!$B$2:$B$4</c:f>
              <c:numCache>
                <c:formatCode>General</c:formatCode>
                <c:ptCount val="3"/>
                <c:pt idx="0">
                  <c:v>0</c:v>
                </c:pt>
                <c:pt idx="1">
                  <c:v>4</c:v>
                </c:pt>
                <c:pt idx="2">
                  <c:v>5</c:v>
                </c:pt>
              </c:numCache>
            </c:numRef>
          </c:val>
          <c:extLst>
            <c:ext xmlns:c16="http://schemas.microsoft.com/office/drawing/2014/chart" uri="{C3380CC4-5D6E-409C-BE32-E72D297353CC}">
              <c16:uniqueId val="{00000006-0EF6-4C62-A62B-B232704C607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A51651-9BAB-409F-B5A8-F5FEA4161A13}" type="doc">
      <dgm:prSet loTypeId="urn:microsoft.com/office/officeart/2005/8/layout/pyramid1" loCatId="pyramid" qsTypeId="urn:microsoft.com/office/officeart/2005/8/quickstyle/simple1" qsCatId="simple" csTypeId="urn:microsoft.com/office/officeart/2005/8/colors/accent1_2" csCatId="accent1" phldr="1"/>
      <dgm:spPr/>
    </dgm:pt>
    <dgm:pt modelId="{7FA079EB-CA4D-4D64-85D5-032D1A0D6183}">
      <dgm:prSet phldrT="[Text]" custT="1"/>
      <dgm:spPr>
        <a:ln>
          <a:noFill/>
        </a:ln>
      </dgm:spPr>
      <dgm:t>
        <a:bodyPr/>
        <a:lstStyle/>
        <a:p>
          <a:endParaRPr lang="en-US" sz="2000" dirty="0">
            <a:solidFill>
              <a:schemeClr val="bg1"/>
            </a:solidFill>
          </a:endParaRPr>
        </a:p>
      </dgm:t>
    </dgm:pt>
    <dgm:pt modelId="{4404E50D-4E28-416F-9C78-BB5A38474F79}" type="parTrans" cxnId="{A4E8118F-E3C1-45B3-BBE3-1B34AAFD4664}">
      <dgm:prSet/>
      <dgm:spPr/>
      <dgm:t>
        <a:bodyPr/>
        <a:lstStyle/>
        <a:p>
          <a:endParaRPr lang="en-US" sz="2000">
            <a:solidFill>
              <a:schemeClr val="bg1"/>
            </a:solidFill>
          </a:endParaRPr>
        </a:p>
      </dgm:t>
    </dgm:pt>
    <dgm:pt modelId="{FAB4A603-8AC9-4026-9A80-8951A77D1340}" type="sibTrans" cxnId="{A4E8118F-E3C1-45B3-BBE3-1B34AAFD4664}">
      <dgm:prSet/>
      <dgm:spPr/>
      <dgm:t>
        <a:bodyPr/>
        <a:lstStyle/>
        <a:p>
          <a:endParaRPr lang="en-US" sz="2000">
            <a:solidFill>
              <a:schemeClr val="bg1"/>
            </a:solidFill>
          </a:endParaRPr>
        </a:p>
      </dgm:t>
    </dgm:pt>
    <dgm:pt modelId="{498641C3-AD4D-44F3-B120-18CF38F45D34}">
      <dgm:prSet phldrT="[Text]" custT="1"/>
      <dgm:spPr>
        <a:solidFill>
          <a:srgbClr val="FFCC66"/>
        </a:solidFill>
        <a:ln w="50800">
          <a:solidFill>
            <a:srgbClr val="3B3B3B"/>
          </a:solidFill>
        </a:ln>
      </dgm:spPr>
      <dgm:t>
        <a:bodyPr/>
        <a:lstStyle/>
        <a:p>
          <a:r>
            <a:rPr lang="en-US" sz="2000" dirty="0">
              <a:solidFill>
                <a:schemeClr val="bg1"/>
              </a:solidFill>
            </a:rPr>
            <a:t>Esteem</a:t>
          </a:r>
        </a:p>
      </dgm:t>
    </dgm:pt>
    <dgm:pt modelId="{2689C956-0AB7-4CEF-A9C7-43273F4A6F5D}" type="parTrans" cxnId="{563BBDA6-358A-4C68-A88F-9925ABB15C60}">
      <dgm:prSet/>
      <dgm:spPr/>
      <dgm:t>
        <a:bodyPr/>
        <a:lstStyle/>
        <a:p>
          <a:endParaRPr lang="en-US" sz="2000">
            <a:solidFill>
              <a:schemeClr val="bg1"/>
            </a:solidFill>
          </a:endParaRPr>
        </a:p>
      </dgm:t>
    </dgm:pt>
    <dgm:pt modelId="{64E20BEE-B437-4E63-B95C-DFEA91C7FDEA}" type="sibTrans" cxnId="{563BBDA6-358A-4C68-A88F-9925ABB15C60}">
      <dgm:prSet/>
      <dgm:spPr/>
      <dgm:t>
        <a:bodyPr/>
        <a:lstStyle/>
        <a:p>
          <a:endParaRPr lang="en-US" sz="2000">
            <a:solidFill>
              <a:schemeClr val="bg1"/>
            </a:solidFill>
          </a:endParaRPr>
        </a:p>
      </dgm:t>
    </dgm:pt>
    <dgm:pt modelId="{5FFE6B69-8718-4F97-BB7D-1128F1D534E6}">
      <dgm:prSet phldrT="[Text]" custT="1"/>
      <dgm:spPr>
        <a:solidFill>
          <a:srgbClr val="99CC00"/>
        </a:solidFill>
        <a:ln w="50800">
          <a:solidFill>
            <a:srgbClr val="3B3B3B"/>
          </a:solidFill>
        </a:ln>
      </dgm:spPr>
      <dgm:t>
        <a:bodyPr/>
        <a:lstStyle/>
        <a:p>
          <a:r>
            <a:rPr lang="en-US" sz="2000" dirty="0">
              <a:solidFill>
                <a:schemeClr val="bg1"/>
              </a:solidFill>
            </a:rPr>
            <a:t>Social</a:t>
          </a:r>
        </a:p>
      </dgm:t>
    </dgm:pt>
    <dgm:pt modelId="{3451135F-273B-4D42-B872-A503672157CC}" type="parTrans" cxnId="{3F439335-62A8-44F5-AC65-17A6F07E70B2}">
      <dgm:prSet/>
      <dgm:spPr/>
      <dgm:t>
        <a:bodyPr/>
        <a:lstStyle/>
        <a:p>
          <a:endParaRPr lang="en-US" sz="2000">
            <a:solidFill>
              <a:schemeClr val="bg1"/>
            </a:solidFill>
          </a:endParaRPr>
        </a:p>
      </dgm:t>
    </dgm:pt>
    <dgm:pt modelId="{40FD10E9-A902-457A-8954-48E6573D357F}" type="sibTrans" cxnId="{3F439335-62A8-44F5-AC65-17A6F07E70B2}">
      <dgm:prSet/>
      <dgm:spPr/>
      <dgm:t>
        <a:bodyPr/>
        <a:lstStyle/>
        <a:p>
          <a:endParaRPr lang="en-US" sz="2000">
            <a:solidFill>
              <a:schemeClr val="bg1"/>
            </a:solidFill>
          </a:endParaRPr>
        </a:p>
      </dgm:t>
    </dgm:pt>
    <dgm:pt modelId="{F684DBE7-3A59-4581-8BA5-3E593CF6B563}">
      <dgm:prSet custT="1"/>
      <dgm:spPr>
        <a:solidFill>
          <a:srgbClr val="FF9933"/>
        </a:solidFill>
        <a:ln w="50800">
          <a:solidFill>
            <a:srgbClr val="3B3B3B"/>
          </a:solidFill>
        </a:ln>
      </dgm:spPr>
      <dgm:t>
        <a:bodyPr/>
        <a:lstStyle/>
        <a:p>
          <a:r>
            <a:rPr lang="en-US" sz="2000" dirty="0">
              <a:solidFill>
                <a:schemeClr val="bg1"/>
              </a:solidFill>
            </a:rPr>
            <a:t>Safety &amp; Security</a:t>
          </a:r>
        </a:p>
      </dgm:t>
    </dgm:pt>
    <dgm:pt modelId="{9A9AA2D2-ACCF-4F5C-85AA-579E8E14A684}" type="parTrans" cxnId="{1B9D12D6-BDDD-4AA1-8E5A-CF6657C09A51}">
      <dgm:prSet/>
      <dgm:spPr/>
      <dgm:t>
        <a:bodyPr/>
        <a:lstStyle/>
        <a:p>
          <a:endParaRPr lang="en-US" sz="2000">
            <a:solidFill>
              <a:schemeClr val="bg1"/>
            </a:solidFill>
          </a:endParaRPr>
        </a:p>
      </dgm:t>
    </dgm:pt>
    <dgm:pt modelId="{94BAC591-3C11-418C-BCB9-A1F7EE75A8EA}" type="sibTrans" cxnId="{1B9D12D6-BDDD-4AA1-8E5A-CF6657C09A51}">
      <dgm:prSet/>
      <dgm:spPr/>
      <dgm:t>
        <a:bodyPr/>
        <a:lstStyle/>
        <a:p>
          <a:endParaRPr lang="en-US" sz="2000">
            <a:solidFill>
              <a:schemeClr val="bg1"/>
            </a:solidFill>
          </a:endParaRPr>
        </a:p>
      </dgm:t>
    </dgm:pt>
    <dgm:pt modelId="{B6083ACB-B7EC-4EA1-B88F-0493D4D56DBB}">
      <dgm:prSet custT="1"/>
      <dgm:spPr>
        <a:solidFill>
          <a:srgbClr val="5B9BD5"/>
        </a:solidFill>
        <a:ln w="50800">
          <a:solidFill>
            <a:srgbClr val="3B3B3B"/>
          </a:solidFill>
        </a:ln>
      </dgm:spPr>
      <dgm:t>
        <a:bodyPr/>
        <a:lstStyle/>
        <a:p>
          <a:r>
            <a:rPr lang="en-US" sz="2000" dirty="0">
              <a:solidFill>
                <a:schemeClr val="bg1"/>
              </a:solidFill>
            </a:rPr>
            <a:t>Physiological</a:t>
          </a:r>
        </a:p>
      </dgm:t>
    </dgm:pt>
    <dgm:pt modelId="{C4F908E1-ABBD-4DBF-BF7A-A7D5FA79A553}" type="parTrans" cxnId="{CC9371D9-1F75-4582-89CE-49F6FB7C71D2}">
      <dgm:prSet/>
      <dgm:spPr/>
      <dgm:t>
        <a:bodyPr/>
        <a:lstStyle/>
        <a:p>
          <a:endParaRPr lang="en-US" sz="2000">
            <a:solidFill>
              <a:schemeClr val="bg1"/>
            </a:solidFill>
          </a:endParaRPr>
        </a:p>
      </dgm:t>
    </dgm:pt>
    <dgm:pt modelId="{6DA49130-D23E-4C94-BDF6-807A8607E5F7}" type="sibTrans" cxnId="{CC9371D9-1F75-4582-89CE-49F6FB7C71D2}">
      <dgm:prSet/>
      <dgm:spPr/>
      <dgm:t>
        <a:bodyPr/>
        <a:lstStyle/>
        <a:p>
          <a:endParaRPr lang="en-US" sz="2000">
            <a:solidFill>
              <a:schemeClr val="bg1"/>
            </a:solidFill>
          </a:endParaRPr>
        </a:p>
      </dgm:t>
    </dgm:pt>
    <dgm:pt modelId="{BEB74A16-8F35-42A2-B622-918B4A9E3AC1}" type="pres">
      <dgm:prSet presAssocID="{85A51651-9BAB-409F-B5A8-F5FEA4161A13}" presName="Name0" presStyleCnt="0">
        <dgm:presLayoutVars>
          <dgm:dir/>
          <dgm:animLvl val="lvl"/>
          <dgm:resizeHandles val="exact"/>
        </dgm:presLayoutVars>
      </dgm:prSet>
      <dgm:spPr/>
    </dgm:pt>
    <dgm:pt modelId="{0A8487F3-899E-4571-8F64-F3346AB80D15}" type="pres">
      <dgm:prSet presAssocID="{7FA079EB-CA4D-4D64-85D5-032D1A0D6183}" presName="Name8" presStyleCnt="0"/>
      <dgm:spPr/>
    </dgm:pt>
    <dgm:pt modelId="{C9171C21-53FD-41F3-A71F-AB42FB5464AE}" type="pres">
      <dgm:prSet presAssocID="{7FA079EB-CA4D-4D64-85D5-032D1A0D6183}" presName="level" presStyleLbl="node1" presStyleIdx="0" presStyleCnt="5">
        <dgm:presLayoutVars>
          <dgm:chMax val="1"/>
          <dgm:bulletEnabled val="1"/>
        </dgm:presLayoutVars>
      </dgm:prSet>
      <dgm:spPr/>
    </dgm:pt>
    <dgm:pt modelId="{087DE40B-7812-42AA-8684-B9A4606BBEB7}" type="pres">
      <dgm:prSet presAssocID="{7FA079EB-CA4D-4D64-85D5-032D1A0D6183}" presName="levelTx" presStyleLbl="revTx" presStyleIdx="0" presStyleCnt="0">
        <dgm:presLayoutVars>
          <dgm:chMax val="1"/>
          <dgm:bulletEnabled val="1"/>
        </dgm:presLayoutVars>
      </dgm:prSet>
      <dgm:spPr/>
    </dgm:pt>
    <dgm:pt modelId="{4B85AADC-33CE-458B-91D4-AF1C33116606}" type="pres">
      <dgm:prSet presAssocID="{498641C3-AD4D-44F3-B120-18CF38F45D34}" presName="Name8" presStyleCnt="0"/>
      <dgm:spPr/>
    </dgm:pt>
    <dgm:pt modelId="{00CB3C74-D32F-435A-85B7-2D501F9B27FD}" type="pres">
      <dgm:prSet presAssocID="{498641C3-AD4D-44F3-B120-18CF38F45D34}" presName="level" presStyleLbl="node1" presStyleIdx="1" presStyleCnt="5">
        <dgm:presLayoutVars>
          <dgm:chMax val="1"/>
          <dgm:bulletEnabled val="1"/>
        </dgm:presLayoutVars>
      </dgm:prSet>
      <dgm:spPr/>
    </dgm:pt>
    <dgm:pt modelId="{314FD62B-1E7A-417C-A25E-2C8F9E04F724}" type="pres">
      <dgm:prSet presAssocID="{498641C3-AD4D-44F3-B120-18CF38F45D34}" presName="levelTx" presStyleLbl="revTx" presStyleIdx="0" presStyleCnt="0">
        <dgm:presLayoutVars>
          <dgm:chMax val="1"/>
          <dgm:bulletEnabled val="1"/>
        </dgm:presLayoutVars>
      </dgm:prSet>
      <dgm:spPr/>
    </dgm:pt>
    <dgm:pt modelId="{1149F36A-1E4D-49B1-89C8-FA7231BB6240}" type="pres">
      <dgm:prSet presAssocID="{5FFE6B69-8718-4F97-BB7D-1128F1D534E6}" presName="Name8" presStyleCnt="0"/>
      <dgm:spPr/>
    </dgm:pt>
    <dgm:pt modelId="{375749D2-2DB8-42F9-AD5B-ABA66A28DD19}" type="pres">
      <dgm:prSet presAssocID="{5FFE6B69-8718-4F97-BB7D-1128F1D534E6}" presName="level" presStyleLbl="node1" presStyleIdx="2" presStyleCnt="5">
        <dgm:presLayoutVars>
          <dgm:chMax val="1"/>
          <dgm:bulletEnabled val="1"/>
        </dgm:presLayoutVars>
      </dgm:prSet>
      <dgm:spPr/>
    </dgm:pt>
    <dgm:pt modelId="{7C56AB16-434C-46BF-956E-E96CC057E5B9}" type="pres">
      <dgm:prSet presAssocID="{5FFE6B69-8718-4F97-BB7D-1128F1D534E6}" presName="levelTx" presStyleLbl="revTx" presStyleIdx="0" presStyleCnt="0">
        <dgm:presLayoutVars>
          <dgm:chMax val="1"/>
          <dgm:bulletEnabled val="1"/>
        </dgm:presLayoutVars>
      </dgm:prSet>
      <dgm:spPr/>
    </dgm:pt>
    <dgm:pt modelId="{AF086C2B-B9C4-481E-AEAF-35044F506F9C}" type="pres">
      <dgm:prSet presAssocID="{F684DBE7-3A59-4581-8BA5-3E593CF6B563}" presName="Name8" presStyleCnt="0"/>
      <dgm:spPr/>
    </dgm:pt>
    <dgm:pt modelId="{2649DC12-9C5E-435C-9C38-3F28CCD40877}" type="pres">
      <dgm:prSet presAssocID="{F684DBE7-3A59-4581-8BA5-3E593CF6B563}" presName="level" presStyleLbl="node1" presStyleIdx="3" presStyleCnt="5">
        <dgm:presLayoutVars>
          <dgm:chMax val="1"/>
          <dgm:bulletEnabled val="1"/>
        </dgm:presLayoutVars>
      </dgm:prSet>
      <dgm:spPr/>
    </dgm:pt>
    <dgm:pt modelId="{4C026E4C-FEC8-41C0-9B4C-B2C8517B579C}" type="pres">
      <dgm:prSet presAssocID="{F684DBE7-3A59-4581-8BA5-3E593CF6B563}" presName="levelTx" presStyleLbl="revTx" presStyleIdx="0" presStyleCnt="0">
        <dgm:presLayoutVars>
          <dgm:chMax val="1"/>
          <dgm:bulletEnabled val="1"/>
        </dgm:presLayoutVars>
      </dgm:prSet>
      <dgm:spPr/>
    </dgm:pt>
    <dgm:pt modelId="{ECB8ABA8-F7B1-456A-A78D-D0B9BD640082}" type="pres">
      <dgm:prSet presAssocID="{B6083ACB-B7EC-4EA1-B88F-0493D4D56DBB}" presName="Name8" presStyleCnt="0"/>
      <dgm:spPr/>
    </dgm:pt>
    <dgm:pt modelId="{8205161C-4E99-4729-8200-130B3FEF743C}" type="pres">
      <dgm:prSet presAssocID="{B6083ACB-B7EC-4EA1-B88F-0493D4D56DBB}" presName="level" presStyleLbl="node1" presStyleIdx="4" presStyleCnt="5" custLinFactNeighborX="-208" custLinFactNeighborY="25722">
        <dgm:presLayoutVars>
          <dgm:chMax val="1"/>
          <dgm:bulletEnabled val="1"/>
        </dgm:presLayoutVars>
      </dgm:prSet>
      <dgm:spPr/>
    </dgm:pt>
    <dgm:pt modelId="{E9C58A16-AB64-407D-B2EB-948E1C417237}" type="pres">
      <dgm:prSet presAssocID="{B6083ACB-B7EC-4EA1-B88F-0493D4D56DBB}" presName="levelTx" presStyleLbl="revTx" presStyleIdx="0" presStyleCnt="0">
        <dgm:presLayoutVars>
          <dgm:chMax val="1"/>
          <dgm:bulletEnabled val="1"/>
        </dgm:presLayoutVars>
      </dgm:prSet>
      <dgm:spPr/>
    </dgm:pt>
  </dgm:ptLst>
  <dgm:cxnLst>
    <dgm:cxn modelId="{6705F901-5AE9-4823-A5F4-E413CB843D98}" type="presOf" srcId="{B6083ACB-B7EC-4EA1-B88F-0493D4D56DBB}" destId="{E9C58A16-AB64-407D-B2EB-948E1C417237}" srcOrd="1" destOrd="0" presId="urn:microsoft.com/office/officeart/2005/8/layout/pyramid1"/>
    <dgm:cxn modelId="{E66A7906-73CD-4813-BB0D-375B6814C028}" type="presOf" srcId="{B6083ACB-B7EC-4EA1-B88F-0493D4D56DBB}" destId="{8205161C-4E99-4729-8200-130B3FEF743C}" srcOrd="0" destOrd="0" presId="urn:microsoft.com/office/officeart/2005/8/layout/pyramid1"/>
    <dgm:cxn modelId="{D9959F0F-2219-4834-82F1-CA01E50E69CE}" type="presOf" srcId="{F684DBE7-3A59-4581-8BA5-3E593CF6B563}" destId="{2649DC12-9C5E-435C-9C38-3F28CCD40877}" srcOrd="0" destOrd="0" presId="urn:microsoft.com/office/officeart/2005/8/layout/pyramid1"/>
    <dgm:cxn modelId="{B3B41920-EDAB-4616-87B0-7681C9AC7901}" type="presOf" srcId="{498641C3-AD4D-44F3-B120-18CF38F45D34}" destId="{314FD62B-1E7A-417C-A25E-2C8F9E04F724}" srcOrd="1" destOrd="0" presId="urn:microsoft.com/office/officeart/2005/8/layout/pyramid1"/>
    <dgm:cxn modelId="{B9E6CD29-935E-490B-958B-8C6541F49692}" type="presOf" srcId="{498641C3-AD4D-44F3-B120-18CF38F45D34}" destId="{00CB3C74-D32F-435A-85B7-2D501F9B27FD}" srcOrd="0" destOrd="0" presId="urn:microsoft.com/office/officeart/2005/8/layout/pyramid1"/>
    <dgm:cxn modelId="{502AF32C-E0A0-47B9-9BB8-9D9501BF44B7}" type="presOf" srcId="{5FFE6B69-8718-4F97-BB7D-1128F1D534E6}" destId="{375749D2-2DB8-42F9-AD5B-ABA66A28DD19}" srcOrd="0" destOrd="0" presId="urn:microsoft.com/office/officeart/2005/8/layout/pyramid1"/>
    <dgm:cxn modelId="{3F439335-62A8-44F5-AC65-17A6F07E70B2}" srcId="{85A51651-9BAB-409F-B5A8-F5FEA4161A13}" destId="{5FFE6B69-8718-4F97-BB7D-1128F1D534E6}" srcOrd="2" destOrd="0" parTransId="{3451135F-273B-4D42-B872-A503672157CC}" sibTransId="{40FD10E9-A902-457A-8954-48E6573D357F}"/>
    <dgm:cxn modelId="{8F333A38-E48D-423A-8CDD-18C1D4179393}" type="presOf" srcId="{7FA079EB-CA4D-4D64-85D5-032D1A0D6183}" destId="{C9171C21-53FD-41F3-A71F-AB42FB5464AE}" srcOrd="0" destOrd="0" presId="urn:microsoft.com/office/officeart/2005/8/layout/pyramid1"/>
    <dgm:cxn modelId="{9BFD3457-5156-4AAD-9C21-A5D5D613959E}" type="presOf" srcId="{85A51651-9BAB-409F-B5A8-F5FEA4161A13}" destId="{BEB74A16-8F35-42A2-B622-918B4A9E3AC1}" srcOrd="0" destOrd="0" presId="urn:microsoft.com/office/officeart/2005/8/layout/pyramid1"/>
    <dgm:cxn modelId="{D400D287-2001-4540-B8EF-07A2A449689F}" type="presOf" srcId="{5FFE6B69-8718-4F97-BB7D-1128F1D534E6}" destId="{7C56AB16-434C-46BF-956E-E96CC057E5B9}" srcOrd="1" destOrd="0" presId="urn:microsoft.com/office/officeart/2005/8/layout/pyramid1"/>
    <dgm:cxn modelId="{A4E8118F-E3C1-45B3-BBE3-1B34AAFD4664}" srcId="{85A51651-9BAB-409F-B5A8-F5FEA4161A13}" destId="{7FA079EB-CA4D-4D64-85D5-032D1A0D6183}" srcOrd="0" destOrd="0" parTransId="{4404E50D-4E28-416F-9C78-BB5A38474F79}" sibTransId="{FAB4A603-8AC9-4026-9A80-8951A77D1340}"/>
    <dgm:cxn modelId="{D43C6992-51BF-41AD-BC9E-BDF5D49BD4F9}" type="presOf" srcId="{F684DBE7-3A59-4581-8BA5-3E593CF6B563}" destId="{4C026E4C-FEC8-41C0-9B4C-B2C8517B579C}" srcOrd="1" destOrd="0" presId="urn:microsoft.com/office/officeart/2005/8/layout/pyramid1"/>
    <dgm:cxn modelId="{563BBDA6-358A-4C68-A88F-9925ABB15C60}" srcId="{85A51651-9BAB-409F-B5A8-F5FEA4161A13}" destId="{498641C3-AD4D-44F3-B120-18CF38F45D34}" srcOrd="1" destOrd="0" parTransId="{2689C956-0AB7-4CEF-A9C7-43273F4A6F5D}" sibTransId="{64E20BEE-B437-4E63-B95C-DFEA91C7FDEA}"/>
    <dgm:cxn modelId="{1B9D12D6-BDDD-4AA1-8E5A-CF6657C09A51}" srcId="{85A51651-9BAB-409F-B5A8-F5FEA4161A13}" destId="{F684DBE7-3A59-4581-8BA5-3E593CF6B563}" srcOrd="3" destOrd="0" parTransId="{9A9AA2D2-ACCF-4F5C-85AA-579E8E14A684}" sibTransId="{94BAC591-3C11-418C-BCB9-A1F7EE75A8EA}"/>
    <dgm:cxn modelId="{CC9371D9-1F75-4582-89CE-49F6FB7C71D2}" srcId="{85A51651-9BAB-409F-B5A8-F5FEA4161A13}" destId="{B6083ACB-B7EC-4EA1-B88F-0493D4D56DBB}" srcOrd="4" destOrd="0" parTransId="{C4F908E1-ABBD-4DBF-BF7A-A7D5FA79A553}" sibTransId="{6DA49130-D23E-4C94-BDF6-807A8607E5F7}"/>
    <dgm:cxn modelId="{89B47EE8-78E8-40F7-ADD9-71D573A5B9E0}" type="presOf" srcId="{7FA079EB-CA4D-4D64-85D5-032D1A0D6183}" destId="{087DE40B-7812-42AA-8684-B9A4606BBEB7}" srcOrd="1" destOrd="0" presId="urn:microsoft.com/office/officeart/2005/8/layout/pyramid1"/>
    <dgm:cxn modelId="{14B80AF8-79EF-42F5-BB80-870E4457F938}" type="presParOf" srcId="{BEB74A16-8F35-42A2-B622-918B4A9E3AC1}" destId="{0A8487F3-899E-4571-8F64-F3346AB80D15}" srcOrd="0" destOrd="0" presId="urn:microsoft.com/office/officeart/2005/8/layout/pyramid1"/>
    <dgm:cxn modelId="{C85446F1-0787-416F-A3B0-F63736835DC4}" type="presParOf" srcId="{0A8487F3-899E-4571-8F64-F3346AB80D15}" destId="{C9171C21-53FD-41F3-A71F-AB42FB5464AE}" srcOrd="0" destOrd="0" presId="urn:microsoft.com/office/officeart/2005/8/layout/pyramid1"/>
    <dgm:cxn modelId="{8261FE43-53C2-4987-9966-7BB482BE0B14}" type="presParOf" srcId="{0A8487F3-899E-4571-8F64-F3346AB80D15}" destId="{087DE40B-7812-42AA-8684-B9A4606BBEB7}" srcOrd="1" destOrd="0" presId="urn:microsoft.com/office/officeart/2005/8/layout/pyramid1"/>
    <dgm:cxn modelId="{5F4A4A58-F134-497C-AAF9-F4815C9E1C7E}" type="presParOf" srcId="{BEB74A16-8F35-42A2-B622-918B4A9E3AC1}" destId="{4B85AADC-33CE-458B-91D4-AF1C33116606}" srcOrd="1" destOrd="0" presId="urn:microsoft.com/office/officeart/2005/8/layout/pyramid1"/>
    <dgm:cxn modelId="{78ADE09B-6D07-4A1D-938C-443A7ABF6ABE}" type="presParOf" srcId="{4B85AADC-33CE-458B-91D4-AF1C33116606}" destId="{00CB3C74-D32F-435A-85B7-2D501F9B27FD}" srcOrd="0" destOrd="0" presId="urn:microsoft.com/office/officeart/2005/8/layout/pyramid1"/>
    <dgm:cxn modelId="{0D3135B3-3C34-449A-B76F-68E87B44A068}" type="presParOf" srcId="{4B85AADC-33CE-458B-91D4-AF1C33116606}" destId="{314FD62B-1E7A-417C-A25E-2C8F9E04F724}" srcOrd="1" destOrd="0" presId="urn:microsoft.com/office/officeart/2005/8/layout/pyramid1"/>
    <dgm:cxn modelId="{02A144F7-9D6E-419A-A2C7-7006300ED31C}" type="presParOf" srcId="{BEB74A16-8F35-42A2-B622-918B4A9E3AC1}" destId="{1149F36A-1E4D-49B1-89C8-FA7231BB6240}" srcOrd="2" destOrd="0" presId="urn:microsoft.com/office/officeart/2005/8/layout/pyramid1"/>
    <dgm:cxn modelId="{E4C4F6BC-1FB4-498A-8F66-B58148F0E3DE}" type="presParOf" srcId="{1149F36A-1E4D-49B1-89C8-FA7231BB6240}" destId="{375749D2-2DB8-42F9-AD5B-ABA66A28DD19}" srcOrd="0" destOrd="0" presId="urn:microsoft.com/office/officeart/2005/8/layout/pyramid1"/>
    <dgm:cxn modelId="{30AB10C3-B70B-40AC-B148-0177AEBAD83F}" type="presParOf" srcId="{1149F36A-1E4D-49B1-89C8-FA7231BB6240}" destId="{7C56AB16-434C-46BF-956E-E96CC057E5B9}" srcOrd="1" destOrd="0" presId="urn:microsoft.com/office/officeart/2005/8/layout/pyramid1"/>
    <dgm:cxn modelId="{F5F3B25F-7987-4ACF-85A1-F45117553BC9}" type="presParOf" srcId="{BEB74A16-8F35-42A2-B622-918B4A9E3AC1}" destId="{AF086C2B-B9C4-481E-AEAF-35044F506F9C}" srcOrd="3" destOrd="0" presId="urn:microsoft.com/office/officeart/2005/8/layout/pyramid1"/>
    <dgm:cxn modelId="{F2152E29-50F0-4EBF-933C-8D1A2A32ED30}" type="presParOf" srcId="{AF086C2B-B9C4-481E-AEAF-35044F506F9C}" destId="{2649DC12-9C5E-435C-9C38-3F28CCD40877}" srcOrd="0" destOrd="0" presId="urn:microsoft.com/office/officeart/2005/8/layout/pyramid1"/>
    <dgm:cxn modelId="{2A18404F-C766-4105-B872-0D67D7B47691}" type="presParOf" srcId="{AF086C2B-B9C4-481E-AEAF-35044F506F9C}" destId="{4C026E4C-FEC8-41C0-9B4C-B2C8517B579C}" srcOrd="1" destOrd="0" presId="urn:microsoft.com/office/officeart/2005/8/layout/pyramid1"/>
    <dgm:cxn modelId="{FC820CCA-81AC-4FFD-B037-07F2BEC3FA15}" type="presParOf" srcId="{BEB74A16-8F35-42A2-B622-918B4A9E3AC1}" destId="{ECB8ABA8-F7B1-456A-A78D-D0B9BD640082}" srcOrd="4" destOrd="0" presId="urn:microsoft.com/office/officeart/2005/8/layout/pyramid1"/>
    <dgm:cxn modelId="{92615C47-50B9-4932-A511-88510342938E}" type="presParOf" srcId="{ECB8ABA8-F7B1-456A-A78D-D0B9BD640082}" destId="{8205161C-4E99-4729-8200-130B3FEF743C}" srcOrd="0" destOrd="0" presId="urn:microsoft.com/office/officeart/2005/8/layout/pyramid1"/>
    <dgm:cxn modelId="{1F438E18-376E-475F-91CC-0F1D05042377}" type="presParOf" srcId="{ECB8ABA8-F7B1-456A-A78D-D0B9BD640082}" destId="{E9C58A16-AB64-407D-B2EB-948E1C417237}" srcOrd="1" destOrd="0" presId="urn:microsoft.com/office/officeart/2005/8/layout/pyramid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71C21-53FD-41F3-A71F-AB42FB5464AE}">
      <dsp:nvSpPr>
        <dsp:cNvPr id="0" name=""/>
        <dsp:cNvSpPr/>
      </dsp:nvSpPr>
      <dsp:spPr>
        <a:xfrm>
          <a:off x="1736240" y="0"/>
          <a:ext cx="868120" cy="702135"/>
        </a:xfrm>
        <a:prstGeom prst="trapezoid">
          <a:avLst>
            <a:gd name="adj" fmla="val 6182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bg1"/>
            </a:solidFill>
          </a:endParaRPr>
        </a:p>
      </dsp:txBody>
      <dsp:txXfrm>
        <a:off x="1736240" y="0"/>
        <a:ext cx="868120" cy="702135"/>
      </dsp:txXfrm>
    </dsp:sp>
    <dsp:sp modelId="{00CB3C74-D32F-435A-85B7-2D501F9B27FD}">
      <dsp:nvSpPr>
        <dsp:cNvPr id="0" name=""/>
        <dsp:cNvSpPr/>
      </dsp:nvSpPr>
      <dsp:spPr>
        <a:xfrm>
          <a:off x="1302180" y="702135"/>
          <a:ext cx="1736240" cy="702135"/>
        </a:xfrm>
        <a:prstGeom prst="trapezoid">
          <a:avLst>
            <a:gd name="adj" fmla="val 61820"/>
          </a:avLst>
        </a:prstGeom>
        <a:solidFill>
          <a:srgbClr val="FFCC66"/>
        </a:solidFill>
        <a:ln w="50800" cap="flat" cmpd="sng" algn="ctr">
          <a:solidFill>
            <a:srgbClr val="3B3B3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Esteem</a:t>
          </a:r>
        </a:p>
      </dsp:txBody>
      <dsp:txXfrm>
        <a:off x="1606021" y="702135"/>
        <a:ext cx="1128556" cy="702135"/>
      </dsp:txXfrm>
    </dsp:sp>
    <dsp:sp modelId="{375749D2-2DB8-42F9-AD5B-ABA66A28DD19}">
      <dsp:nvSpPr>
        <dsp:cNvPr id="0" name=""/>
        <dsp:cNvSpPr/>
      </dsp:nvSpPr>
      <dsp:spPr>
        <a:xfrm>
          <a:off x="868120" y="1404270"/>
          <a:ext cx="2604360" cy="702135"/>
        </a:xfrm>
        <a:prstGeom prst="trapezoid">
          <a:avLst>
            <a:gd name="adj" fmla="val 61820"/>
          </a:avLst>
        </a:prstGeom>
        <a:solidFill>
          <a:srgbClr val="99CC00"/>
        </a:solidFill>
        <a:ln w="50800" cap="flat" cmpd="sng" algn="ctr">
          <a:solidFill>
            <a:srgbClr val="3B3B3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Social</a:t>
          </a:r>
        </a:p>
      </dsp:txBody>
      <dsp:txXfrm>
        <a:off x="1323883" y="1404270"/>
        <a:ext cx="1692834" cy="702135"/>
      </dsp:txXfrm>
    </dsp:sp>
    <dsp:sp modelId="{2649DC12-9C5E-435C-9C38-3F28CCD40877}">
      <dsp:nvSpPr>
        <dsp:cNvPr id="0" name=""/>
        <dsp:cNvSpPr/>
      </dsp:nvSpPr>
      <dsp:spPr>
        <a:xfrm>
          <a:off x="434060" y="2106405"/>
          <a:ext cx="3472480" cy="702135"/>
        </a:xfrm>
        <a:prstGeom prst="trapezoid">
          <a:avLst>
            <a:gd name="adj" fmla="val 61820"/>
          </a:avLst>
        </a:prstGeom>
        <a:solidFill>
          <a:srgbClr val="FF9933"/>
        </a:solidFill>
        <a:ln w="50800" cap="flat" cmpd="sng" algn="ctr">
          <a:solidFill>
            <a:srgbClr val="3B3B3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Safety &amp; Security</a:t>
          </a:r>
        </a:p>
      </dsp:txBody>
      <dsp:txXfrm>
        <a:off x="1041743" y="2106405"/>
        <a:ext cx="2257112" cy="702135"/>
      </dsp:txXfrm>
    </dsp:sp>
    <dsp:sp modelId="{8205161C-4E99-4729-8200-130B3FEF743C}">
      <dsp:nvSpPr>
        <dsp:cNvPr id="0" name=""/>
        <dsp:cNvSpPr/>
      </dsp:nvSpPr>
      <dsp:spPr>
        <a:xfrm>
          <a:off x="0" y="2808540"/>
          <a:ext cx="4340599" cy="702135"/>
        </a:xfrm>
        <a:prstGeom prst="trapezoid">
          <a:avLst>
            <a:gd name="adj" fmla="val 61820"/>
          </a:avLst>
        </a:prstGeom>
        <a:solidFill>
          <a:srgbClr val="5B9BD5"/>
        </a:solidFill>
        <a:ln w="50800" cap="flat" cmpd="sng" algn="ctr">
          <a:solidFill>
            <a:srgbClr val="3B3B3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Physiological</a:t>
          </a:r>
        </a:p>
      </dsp:txBody>
      <dsp:txXfrm>
        <a:off x="759604" y="2808540"/>
        <a:ext cx="2821390" cy="70213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35B810-67F2-4A0D-A3DC-9810C1FDAB8E}" type="datetimeFigureOut">
              <a:rPr lang="en-US" smtClean="0"/>
              <a:t>5/7/2025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6BF8BB-4C8B-4852-AB8E-64736A6D28FE}" type="slidenum">
              <a:rPr lang="en-US" smtClean="0"/>
              <a:t>‹#›</a:t>
            </a:fld>
            <a:endParaRPr lang="en-US" dirty="0"/>
          </a:p>
        </p:txBody>
      </p:sp>
    </p:spTree>
    <p:extLst>
      <p:ext uri="{BB962C8B-B14F-4D97-AF65-F5344CB8AC3E}">
        <p14:creationId xmlns:p14="http://schemas.microsoft.com/office/powerpoint/2010/main" val="1231269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notes"/>
          <p:cNvSpPr txBox="1">
            <a:spLocks noGrp="1"/>
          </p:cNvSpPr>
          <p:nvPr>
            <p:ph type="sldNum" idx="12"/>
          </p:nvPr>
        </p:nvSpPr>
        <p:spPr>
          <a:xfrm>
            <a:off x="3970938"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256" name="Google Shape;256;p1: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7" name="Google Shape;257;p1: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r>
              <a:rPr lang="en-US"/>
              <a:t>Welcome everyone…</a:t>
            </a:r>
            <a:endParaRPr/>
          </a:p>
          <a:p>
            <a:pPr marL="0" lvl="0" indent="0" algn="l" rtl="0">
              <a:spcBef>
                <a:spcPts val="0"/>
              </a:spcBef>
              <a:spcAft>
                <a:spcPts val="0"/>
              </a:spcAft>
              <a:buNone/>
            </a:pPr>
            <a:r>
              <a:rPr lang="en-US"/>
              <a:t>On behalf of CEP, I want to thank you all for participating in today’s webinar on Building a Best Practice Performance-Based Organization.</a:t>
            </a:r>
            <a:endParaRPr/>
          </a:p>
          <a:p>
            <a:pPr marL="0" lvl="0" indent="0" algn="l" rtl="0">
              <a:spcBef>
                <a:spcPts val="0"/>
              </a:spcBef>
              <a:spcAft>
                <a:spcPts val="0"/>
              </a:spcAft>
              <a:buNone/>
            </a:pPr>
            <a:r>
              <a:rPr lang="en-US"/>
              <a:t>We’ve been both delighted and a bit surprised with the overwhelming response to this event.</a:t>
            </a:r>
            <a:endParaRPr/>
          </a:p>
          <a:p>
            <a:pPr marL="0" lvl="0" indent="0" algn="l" rtl="0">
              <a:spcBef>
                <a:spcPts val="0"/>
              </a:spcBef>
              <a:spcAft>
                <a:spcPts val="0"/>
              </a:spcAft>
              <a:buNone/>
            </a:pPr>
            <a:r>
              <a:rPr lang="en-US"/>
              <a:t>I think that speaks to the relevance and importance of this topic to the Training and HR communities.</a:t>
            </a:r>
            <a:endParaRPr/>
          </a:p>
          <a:p>
            <a:pPr marL="0" lvl="0" indent="0" algn="l" rtl="0">
              <a:spcBef>
                <a:spcPts val="0"/>
              </a:spcBef>
              <a:spcAft>
                <a:spcPts val="0"/>
              </a:spcAft>
              <a:buNone/>
            </a:pPr>
            <a:endParaRPr/>
          </a:p>
          <a:p>
            <a:pPr marL="0" lvl="0" indent="0" algn="l" rtl="0">
              <a:spcBef>
                <a:spcPts val="0"/>
              </a:spcBef>
              <a:spcAft>
                <a:spcPts val="0"/>
              </a:spcAft>
              <a:buNone/>
            </a:pPr>
            <a:r>
              <a:rPr lang="en-US"/>
              <a:t>A couple of housekeeping notes before we begin…</a:t>
            </a:r>
            <a:endParaRPr/>
          </a:p>
          <a:p>
            <a:pPr marL="0" lvl="0" indent="0" algn="l" rtl="0">
              <a:spcBef>
                <a:spcPts val="0"/>
              </a:spcBef>
              <a:spcAft>
                <a:spcPts val="0"/>
              </a:spcAft>
              <a:buNone/>
            </a:pPr>
            <a:r>
              <a:rPr lang="en-US"/>
              <a:t>At the end of our session today we’ll ask you to complete a very brief survey giving us your feedback on this event.  Following that survey, you’ll be able to request additional information, including a copy of today’s presentation.</a:t>
            </a:r>
            <a:endParaRPr/>
          </a:p>
          <a:p>
            <a:pPr marL="0" lvl="0" indent="0" algn="l" rtl="0">
              <a:spcBef>
                <a:spcPts val="0"/>
              </a:spcBef>
              <a:spcAft>
                <a:spcPts val="0"/>
              </a:spcAft>
              <a:buNone/>
            </a:pPr>
            <a:endParaRPr/>
          </a:p>
          <a:p>
            <a:pPr marL="0" lvl="0" indent="0" algn="l" rtl="0">
              <a:spcBef>
                <a:spcPts val="0"/>
              </a:spcBef>
              <a:spcAft>
                <a:spcPts val="0"/>
              </a:spcAft>
              <a:buNone/>
            </a:pPr>
            <a:r>
              <a:rPr lang="en-US"/>
              <a:t>If you have questions at any time during our session please email them to us.  We won’t be answering questions live but we will definitely get back to you with an answer.  So now, let’s begin….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Your</a:t>
            </a:r>
            <a:r>
              <a:rPr lang="en-US" baseline="0" dirty="0"/>
              <a:t> Daily Practice lab</a:t>
            </a:r>
            <a:endParaRPr lang="en-US" dirty="0"/>
          </a:p>
        </p:txBody>
      </p:sp>
      <p:sp>
        <p:nvSpPr>
          <p:cNvPr id="4" name="Slide Number Placeholder 3"/>
          <p:cNvSpPr>
            <a:spLocks noGrp="1"/>
          </p:cNvSpPr>
          <p:nvPr>
            <p:ph type="sldNum" sz="quarter" idx="10"/>
          </p:nvPr>
        </p:nvSpPr>
        <p:spPr/>
        <p:txBody>
          <a:bodyPr/>
          <a:lstStyle/>
          <a:p>
            <a:pPr marL="0" marR="0" lvl="0" indent="0" algn="r" defTabSz="908050" rtl="0" eaLnBrk="1" fontAlgn="base" latinLnBrk="0" hangingPunct="1">
              <a:lnSpc>
                <a:spcPct val="100000"/>
              </a:lnSpc>
              <a:spcBef>
                <a:spcPct val="0"/>
              </a:spcBef>
              <a:spcAft>
                <a:spcPct val="0"/>
              </a:spcAft>
              <a:buClrTx/>
              <a:buSzTx/>
              <a:buFontTx/>
              <a:buNone/>
              <a:tabLst/>
              <a:defRPr/>
            </a:pPr>
            <a:fld id="{D7470DF6-809A-4409-AC6B-DC0DDCCFCAA3}" type="slidenum">
              <a:rPr kumimoji="0" lang="ja-JP"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08050" rtl="0" eaLnBrk="1" fontAlgn="base" latinLnBrk="0" hangingPunct="1">
                <a:lnSpc>
                  <a:spcPct val="100000"/>
                </a:lnSpc>
                <a:spcBef>
                  <a:spcPct val="0"/>
                </a:spcBef>
                <a:spcAft>
                  <a:spcPct val="0"/>
                </a:spcAft>
                <a:buClrTx/>
                <a:buSzTx/>
                <a:buFontTx/>
                <a:buNone/>
                <a:tabLst/>
                <a:defRPr/>
              </a:pPr>
              <a:t>10</a:t>
            </a:fld>
            <a:endParaRPr kumimoji="0"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687085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Your</a:t>
            </a:r>
            <a:r>
              <a:rPr lang="en-US" baseline="0" dirty="0"/>
              <a:t> Daily Practice lab</a:t>
            </a:r>
            <a:endParaRPr lang="en-US" dirty="0"/>
          </a:p>
        </p:txBody>
      </p:sp>
      <p:sp>
        <p:nvSpPr>
          <p:cNvPr id="4" name="Slide Number Placeholder 3"/>
          <p:cNvSpPr>
            <a:spLocks noGrp="1"/>
          </p:cNvSpPr>
          <p:nvPr>
            <p:ph type="sldNum" sz="quarter" idx="10"/>
          </p:nvPr>
        </p:nvSpPr>
        <p:spPr/>
        <p:txBody>
          <a:bodyPr/>
          <a:lstStyle/>
          <a:p>
            <a:pPr marL="0" marR="0" lvl="0" indent="0" algn="r" defTabSz="908050" rtl="0" eaLnBrk="1" fontAlgn="base" latinLnBrk="0" hangingPunct="1">
              <a:lnSpc>
                <a:spcPct val="100000"/>
              </a:lnSpc>
              <a:spcBef>
                <a:spcPct val="0"/>
              </a:spcBef>
              <a:spcAft>
                <a:spcPct val="0"/>
              </a:spcAft>
              <a:buClrTx/>
              <a:buSzTx/>
              <a:buFontTx/>
              <a:buNone/>
              <a:tabLst/>
              <a:defRPr/>
            </a:pPr>
            <a:fld id="{D7470DF6-809A-4409-AC6B-DC0DDCCFCAA3}" type="slidenum">
              <a:rPr kumimoji="0" lang="ja-JP"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08050" rtl="0" eaLnBrk="1" fontAlgn="base" latinLnBrk="0" hangingPunct="1">
                <a:lnSpc>
                  <a:spcPct val="100000"/>
                </a:lnSpc>
                <a:spcBef>
                  <a:spcPct val="0"/>
                </a:spcBef>
                <a:spcAft>
                  <a:spcPct val="0"/>
                </a:spcAft>
                <a:buClrTx/>
                <a:buSzTx/>
                <a:buFontTx/>
                <a:buNone/>
                <a:tabLst/>
                <a:defRPr/>
              </a:pPr>
              <a:t>11</a:t>
            </a:fld>
            <a:endParaRPr kumimoji="0"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087608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4F46F-D69A-D989-50B8-FB03363DB2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05453C-D69C-2218-5471-1CCA089AA8C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42E18E3-1E3B-F6CD-EEB2-B0B33AA0DC4F}"/>
              </a:ext>
            </a:extLst>
          </p:cNvPr>
          <p:cNvSpPr>
            <a:spLocks noGrp="1"/>
          </p:cNvSpPr>
          <p:nvPr>
            <p:ph type="body" idx="1"/>
          </p:nvPr>
        </p:nvSpPr>
        <p:spPr/>
        <p:txBody>
          <a:bodyPr/>
          <a:lstStyle/>
          <a:p>
            <a:r>
              <a:rPr lang="en-US" dirty="0"/>
              <a:t>Your</a:t>
            </a:r>
            <a:r>
              <a:rPr lang="en-US" baseline="0" dirty="0"/>
              <a:t> Daily Practice lab</a:t>
            </a:r>
            <a:endParaRPr lang="en-US" dirty="0"/>
          </a:p>
        </p:txBody>
      </p:sp>
      <p:sp>
        <p:nvSpPr>
          <p:cNvPr id="4" name="Slide Number Placeholder 3">
            <a:extLst>
              <a:ext uri="{FF2B5EF4-FFF2-40B4-BE49-F238E27FC236}">
                <a16:creationId xmlns:a16="http://schemas.microsoft.com/office/drawing/2014/main" id="{6AAB6F17-3C84-A3A5-CFB0-C1D0D992624C}"/>
              </a:ext>
            </a:extLst>
          </p:cNvPr>
          <p:cNvSpPr>
            <a:spLocks noGrp="1"/>
          </p:cNvSpPr>
          <p:nvPr>
            <p:ph type="sldNum" sz="quarter" idx="10"/>
          </p:nvPr>
        </p:nvSpPr>
        <p:spPr/>
        <p:txBody>
          <a:bodyPr/>
          <a:lstStyle/>
          <a:p>
            <a:pPr marL="0" marR="0" lvl="0" indent="0" algn="r" defTabSz="908050" rtl="0" eaLnBrk="1" fontAlgn="base" latinLnBrk="0" hangingPunct="1">
              <a:lnSpc>
                <a:spcPct val="100000"/>
              </a:lnSpc>
              <a:spcBef>
                <a:spcPct val="0"/>
              </a:spcBef>
              <a:spcAft>
                <a:spcPct val="0"/>
              </a:spcAft>
              <a:buClrTx/>
              <a:buSzTx/>
              <a:buFontTx/>
              <a:buNone/>
              <a:tabLst/>
              <a:defRPr/>
            </a:pPr>
            <a:fld id="{D7470DF6-809A-4409-AC6B-DC0DDCCFCAA3}" type="slidenum">
              <a:rPr kumimoji="0" lang="ja-JP"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08050" rtl="0" eaLnBrk="1" fontAlgn="base" latinLnBrk="0" hangingPunct="1">
                <a:lnSpc>
                  <a:spcPct val="100000"/>
                </a:lnSpc>
                <a:spcBef>
                  <a:spcPct val="0"/>
                </a:spcBef>
                <a:spcAft>
                  <a:spcPct val="0"/>
                </a:spcAft>
                <a:buClrTx/>
                <a:buSzTx/>
                <a:buFontTx/>
                <a:buNone/>
                <a:tabLst/>
                <a:defRPr/>
              </a:pPr>
              <a:t>12</a:t>
            </a:fld>
            <a:endParaRPr kumimoji="0"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75224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984D461A-059F-4A91-93A0-501205AF07CD}"/>
              </a:ext>
            </a:extLst>
          </p:cNvPr>
          <p:cNvSpPr>
            <a:spLocks noGrp="1" noRot="1" noChangeAspect="1" noChangeArrowheads="1" noTextEdit="1"/>
          </p:cNvSpPr>
          <p:nvPr>
            <p:ph type="sldImg"/>
          </p:nvPr>
        </p:nvSpPr>
        <p:spPr>
          <a:xfrm>
            <a:off x="685800" y="1143000"/>
            <a:ext cx="5486400" cy="3086100"/>
          </a:xfrm>
          <a:ln/>
        </p:spPr>
      </p:sp>
      <p:sp>
        <p:nvSpPr>
          <p:cNvPr id="146435" name="Notes Placeholder 2">
            <a:extLst>
              <a:ext uri="{FF2B5EF4-FFF2-40B4-BE49-F238E27FC236}">
                <a16:creationId xmlns:a16="http://schemas.microsoft.com/office/drawing/2014/main" id="{50A267EF-40F7-4AE7-AF12-A4CD2E330585}"/>
              </a:ext>
            </a:extLst>
          </p:cNvPr>
          <p:cNvSpPr>
            <a:spLocks noGrp="1" noChangeArrowheads="1"/>
          </p:cNvSpPr>
          <p:nvPr>
            <p:ph type="body" idx="1"/>
          </p:nvPr>
        </p:nvSpPr>
        <p:spPr>
          <a:noFill/>
        </p:spPr>
        <p:txBody>
          <a:bodyPr/>
          <a:lstStyle/>
          <a:p>
            <a:endParaRPr lang="en-US" altLang="en-US" dirty="0"/>
          </a:p>
        </p:txBody>
      </p:sp>
      <p:sp>
        <p:nvSpPr>
          <p:cNvPr id="146436" name="Slide Number Placeholder 3">
            <a:extLst>
              <a:ext uri="{FF2B5EF4-FFF2-40B4-BE49-F238E27FC236}">
                <a16:creationId xmlns:a16="http://schemas.microsoft.com/office/drawing/2014/main" id="{0261F556-9409-4E37-9DF1-56F08BAFEEF0}"/>
              </a:ext>
            </a:extLst>
          </p:cNvPr>
          <p:cNvSpPr>
            <a:spLocks noGrp="1"/>
          </p:cNvSpPr>
          <p:nvPr>
            <p:ph type="sldNum" sz="quarter" idx="5"/>
          </p:nvPr>
        </p:nvSpPr>
        <p:spPr>
          <a:noFill/>
        </p:spPr>
        <p:txBody>
          <a:bodyPr/>
          <a:lstStyle>
            <a:lvl1pPr defTabSz="906253">
              <a:defRPr sz="1000">
                <a:solidFill>
                  <a:schemeClr val="tx1"/>
                </a:solidFill>
                <a:latin typeface="Verdana" panose="020B0604030504040204" pitchFamily="34" charset="0"/>
                <a:ea typeface="ＭＳ Ｐゴシック" panose="020B0600070205080204" pitchFamily="34" charset="-128"/>
              </a:defRPr>
            </a:lvl1pPr>
            <a:lvl2pPr marL="742777" indent="-285683" defTabSz="906253">
              <a:defRPr sz="1000">
                <a:solidFill>
                  <a:schemeClr val="tx1"/>
                </a:solidFill>
                <a:latin typeface="Verdana" panose="020B0604030504040204" pitchFamily="34" charset="0"/>
                <a:ea typeface="ＭＳ Ｐゴシック" panose="020B0600070205080204" pitchFamily="34" charset="-128"/>
              </a:defRPr>
            </a:lvl2pPr>
            <a:lvl3pPr marL="1142735" indent="-228548" defTabSz="906253">
              <a:defRPr sz="1000">
                <a:solidFill>
                  <a:schemeClr val="tx1"/>
                </a:solidFill>
                <a:latin typeface="Verdana" panose="020B0604030504040204" pitchFamily="34" charset="0"/>
                <a:ea typeface="ＭＳ Ｐゴシック" panose="020B0600070205080204" pitchFamily="34" charset="-128"/>
              </a:defRPr>
            </a:lvl3pPr>
            <a:lvl4pPr marL="1599827" indent="-228548" defTabSz="906253">
              <a:defRPr sz="1000">
                <a:solidFill>
                  <a:schemeClr val="tx1"/>
                </a:solidFill>
                <a:latin typeface="Verdana" panose="020B0604030504040204" pitchFamily="34" charset="0"/>
                <a:ea typeface="ＭＳ Ｐゴシック" panose="020B0600070205080204" pitchFamily="34" charset="-128"/>
              </a:defRPr>
            </a:lvl4pPr>
            <a:lvl5pPr marL="2056921" indent="-228548" defTabSz="906253">
              <a:defRPr sz="1000">
                <a:solidFill>
                  <a:schemeClr val="tx1"/>
                </a:solidFill>
                <a:latin typeface="Verdana" panose="020B0604030504040204" pitchFamily="34" charset="0"/>
                <a:ea typeface="ＭＳ Ｐゴシック" panose="020B0600070205080204" pitchFamily="34" charset="-128"/>
              </a:defRPr>
            </a:lvl5pPr>
            <a:lvl6pPr marL="2514015" indent="-228548" defTabSz="906253"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6pPr>
            <a:lvl7pPr marL="2971110" indent="-228548" defTabSz="906253"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7pPr>
            <a:lvl8pPr marL="3428202" indent="-228548" defTabSz="906253"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8pPr>
            <a:lvl9pPr marL="3885298" indent="-228548" defTabSz="906253"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9pPr>
          </a:lstStyle>
          <a:p>
            <a:pPr marL="0" marR="0" lvl="0" indent="0" algn="r" defTabSz="906253" rtl="0" eaLnBrk="1" fontAlgn="base" latinLnBrk="0" hangingPunct="1">
              <a:lnSpc>
                <a:spcPct val="100000"/>
              </a:lnSpc>
              <a:spcBef>
                <a:spcPct val="0"/>
              </a:spcBef>
              <a:spcAft>
                <a:spcPct val="0"/>
              </a:spcAft>
              <a:buClrTx/>
              <a:buSzTx/>
              <a:buFontTx/>
              <a:buNone/>
              <a:tabLst/>
              <a:defRPr/>
            </a:pPr>
            <a:fld id="{CB744744-C514-493B-8362-818EE61E42FD}" type="slidenum">
              <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06253" rtl="0" eaLnBrk="1" fontAlgn="base" latinLnBrk="0" hangingPunct="1">
                <a:lnSpc>
                  <a:spcPct val="100000"/>
                </a:lnSpc>
                <a:spcBef>
                  <a:spcPct val="0"/>
                </a:spcBef>
                <a:spcAft>
                  <a:spcPct val="0"/>
                </a:spcAft>
                <a:buClrTx/>
                <a:buSzTx/>
                <a:buFontTx/>
                <a:buNone/>
                <a:tabLst/>
                <a:defRPr/>
              </a:pPr>
              <a:t>2</a:t>
            </a:fld>
            <a:endPar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B22DAB43-C112-4E1B-A47B-DF28F74658DE}"/>
              </a:ext>
            </a:extLst>
          </p:cNvPr>
          <p:cNvSpPr>
            <a:spLocks noGrp="1" noRot="1" noChangeAspect="1" noChangeArrowheads="1" noTextEdit="1"/>
          </p:cNvSpPr>
          <p:nvPr>
            <p:ph type="sldImg"/>
          </p:nvPr>
        </p:nvSpPr>
        <p:spPr>
          <a:xfrm>
            <a:off x="685800" y="1143000"/>
            <a:ext cx="5486400" cy="3086100"/>
          </a:xfrm>
          <a:ln/>
        </p:spPr>
      </p:sp>
      <p:sp>
        <p:nvSpPr>
          <p:cNvPr id="66563" name="Notes Placeholder 2">
            <a:extLst>
              <a:ext uri="{FF2B5EF4-FFF2-40B4-BE49-F238E27FC236}">
                <a16:creationId xmlns:a16="http://schemas.microsoft.com/office/drawing/2014/main" id="{4D9797C5-FFC0-4453-95E6-91C05F6BB921}"/>
              </a:ext>
            </a:extLst>
          </p:cNvPr>
          <p:cNvSpPr>
            <a:spLocks noGrp="1" noChangeArrowheads="1"/>
          </p:cNvSpPr>
          <p:nvPr>
            <p:ph type="body" idx="1"/>
          </p:nvPr>
        </p:nvSpPr>
        <p:spPr>
          <a:noFill/>
        </p:spPr>
        <p:txBody>
          <a:bodyPr/>
          <a:lstStyle/>
          <a:p>
            <a:endParaRPr lang="en-US" altLang="en-US" dirty="0"/>
          </a:p>
        </p:txBody>
      </p:sp>
      <p:sp>
        <p:nvSpPr>
          <p:cNvPr id="66564" name="Slide Number Placeholder 3">
            <a:extLst>
              <a:ext uri="{FF2B5EF4-FFF2-40B4-BE49-F238E27FC236}">
                <a16:creationId xmlns:a16="http://schemas.microsoft.com/office/drawing/2014/main" id="{BD80517A-A9AD-41A5-95CC-F55FEC5ABB58}"/>
              </a:ext>
            </a:extLst>
          </p:cNvPr>
          <p:cNvSpPr>
            <a:spLocks noGrp="1"/>
          </p:cNvSpPr>
          <p:nvPr>
            <p:ph type="sldNum" sz="quarter" idx="5"/>
          </p:nvPr>
        </p:nvSpPr>
        <p:spPr>
          <a:noFill/>
        </p:spPr>
        <p:txBody>
          <a:bodyPr/>
          <a:lstStyle>
            <a:lvl1pPr defTabSz="906253">
              <a:defRPr sz="1000">
                <a:solidFill>
                  <a:schemeClr val="tx1"/>
                </a:solidFill>
                <a:latin typeface="Verdana" panose="020B0604030504040204" pitchFamily="34" charset="0"/>
                <a:ea typeface="ＭＳ Ｐゴシック" panose="020B0600070205080204" pitchFamily="34" charset="-128"/>
              </a:defRPr>
            </a:lvl1pPr>
            <a:lvl2pPr marL="742777" indent="-285683" defTabSz="906253">
              <a:defRPr sz="1000">
                <a:solidFill>
                  <a:schemeClr val="tx1"/>
                </a:solidFill>
                <a:latin typeface="Verdana" panose="020B0604030504040204" pitchFamily="34" charset="0"/>
                <a:ea typeface="ＭＳ Ｐゴシック" panose="020B0600070205080204" pitchFamily="34" charset="-128"/>
              </a:defRPr>
            </a:lvl2pPr>
            <a:lvl3pPr marL="1142735" indent="-228548" defTabSz="906253">
              <a:defRPr sz="1000">
                <a:solidFill>
                  <a:schemeClr val="tx1"/>
                </a:solidFill>
                <a:latin typeface="Verdana" panose="020B0604030504040204" pitchFamily="34" charset="0"/>
                <a:ea typeface="ＭＳ Ｐゴシック" panose="020B0600070205080204" pitchFamily="34" charset="-128"/>
              </a:defRPr>
            </a:lvl3pPr>
            <a:lvl4pPr marL="1599827" indent="-228548" defTabSz="906253">
              <a:defRPr sz="1000">
                <a:solidFill>
                  <a:schemeClr val="tx1"/>
                </a:solidFill>
                <a:latin typeface="Verdana" panose="020B0604030504040204" pitchFamily="34" charset="0"/>
                <a:ea typeface="ＭＳ Ｐゴシック" panose="020B0600070205080204" pitchFamily="34" charset="-128"/>
              </a:defRPr>
            </a:lvl4pPr>
            <a:lvl5pPr marL="2056921" indent="-228548" defTabSz="906253">
              <a:defRPr sz="1000">
                <a:solidFill>
                  <a:schemeClr val="tx1"/>
                </a:solidFill>
                <a:latin typeface="Verdana" panose="020B0604030504040204" pitchFamily="34" charset="0"/>
                <a:ea typeface="ＭＳ Ｐゴシック" panose="020B0600070205080204" pitchFamily="34" charset="-128"/>
              </a:defRPr>
            </a:lvl5pPr>
            <a:lvl6pPr marL="2514015" indent="-228548" defTabSz="906253"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6pPr>
            <a:lvl7pPr marL="2971110" indent="-228548" defTabSz="906253"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7pPr>
            <a:lvl8pPr marL="3428202" indent="-228548" defTabSz="906253"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8pPr>
            <a:lvl9pPr marL="3885298" indent="-228548" defTabSz="906253"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9pPr>
          </a:lstStyle>
          <a:p>
            <a:pPr marL="0" marR="0" lvl="0" indent="0" algn="r" defTabSz="906253" rtl="0" eaLnBrk="1" fontAlgn="base" latinLnBrk="0" hangingPunct="1">
              <a:lnSpc>
                <a:spcPct val="100000"/>
              </a:lnSpc>
              <a:spcBef>
                <a:spcPct val="0"/>
              </a:spcBef>
              <a:spcAft>
                <a:spcPct val="0"/>
              </a:spcAft>
              <a:buClrTx/>
              <a:buSzTx/>
              <a:buFontTx/>
              <a:buNone/>
              <a:tabLst/>
              <a:defRPr/>
            </a:pPr>
            <a:fld id="{231F549F-E59C-41DD-9F77-353E5999E93B}" type="slidenum">
              <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06253" rtl="0" eaLnBrk="1" fontAlgn="base" latinLnBrk="0" hangingPunct="1">
                <a:lnSpc>
                  <a:spcPct val="100000"/>
                </a:lnSpc>
                <a:spcBef>
                  <a:spcPct val="0"/>
                </a:spcBef>
                <a:spcAft>
                  <a:spcPct val="0"/>
                </a:spcAft>
                <a:buClrTx/>
                <a:buSzTx/>
                <a:buFontTx/>
                <a:buNone/>
                <a:tabLst/>
                <a:defRPr/>
              </a:pPr>
              <a:t>3</a:t>
            </a:fld>
            <a:endPar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098696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08008" rtl="0" eaLnBrk="1" fontAlgn="base" latinLnBrk="0" hangingPunct="1">
              <a:lnSpc>
                <a:spcPct val="100000"/>
              </a:lnSpc>
              <a:spcBef>
                <a:spcPct val="0"/>
              </a:spcBef>
              <a:spcAft>
                <a:spcPct val="0"/>
              </a:spcAft>
              <a:buClrTx/>
              <a:buSzTx/>
              <a:buFontTx/>
              <a:buNone/>
              <a:tabLst/>
              <a:defRPr/>
            </a:pPr>
            <a:fld id="{D7470DF6-809A-4409-AC6B-DC0DDCCFCAA3}" type="slidenum">
              <a:rPr kumimoji="0" lang="ja-JP"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08008" rtl="0" eaLnBrk="1" fontAlgn="base" latinLnBrk="0" hangingPunct="1">
                <a:lnSpc>
                  <a:spcPct val="100000"/>
                </a:lnSpc>
                <a:spcBef>
                  <a:spcPct val="0"/>
                </a:spcBef>
                <a:spcAft>
                  <a:spcPct val="0"/>
                </a:spcAft>
                <a:buClrTx/>
                <a:buSzTx/>
                <a:buFontTx/>
                <a:buNone/>
                <a:tabLst/>
                <a:defRPr/>
              </a:pPr>
              <a:t>4</a:t>
            </a:fld>
            <a:endParaRPr kumimoji="0"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98532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08008" rtl="0" eaLnBrk="1" fontAlgn="base" latinLnBrk="0" hangingPunct="1">
              <a:lnSpc>
                <a:spcPct val="100000"/>
              </a:lnSpc>
              <a:spcBef>
                <a:spcPct val="0"/>
              </a:spcBef>
              <a:spcAft>
                <a:spcPct val="0"/>
              </a:spcAft>
              <a:buClrTx/>
              <a:buSzTx/>
              <a:buFontTx/>
              <a:buNone/>
              <a:tabLst/>
              <a:defRPr/>
            </a:pPr>
            <a:fld id="{D7470DF6-809A-4409-AC6B-DC0DDCCFCAA3}" type="slidenum">
              <a:rPr kumimoji="0" lang="ja-JP"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08008" rtl="0" eaLnBrk="1" fontAlgn="base" latinLnBrk="0" hangingPunct="1">
                <a:lnSpc>
                  <a:spcPct val="100000"/>
                </a:lnSpc>
                <a:spcBef>
                  <a:spcPct val="0"/>
                </a:spcBef>
                <a:spcAft>
                  <a:spcPct val="0"/>
                </a:spcAft>
                <a:buClrTx/>
                <a:buSzTx/>
                <a:buFontTx/>
                <a:buNone/>
                <a:tabLst/>
                <a:defRPr/>
              </a:pPr>
              <a:t>5</a:t>
            </a:fld>
            <a:endParaRPr kumimoji="0"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33926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5D657FDA-2CBA-49DA-B63B-02F5D6EE0993}"/>
              </a:ext>
            </a:extLst>
          </p:cNvPr>
          <p:cNvSpPr>
            <a:spLocks noGrp="1" noRot="1" noChangeAspect="1" noChangeArrowheads="1" noTextEdit="1"/>
          </p:cNvSpPr>
          <p:nvPr>
            <p:ph type="sldImg"/>
          </p:nvPr>
        </p:nvSpPr>
        <p:spPr>
          <a:xfrm>
            <a:off x="685800" y="1143000"/>
            <a:ext cx="5486400" cy="3086100"/>
          </a:xfrm>
          <a:ln/>
        </p:spPr>
      </p:sp>
      <p:sp>
        <p:nvSpPr>
          <p:cNvPr id="52227" name="Notes Placeholder 2">
            <a:extLst>
              <a:ext uri="{FF2B5EF4-FFF2-40B4-BE49-F238E27FC236}">
                <a16:creationId xmlns:a16="http://schemas.microsoft.com/office/drawing/2014/main" id="{786E61CE-ED3B-412E-B922-E0C12EB19DAA}"/>
              </a:ext>
            </a:extLst>
          </p:cNvPr>
          <p:cNvSpPr>
            <a:spLocks noGrp="1" noChangeArrowheads="1"/>
          </p:cNvSpPr>
          <p:nvPr>
            <p:ph type="body" idx="1"/>
          </p:nvPr>
        </p:nvSpPr>
        <p:spPr>
          <a:noFill/>
        </p:spPr>
        <p:txBody>
          <a:bodyPr/>
          <a:lstStyle/>
          <a:p>
            <a:pPr marL="285736" indent="-285736">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Look for the dominant one(s) what drives them</a:t>
            </a:r>
          </a:p>
        </p:txBody>
      </p:sp>
      <p:sp>
        <p:nvSpPr>
          <p:cNvPr id="52228" name="Slide Number Placeholder 3">
            <a:extLst>
              <a:ext uri="{FF2B5EF4-FFF2-40B4-BE49-F238E27FC236}">
                <a16:creationId xmlns:a16="http://schemas.microsoft.com/office/drawing/2014/main" id="{A98F829F-CC5F-4429-9B22-A84F68DA5D09}"/>
              </a:ext>
            </a:extLst>
          </p:cNvPr>
          <p:cNvSpPr>
            <a:spLocks noGrp="1"/>
          </p:cNvSpPr>
          <p:nvPr>
            <p:ph type="sldNum" sz="quarter" idx="5"/>
          </p:nvPr>
        </p:nvSpPr>
        <p:spPr>
          <a:noFill/>
        </p:spPr>
        <p:txBody>
          <a:bodyPr/>
          <a:lstStyle>
            <a:lvl1pPr defTabSz="906379">
              <a:defRPr sz="1000">
                <a:solidFill>
                  <a:schemeClr val="tx1"/>
                </a:solidFill>
                <a:latin typeface="Verdana" panose="020B0604030504040204" pitchFamily="34" charset="0"/>
                <a:ea typeface="ＭＳ Ｐゴシック" panose="020B0600070205080204" pitchFamily="34" charset="-128"/>
              </a:defRPr>
            </a:lvl1pPr>
            <a:lvl2pPr marL="742880" indent="-285723" defTabSz="906379">
              <a:defRPr sz="1000">
                <a:solidFill>
                  <a:schemeClr val="tx1"/>
                </a:solidFill>
                <a:latin typeface="Verdana" panose="020B0604030504040204" pitchFamily="34" charset="0"/>
                <a:ea typeface="ＭＳ Ｐゴシック" panose="020B0600070205080204" pitchFamily="34" charset="-128"/>
              </a:defRPr>
            </a:lvl2pPr>
            <a:lvl3pPr marL="1142894" indent="-228579" defTabSz="906379">
              <a:defRPr sz="1000">
                <a:solidFill>
                  <a:schemeClr val="tx1"/>
                </a:solidFill>
                <a:latin typeface="Verdana" panose="020B0604030504040204" pitchFamily="34" charset="0"/>
                <a:ea typeface="ＭＳ Ｐゴシック" panose="020B0600070205080204" pitchFamily="34" charset="-128"/>
              </a:defRPr>
            </a:lvl3pPr>
            <a:lvl4pPr marL="1600051" indent="-228579" defTabSz="906379">
              <a:defRPr sz="1000">
                <a:solidFill>
                  <a:schemeClr val="tx1"/>
                </a:solidFill>
                <a:latin typeface="Verdana" panose="020B0604030504040204" pitchFamily="34" charset="0"/>
                <a:ea typeface="ＭＳ Ｐゴシック" panose="020B0600070205080204" pitchFamily="34" charset="-128"/>
              </a:defRPr>
            </a:lvl4pPr>
            <a:lvl5pPr marL="2057208" indent="-228579" defTabSz="906379">
              <a:defRPr sz="1000">
                <a:solidFill>
                  <a:schemeClr val="tx1"/>
                </a:solidFill>
                <a:latin typeface="Verdana" panose="020B0604030504040204" pitchFamily="34" charset="0"/>
                <a:ea typeface="ＭＳ Ｐゴシック" panose="020B0600070205080204" pitchFamily="34" charset="-128"/>
              </a:defRPr>
            </a:lvl5pPr>
            <a:lvl6pPr marL="2514366" indent="-228579" defTabSz="906379"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6pPr>
            <a:lvl7pPr marL="2971524" indent="-228579" defTabSz="906379"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7pPr>
            <a:lvl8pPr marL="3428681" indent="-228579" defTabSz="906379"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8pPr>
            <a:lvl9pPr marL="3885839" indent="-228579" defTabSz="906379"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9pPr>
          </a:lstStyle>
          <a:p>
            <a:pPr marL="0" marR="0" lvl="0" indent="0" algn="r" defTabSz="906379" rtl="0" eaLnBrk="1" fontAlgn="base" latinLnBrk="0" hangingPunct="1">
              <a:lnSpc>
                <a:spcPct val="100000"/>
              </a:lnSpc>
              <a:spcBef>
                <a:spcPct val="0"/>
              </a:spcBef>
              <a:spcAft>
                <a:spcPct val="0"/>
              </a:spcAft>
              <a:buClrTx/>
              <a:buSzTx/>
              <a:buFontTx/>
              <a:buNone/>
              <a:tabLst/>
              <a:defRPr/>
            </a:pPr>
            <a:fld id="{EA3A1213-94CB-4A7B-BF38-98E235CADC4E}" type="slidenum">
              <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06379" rtl="0" eaLnBrk="1" fontAlgn="base" latinLnBrk="0" hangingPunct="1">
                <a:lnSpc>
                  <a:spcPct val="100000"/>
                </a:lnSpc>
                <a:spcBef>
                  <a:spcPct val="0"/>
                </a:spcBef>
                <a:spcAft>
                  <a:spcPct val="0"/>
                </a:spcAft>
                <a:buClrTx/>
                <a:buSzTx/>
                <a:buFontTx/>
                <a:buNone/>
                <a:tabLst/>
                <a:defRPr/>
              </a:pPr>
              <a:t>6</a:t>
            </a:fld>
            <a:endParaRPr kumimoji="0"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805493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364A5-A85F-E050-88AF-9237B9DC56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7A8D85-869F-11E1-9121-C5D0C23E0FC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56B1320-A956-F5F2-9255-8BCC8BED554E}"/>
              </a:ext>
            </a:extLst>
          </p:cNvPr>
          <p:cNvSpPr>
            <a:spLocks noGrp="1"/>
          </p:cNvSpPr>
          <p:nvPr>
            <p:ph type="body" idx="1"/>
          </p:nvPr>
        </p:nvSpPr>
        <p:spPr/>
        <p:txBody>
          <a:bodyPr/>
          <a:lstStyle/>
          <a:p>
            <a:r>
              <a:rPr lang="en-US" dirty="0"/>
              <a:t>Your</a:t>
            </a:r>
            <a:r>
              <a:rPr lang="en-US" baseline="0" dirty="0"/>
              <a:t> Daily Practice lab</a:t>
            </a:r>
            <a:endParaRPr lang="en-US" dirty="0"/>
          </a:p>
        </p:txBody>
      </p:sp>
      <p:sp>
        <p:nvSpPr>
          <p:cNvPr id="4" name="Slide Number Placeholder 3">
            <a:extLst>
              <a:ext uri="{FF2B5EF4-FFF2-40B4-BE49-F238E27FC236}">
                <a16:creationId xmlns:a16="http://schemas.microsoft.com/office/drawing/2014/main" id="{14AB6DDA-17C5-1485-51AC-A508752E2972}"/>
              </a:ext>
            </a:extLst>
          </p:cNvPr>
          <p:cNvSpPr>
            <a:spLocks noGrp="1"/>
          </p:cNvSpPr>
          <p:nvPr>
            <p:ph type="sldNum" sz="quarter" idx="10"/>
          </p:nvPr>
        </p:nvSpPr>
        <p:spPr/>
        <p:txBody>
          <a:bodyPr/>
          <a:lstStyle/>
          <a:p>
            <a:pPr marL="0" marR="0" lvl="0" indent="0" algn="r" defTabSz="908050" rtl="0" eaLnBrk="1" fontAlgn="base" latinLnBrk="0" hangingPunct="1">
              <a:lnSpc>
                <a:spcPct val="100000"/>
              </a:lnSpc>
              <a:spcBef>
                <a:spcPct val="0"/>
              </a:spcBef>
              <a:spcAft>
                <a:spcPct val="0"/>
              </a:spcAft>
              <a:buClrTx/>
              <a:buSzTx/>
              <a:buFontTx/>
              <a:buNone/>
              <a:tabLst/>
              <a:defRPr/>
            </a:pPr>
            <a:fld id="{D7470DF6-809A-4409-AC6B-DC0DDCCFCAA3}" type="slidenum">
              <a:rPr kumimoji="0" lang="ja-JP"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08050" rtl="0" eaLnBrk="1" fontAlgn="base" latinLnBrk="0" hangingPunct="1">
                <a:lnSpc>
                  <a:spcPct val="100000"/>
                </a:lnSpc>
                <a:spcBef>
                  <a:spcPct val="0"/>
                </a:spcBef>
                <a:spcAft>
                  <a:spcPct val="0"/>
                </a:spcAft>
                <a:buClrTx/>
                <a:buSzTx/>
                <a:buFontTx/>
                <a:buNone/>
                <a:tabLst/>
                <a:defRPr/>
              </a:pPr>
              <a:t>7</a:t>
            </a:fld>
            <a:endParaRPr kumimoji="0"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95661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5D657FDA-2CBA-49DA-B63B-02F5D6EE0993}"/>
              </a:ext>
            </a:extLst>
          </p:cNvPr>
          <p:cNvSpPr>
            <a:spLocks noGrp="1" noRot="1" noChangeAspect="1" noChangeArrowheads="1" noTextEdit="1"/>
          </p:cNvSpPr>
          <p:nvPr>
            <p:ph type="sldImg"/>
          </p:nvPr>
        </p:nvSpPr>
        <p:spPr>
          <a:xfrm>
            <a:off x="685800" y="1143000"/>
            <a:ext cx="5486400" cy="3086100"/>
          </a:xfrm>
          <a:ln/>
        </p:spPr>
      </p:sp>
      <p:sp>
        <p:nvSpPr>
          <p:cNvPr id="52227" name="Notes Placeholder 2">
            <a:extLst>
              <a:ext uri="{FF2B5EF4-FFF2-40B4-BE49-F238E27FC236}">
                <a16:creationId xmlns:a16="http://schemas.microsoft.com/office/drawing/2014/main" id="{786E61CE-ED3B-412E-B922-E0C12EB19DAA}"/>
              </a:ext>
            </a:extLst>
          </p:cNvPr>
          <p:cNvSpPr>
            <a:spLocks noGrp="1" noChangeArrowheads="1"/>
          </p:cNvSpPr>
          <p:nvPr>
            <p:ph type="body" idx="1"/>
          </p:nvPr>
        </p:nvSpPr>
        <p:spPr>
          <a:noFill/>
        </p:spPr>
        <p:txBody>
          <a:bodyPr/>
          <a:lstStyle/>
          <a:p>
            <a:pPr marL="285736" indent="-285736">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Complexity of mental processing (CMP)</a:t>
            </a:r>
          </a:p>
        </p:txBody>
      </p:sp>
      <p:sp>
        <p:nvSpPr>
          <p:cNvPr id="52228" name="Slide Number Placeholder 3">
            <a:extLst>
              <a:ext uri="{FF2B5EF4-FFF2-40B4-BE49-F238E27FC236}">
                <a16:creationId xmlns:a16="http://schemas.microsoft.com/office/drawing/2014/main" id="{A98F829F-CC5F-4429-9B22-A84F68DA5D09}"/>
              </a:ext>
            </a:extLst>
          </p:cNvPr>
          <p:cNvSpPr>
            <a:spLocks noGrp="1"/>
          </p:cNvSpPr>
          <p:nvPr>
            <p:ph type="sldNum" sz="quarter" idx="5"/>
          </p:nvPr>
        </p:nvSpPr>
        <p:spPr>
          <a:noFill/>
        </p:spPr>
        <p:txBody>
          <a:bodyPr/>
          <a:lstStyle>
            <a:lvl1pPr defTabSz="906379">
              <a:defRPr sz="1000">
                <a:solidFill>
                  <a:schemeClr val="tx1"/>
                </a:solidFill>
                <a:latin typeface="Verdana" panose="020B0604030504040204" pitchFamily="34" charset="0"/>
                <a:ea typeface="ＭＳ Ｐゴシック" panose="020B0600070205080204" pitchFamily="34" charset="-128"/>
              </a:defRPr>
            </a:lvl1pPr>
            <a:lvl2pPr marL="742880" indent="-285723" defTabSz="906379">
              <a:defRPr sz="1000">
                <a:solidFill>
                  <a:schemeClr val="tx1"/>
                </a:solidFill>
                <a:latin typeface="Verdana" panose="020B0604030504040204" pitchFamily="34" charset="0"/>
                <a:ea typeface="ＭＳ Ｐゴシック" panose="020B0600070205080204" pitchFamily="34" charset="-128"/>
              </a:defRPr>
            </a:lvl2pPr>
            <a:lvl3pPr marL="1142894" indent="-228579" defTabSz="906379">
              <a:defRPr sz="1000">
                <a:solidFill>
                  <a:schemeClr val="tx1"/>
                </a:solidFill>
                <a:latin typeface="Verdana" panose="020B0604030504040204" pitchFamily="34" charset="0"/>
                <a:ea typeface="ＭＳ Ｐゴシック" panose="020B0600070205080204" pitchFamily="34" charset="-128"/>
              </a:defRPr>
            </a:lvl3pPr>
            <a:lvl4pPr marL="1600051" indent="-228579" defTabSz="906379">
              <a:defRPr sz="1000">
                <a:solidFill>
                  <a:schemeClr val="tx1"/>
                </a:solidFill>
                <a:latin typeface="Verdana" panose="020B0604030504040204" pitchFamily="34" charset="0"/>
                <a:ea typeface="ＭＳ Ｐゴシック" panose="020B0600070205080204" pitchFamily="34" charset="-128"/>
              </a:defRPr>
            </a:lvl4pPr>
            <a:lvl5pPr marL="2057208" indent="-228579" defTabSz="906379">
              <a:defRPr sz="1000">
                <a:solidFill>
                  <a:schemeClr val="tx1"/>
                </a:solidFill>
                <a:latin typeface="Verdana" panose="020B0604030504040204" pitchFamily="34" charset="0"/>
                <a:ea typeface="ＭＳ Ｐゴシック" panose="020B0600070205080204" pitchFamily="34" charset="-128"/>
              </a:defRPr>
            </a:lvl5pPr>
            <a:lvl6pPr marL="2514366" indent="-228579" defTabSz="906379"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6pPr>
            <a:lvl7pPr marL="2971524" indent="-228579" defTabSz="906379"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7pPr>
            <a:lvl8pPr marL="3428681" indent="-228579" defTabSz="906379"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8pPr>
            <a:lvl9pPr marL="3885839" indent="-228579" defTabSz="906379"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9pPr>
          </a:lstStyle>
          <a:p>
            <a:pPr marL="0" marR="0" lvl="0" indent="0" algn="r" defTabSz="906379" rtl="0" eaLnBrk="1" fontAlgn="base" latinLnBrk="0" hangingPunct="1">
              <a:lnSpc>
                <a:spcPct val="100000"/>
              </a:lnSpc>
              <a:spcBef>
                <a:spcPct val="0"/>
              </a:spcBef>
              <a:spcAft>
                <a:spcPct val="0"/>
              </a:spcAft>
              <a:buClrTx/>
              <a:buSzTx/>
              <a:buFontTx/>
              <a:buNone/>
              <a:tabLst/>
              <a:defRPr/>
            </a:pPr>
            <a:fld id="{EA3A1213-94CB-4A7B-BF38-98E235CADC4E}" type="slidenum">
              <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06379" rtl="0" eaLnBrk="1" fontAlgn="base" latinLnBrk="0" hangingPunct="1">
                <a:lnSpc>
                  <a:spcPct val="100000"/>
                </a:lnSpc>
                <a:spcBef>
                  <a:spcPct val="0"/>
                </a:spcBef>
                <a:spcAft>
                  <a:spcPct val="0"/>
                </a:spcAft>
                <a:buClrTx/>
                <a:buSzTx/>
                <a:buFontTx/>
                <a:buNone/>
                <a:tabLst/>
                <a:defRPr/>
              </a:pPr>
              <a:t>8</a:t>
            </a:fld>
            <a:endParaRPr kumimoji="0"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895154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7E67E-1EA9-0A7F-EBED-3D07740BEA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BEC8C8-5F74-8922-1D62-B2684F88711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67D9BEA-10CC-797A-9E09-60E56BA88BFF}"/>
              </a:ext>
            </a:extLst>
          </p:cNvPr>
          <p:cNvSpPr>
            <a:spLocks noGrp="1"/>
          </p:cNvSpPr>
          <p:nvPr>
            <p:ph type="body" idx="1"/>
          </p:nvPr>
        </p:nvSpPr>
        <p:spPr/>
        <p:txBody>
          <a:bodyPr/>
          <a:lstStyle/>
          <a:p>
            <a:r>
              <a:rPr lang="en-US" dirty="0"/>
              <a:t>Your</a:t>
            </a:r>
            <a:r>
              <a:rPr lang="en-US" baseline="0" dirty="0"/>
              <a:t> Daily Practice lab</a:t>
            </a:r>
            <a:endParaRPr lang="en-US" dirty="0"/>
          </a:p>
        </p:txBody>
      </p:sp>
      <p:sp>
        <p:nvSpPr>
          <p:cNvPr id="4" name="Slide Number Placeholder 3">
            <a:extLst>
              <a:ext uri="{FF2B5EF4-FFF2-40B4-BE49-F238E27FC236}">
                <a16:creationId xmlns:a16="http://schemas.microsoft.com/office/drawing/2014/main" id="{9AF44B0A-0272-AEAF-0A7F-E7C02CB23ECA}"/>
              </a:ext>
            </a:extLst>
          </p:cNvPr>
          <p:cNvSpPr>
            <a:spLocks noGrp="1"/>
          </p:cNvSpPr>
          <p:nvPr>
            <p:ph type="sldNum" sz="quarter" idx="10"/>
          </p:nvPr>
        </p:nvSpPr>
        <p:spPr/>
        <p:txBody>
          <a:bodyPr/>
          <a:lstStyle/>
          <a:p>
            <a:pPr marL="0" marR="0" lvl="0" indent="0" algn="r" defTabSz="908050" rtl="0" eaLnBrk="1" fontAlgn="base" latinLnBrk="0" hangingPunct="1">
              <a:lnSpc>
                <a:spcPct val="100000"/>
              </a:lnSpc>
              <a:spcBef>
                <a:spcPct val="0"/>
              </a:spcBef>
              <a:spcAft>
                <a:spcPct val="0"/>
              </a:spcAft>
              <a:buClrTx/>
              <a:buSzTx/>
              <a:buFontTx/>
              <a:buNone/>
              <a:tabLst/>
              <a:defRPr/>
            </a:pPr>
            <a:fld id="{D7470DF6-809A-4409-AC6B-DC0DDCCFCAA3}" type="slidenum">
              <a:rPr kumimoji="0" lang="ja-JP"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08050" rtl="0" eaLnBrk="1" fontAlgn="base" latinLnBrk="0" hangingPunct="1">
                <a:lnSpc>
                  <a:spcPct val="100000"/>
                </a:lnSpc>
                <a:spcBef>
                  <a:spcPct val="0"/>
                </a:spcBef>
                <a:spcAft>
                  <a:spcPct val="0"/>
                </a:spcAft>
                <a:buClrTx/>
                <a:buSzTx/>
                <a:buFontTx/>
                <a:buNone/>
                <a:tabLst/>
                <a:defRPr/>
              </a:pPr>
              <a:t>9</a:t>
            </a:fld>
            <a:endParaRPr kumimoji="0"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91155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3" indent="0" algn="ctr">
              <a:buNone/>
              <a:defRPr sz="2000"/>
            </a:lvl2pPr>
            <a:lvl3pPr marL="914370" indent="0" algn="ctr">
              <a:buNone/>
              <a:defRPr sz="1800"/>
            </a:lvl3pPr>
            <a:lvl4pPr marL="1371554" indent="0" algn="ctr">
              <a:buNone/>
              <a:defRPr sz="1600"/>
            </a:lvl4pPr>
            <a:lvl5pPr marL="1828741" indent="0" algn="ctr">
              <a:buNone/>
              <a:defRPr sz="1600"/>
            </a:lvl5pPr>
            <a:lvl6pPr marL="2285926" indent="0" algn="ctr">
              <a:buNone/>
              <a:defRPr sz="1600"/>
            </a:lvl6pPr>
            <a:lvl7pPr marL="2743110" indent="0" algn="ctr">
              <a:buNone/>
              <a:defRPr sz="1600"/>
            </a:lvl7pPr>
            <a:lvl8pPr marL="3200295" indent="0" algn="ctr">
              <a:buNone/>
              <a:defRPr sz="1600"/>
            </a:lvl8pPr>
            <a:lvl9pPr marL="3657479"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A8D11278-9904-48D1-99FA-E50ECDE4B3D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EBBBC451-E00C-4B15-8FA3-F08C5FBC3F1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D05DD03-C8EF-44E4-A2FA-71747F53B382}"/>
              </a:ext>
            </a:extLst>
          </p:cNvPr>
          <p:cNvSpPr>
            <a:spLocks noGrp="1" noChangeArrowheads="1"/>
          </p:cNvSpPr>
          <p:nvPr>
            <p:ph type="sldNum" sz="quarter" idx="12"/>
          </p:nvPr>
        </p:nvSpPr>
        <p:spPr>
          <a:ln/>
        </p:spPr>
        <p:txBody>
          <a:bodyPr/>
          <a:lstStyle>
            <a:lvl1pPr>
              <a:defRPr/>
            </a:lvl1pPr>
          </a:lstStyle>
          <a:p>
            <a:pPr>
              <a:defRPr/>
            </a:pPr>
            <a:fld id="{78760C50-C904-42F4-B95D-4D4AA2562738}" type="slidenum">
              <a:rPr lang="ja-JP" altLang="en-US"/>
              <a:pPr>
                <a:defRPr/>
              </a:pPr>
              <a:t>‹#›</a:t>
            </a:fld>
            <a:endParaRPr lang="en-US" altLang="ja-JP"/>
          </a:p>
        </p:txBody>
      </p:sp>
    </p:spTree>
    <p:extLst>
      <p:ext uri="{BB962C8B-B14F-4D97-AF65-F5344CB8AC3E}">
        <p14:creationId xmlns:p14="http://schemas.microsoft.com/office/powerpoint/2010/main" val="724225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906495F-1B5B-46D1-8128-E566E410549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5F7CF8B4-6F7E-4BF6-9E5F-2A469785FD9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F61356C-3D61-47FD-8668-2815FAD839C7}"/>
              </a:ext>
            </a:extLst>
          </p:cNvPr>
          <p:cNvSpPr>
            <a:spLocks noGrp="1" noChangeArrowheads="1"/>
          </p:cNvSpPr>
          <p:nvPr>
            <p:ph type="sldNum" sz="quarter" idx="12"/>
          </p:nvPr>
        </p:nvSpPr>
        <p:spPr>
          <a:ln/>
        </p:spPr>
        <p:txBody>
          <a:bodyPr/>
          <a:lstStyle>
            <a:lvl1pPr>
              <a:defRPr/>
            </a:lvl1pPr>
          </a:lstStyle>
          <a:p>
            <a:pPr>
              <a:defRPr/>
            </a:pPr>
            <a:fld id="{7D78E09B-5772-4C59-A3EB-DA23D42AA4CA}" type="slidenum">
              <a:rPr lang="ja-JP" altLang="en-US"/>
              <a:pPr>
                <a:defRPr/>
              </a:pPr>
              <a:t>‹#›</a:t>
            </a:fld>
            <a:endParaRPr lang="en-US" altLang="ja-JP"/>
          </a:p>
        </p:txBody>
      </p:sp>
    </p:spTree>
    <p:extLst>
      <p:ext uri="{BB962C8B-B14F-4D97-AF65-F5344CB8AC3E}">
        <p14:creationId xmlns:p14="http://schemas.microsoft.com/office/powerpoint/2010/main" val="1576737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6" y="274651"/>
            <a:ext cx="804203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DAFBF3A-E5A7-4048-AC19-87B7FDF57E1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1C4C56D1-5DD6-4D36-9F39-81609470522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829CF13-C3AA-4732-91BB-10017BB18C04}"/>
              </a:ext>
            </a:extLst>
          </p:cNvPr>
          <p:cNvSpPr>
            <a:spLocks noGrp="1" noChangeArrowheads="1"/>
          </p:cNvSpPr>
          <p:nvPr>
            <p:ph type="sldNum" sz="quarter" idx="12"/>
          </p:nvPr>
        </p:nvSpPr>
        <p:spPr>
          <a:ln/>
        </p:spPr>
        <p:txBody>
          <a:bodyPr/>
          <a:lstStyle>
            <a:lvl1pPr>
              <a:defRPr/>
            </a:lvl1pPr>
          </a:lstStyle>
          <a:p>
            <a:pPr>
              <a:defRPr/>
            </a:pPr>
            <a:fld id="{C82F4505-4F9E-4C9D-8BB8-FF0347B43E3C}" type="slidenum">
              <a:rPr lang="ja-JP" altLang="en-US"/>
              <a:pPr>
                <a:defRPr/>
              </a:pPr>
              <a:t>‹#›</a:t>
            </a:fld>
            <a:endParaRPr lang="en-US" altLang="ja-JP"/>
          </a:p>
        </p:txBody>
      </p:sp>
    </p:spTree>
    <p:extLst>
      <p:ext uri="{BB962C8B-B14F-4D97-AF65-F5344CB8AC3E}">
        <p14:creationId xmlns:p14="http://schemas.microsoft.com/office/powerpoint/2010/main" val="3199974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807881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5"/>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167" indent="0" algn="ctr">
              <a:buNone/>
              <a:defRPr/>
            </a:lvl2pPr>
            <a:lvl3pPr marL="914332" indent="0" algn="ctr">
              <a:buNone/>
              <a:defRPr/>
            </a:lvl3pPr>
            <a:lvl4pPr marL="1371498" indent="0" algn="ctr">
              <a:buNone/>
              <a:defRPr/>
            </a:lvl4pPr>
            <a:lvl5pPr marL="1828664" indent="0" algn="ctr">
              <a:buNone/>
              <a:defRPr/>
            </a:lvl5pPr>
            <a:lvl6pPr marL="2285830" indent="0" algn="ctr">
              <a:buNone/>
              <a:defRPr/>
            </a:lvl6pPr>
            <a:lvl7pPr marL="2742994" indent="0" algn="ctr">
              <a:buNone/>
              <a:defRPr/>
            </a:lvl7pPr>
            <a:lvl8pPr marL="3200160" indent="0" algn="ctr">
              <a:buNone/>
              <a:defRPr/>
            </a:lvl8pPr>
            <a:lvl9pPr marL="3657327" indent="0" algn="ctr">
              <a:buNone/>
              <a:defRPr/>
            </a:lvl9pPr>
          </a:lstStyle>
          <a:p>
            <a:r>
              <a:rPr lang="en-US"/>
              <a:t>Click to edit Master subtitle style</a:t>
            </a:r>
          </a:p>
        </p:txBody>
      </p:sp>
    </p:spTree>
    <p:extLst>
      <p:ext uri="{BB962C8B-B14F-4D97-AF65-F5344CB8AC3E}">
        <p14:creationId xmlns:p14="http://schemas.microsoft.com/office/powerpoint/2010/main" val="2718212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6"/>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758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0"/>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167" indent="0">
              <a:buNone/>
              <a:defRPr sz="1800"/>
            </a:lvl2pPr>
            <a:lvl3pPr marL="914332" indent="0">
              <a:buNone/>
              <a:defRPr sz="1600"/>
            </a:lvl3pPr>
            <a:lvl4pPr marL="1371498" indent="0">
              <a:buNone/>
              <a:defRPr sz="1400"/>
            </a:lvl4pPr>
            <a:lvl5pPr marL="1828664" indent="0">
              <a:buNone/>
              <a:defRPr sz="1400"/>
            </a:lvl5pPr>
            <a:lvl6pPr marL="2285830" indent="0">
              <a:buNone/>
              <a:defRPr sz="1400"/>
            </a:lvl6pPr>
            <a:lvl7pPr marL="2742994" indent="0">
              <a:buNone/>
              <a:defRPr sz="1400"/>
            </a:lvl7pPr>
            <a:lvl8pPr marL="3200160" indent="0">
              <a:buNone/>
              <a:defRPr sz="1400"/>
            </a:lvl8pPr>
            <a:lvl9pPr marL="3657327" indent="0">
              <a:buNone/>
              <a:defRPr sz="1400"/>
            </a:lvl9pPr>
          </a:lstStyle>
          <a:p>
            <a:pPr lvl="0"/>
            <a:r>
              <a:rPr lang="en-US"/>
              <a:t>Click to edit Master text styles</a:t>
            </a:r>
          </a:p>
        </p:txBody>
      </p:sp>
    </p:spTree>
    <p:extLst>
      <p:ext uri="{BB962C8B-B14F-4D97-AF65-F5344CB8AC3E}">
        <p14:creationId xmlns:p14="http://schemas.microsoft.com/office/powerpoint/2010/main" val="3799295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9589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5" cy="639762"/>
          </a:xfrm>
          <a:prstGeom prst="rect">
            <a:avLst/>
          </a:prstGeo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8219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93238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755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BB67BC8-0237-4729-8C0C-A49E7534A2B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F6908291-9FAE-4D44-850C-12BE7D85041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EA03684-AB34-43C3-A7D4-5DE6B3FFDA8E}"/>
              </a:ext>
            </a:extLst>
          </p:cNvPr>
          <p:cNvSpPr>
            <a:spLocks noGrp="1" noChangeArrowheads="1"/>
          </p:cNvSpPr>
          <p:nvPr>
            <p:ph type="sldNum" sz="quarter" idx="12"/>
          </p:nvPr>
        </p:nvSpPr>
        <p:spPr>
          <a:ln/>
        </p:spPr>
        <p:txBody>
          <a:bodyPr/>
          <a:lstStyle>
            <a:lvl1pPr>
              <a:defRPr/>
            </a:lvl1pPr>
          </a:lstStyle>
          <a:p>
            <a:pPr>
              <a:defRPr/>
            </a:pPr>
            <a:fld id="{B5A98136-FDDC-4128-8319-B83441B4C4B4}" type="slidenum">
              <a:rPr lang="ja-JP" altLang="en-US"/>
              <a:pPr>
                <a:defRPr/>
              </a:pPr>
              <a:t>‹#›</a:t>
            </a:fld>
            <a:endParaRPr lang="en-US" altLang="ja-JP"/>
          </a:p>
        </p:txBody>
      </p:sp>
      <p:pic>
        <p:nvPicPr>
          <p:cNvPr id="7" name="Picture 6" descr="A map of the world&#10;&#10;AI-generated content may be incorrect.">
            <a:extLst>
              <a:ext uri="{FF2B5EF4-FFF2-40B4-BE49-F238E27FC236}">
                <a16:creationId xmlns:a16="http://schemas.microsoft.com/office/drawing/2014/main" id="{E980A63A-5BB9-FDBA-1792-9163F8EA2C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0345" y="8816"/>
            <a:ext cx="9909233" cy="1354138"/>
          </a:xfrm>
          <a:prstGeom prst="rect">
            <a:avLst/>
          </a:prstGeom>
        </p:spPr>
      </p:pic>
      <p:sp>
        <p:nvSpPr>
          <p:cNvPr id="8" name="Rectangle 2">
            <a:extLst>
              <a:ext uri="{FF2B5EF4-FFF2-40B4-BE49-F238E27FC236}">
                <a16:creationId xmlns:a16="http://schemas.microsoft.com/office/drawing/2014/main" id="{211A804A-1521-17D3-2E0C-893E78ACFDFF}"/>
              </a:ext>
            </a:extLst>
          </p:cNvPr>
          <p:cNvSpPr txBox="1">
            <a:spLocks noChangeArrowheads="1"/>
          </p:cNvSpPr>
          <p:nvPr userDrawn="1"/>
        </p:nvSpPr>
        <p:spPr bwMode="auto">
          <a:xfrm>
            <a:off x="1426465" y="137160"/>
            <a:ext cx="8867411"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332" rtl="0" eaLnBrk="1" fontAlgn="base" latinLnBrk="0" hangingPunct="1">
              <a:lnSpc>
                <a:spcPct val="100000"/>
              </a:lnSpc>
              <a:spcBef>
                <a:spcPct val="0"/>
              </a:spcBef>
              <a:spcAft>
                <a:spcPct val="0"/>
              </a:spcAft>
              <a:buClrTx/>
              <a:buSzTx/>
              <a:buFontTx/>
              <a:buNone/>
              <a:tabLst/>
              <a:defRPr/>
            </a:pPr>
            <a:r>
              <a:rPr kumimoji="0" lang="en-US" altLang="ja-JP" sz="2200" b="1" i="0" u="none" strike="noStrike" kern="1200" cap="none" spc="0" normalizeH="0" baseline="0" noProof="0" dirty="0">
                <a:ln>
                  <a:noFill/>
                </a:ln>
                <a:solidFill>
                  <a:srgbClr val="FFFF00"/>
                </a:solidFill>
                <a:effectLst/>
                <a:uLnTx/>
                <a:uFillTx/>
                <a:latin typeface="Verdana" panose="020B0604030504040204" pitchFamily="34" charset="0"/>
                <a:ea typeface="ＭＳ Ｐゴシック" panose="020B0600070205080204" pitchFamily="34" charset="-128"/>
                <a:cs typeface="+mn-cs"/>
              </a:rPr>
              <a:t>How do we make culture change “sticky”</a:t>
            </a:r>
          </a:p>
        </p:txBody>
      </p:sp>
      <p:pic>
        <p:nvPicPr>
          <p:cNvPr id="9" name="Picture 8" descr="logo.png">
            <a:extLst>
              <a:ext uri="{FF2B5EF4-FFF2-40B4-BE49-F238E27FC236}">
                <a16:creationId xmlns:a16="http://schemas.microsoft.com/office/drawing/2014/main" id="{C9D8F448-F156-5ED8-1145-72D3E975171C}"/>
              </a:ext>
            </a:extLst>
          </p:cNvPr>
          <p:cNvPicPr>
            <a:picLocks noChangeAspect="1"/>
          </p:cNvPicPr>
          <p:nvPr userDrawn="1"/>
        </p:nvPicPr>
        <p:blipFill>
          <a:blip r:embed="rId3" cstate="print"/>
          <a:srcRect b="24196"/>
          <a:stretch>
            <a:fillRect/>
          </a:stretch>
        </p:blipFill>
        <p:spPr>
          <a:xfrm>
            <a:off x="7360721" y="-101122"/>
            <a:ext cx="3800475" cy="1251448"/>
          </a:xfrm>
          <a:prstGeom prst="rect">
            <a:avLst/>
          </a:prstGeom>
        </p:spPr>
      </p:pic>
    </p:spTree>
    <p:extLst>
      <p:ext uri="{BB962C8B-B14F-4D97-AF65-F5344CB8AC3E}">
        <p14:creationId xmlns:p14="http://schemas.microsoft.com/office/powerpoint/2010/main" val="1677592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0"/>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 Master text styles</a:t>
            </a:r>
          </a:p>
        </p:txBody>
      </p:sp>
    </p:spTree>
    <p:extLst>
      <p:ext uri="{BB962C8B-B14F-4D97-AF65-F5344CB8AC3E}">
        <p14:creationId xmlns:p14="http://schemas.microsoft.com/office/powerpoint/2010/main" val="1338330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 Master text styles</a:t>
            </a:r>
          </a:p>
        </p:txBody>
      </p:sp>
    </p:spTree>
    <p:extLst>
      <p:ext uri="{BB962C8B-B14F-4D97-AF65-F5344CB8AC3E}">
        <p14:creationId xmlns:p14="http://schemas.microsoft.com/office/powerpoint/2010/main" val="3319503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6"/>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9024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8"/>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8"/>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22778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cxnSp>
        <p:nvCxnSpPr>
          <p:cNvPr id="4" name="Straight Connector 3" hidden="1">
            <a:extLst>
              <a:ext uri="{FF2B5EF4-FFF2-40B4-BE49-F238E27FC236}">
                <a16:creationId xmlns:a16="http://schemas.microsoft.com/office/drawing/2014/main" id="{60A1A15D-E263-4C8E-961C-174E02EC7564}"/>
              </a:ext>
            </a:extLst>
          </p:cNvPr>
          <p:cNvCxnSpPr/>
          <p:nvPr userDrawn="1"/>
        </p:nvCxnSpPr>
        <p:spPr>
          <a:xfrm>
            <a:off x="609600" y="6230938"/>
            <a:ext cx="10972800" cy="0"/>
          </a:xfrm>
          <a:prstGeom prst="line">
            <a:avLst/>
          </a:prstGeom>
          <a:ln>
            <a:solidFill>
              <a:srgbClr val="006699"/>
            </a:solidFill>
          </a:ln>
        </p:spPr>
        <p:style>
          <a:lnRef idx="1">
            <a:schemeClr val="accent1"/>
          </a:lnRef>
          <a:fillRef idx="0">
            <a:schemeClr val="accent1"/>
          </a:fillRef>
          <a:effectRef idx="0">
            <a:schemeClr val="accent1"/>
          </a:effectRef>
          <a:fontRef idx="minor">
            <a:schemeClr val="tx1"/>
          </a:fontRef>
        </p:style>
      </p:cxnSp>
      <p:sp>
        <p:nvSpPr>
          <p:cNvPr id="5" name="TextBox 7">
            <a:extLst>
              <a:ext uri="{FF2B5EF4-FFF2-40B4-BE49-F238E27FC236}">
                <a16:creationId xmlns:a16="http://schemas.microsoft.com/office/drawing/2014/main" id="{C9113522-2E96-4A45-8055-4C073D3531BA}"/>
              </a:ext>
            </a:extLst>
          </p:cNvPr>
          <p:cNvSpPr txBox="1">
            <a:spLocks noChangeArrowheads="1"/>
          </p:cNvSpPr>
          <p:nvPr userDrawn="1"/>
        </p:nvSpPr>
        <p:spPr bwMode="auto">
          <a:xfrm>
            <a:off x="6457951" y="6416683"/>
            <a:ext cx="3657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Verdana" panose="020B0604030504040204" pitchFamily="34" charset="0"/>
                <a:ea typeface="ＭＳ Ｐゴシック" panose="020B0600070205080204" pitchFamily="34" charset="-128"/>
              </a:defRPr>
            </a:lvl1pPr>
            <a:lvl2pPr marL="742950" indent="-285750">
              <a:defRPr sz="1000">
                <a:solidFill>
                  <a:schemeClr val="tx1"/>
                </a:solidFill>
                <a:latin typeface="Verdana" panose="020B0604030504040204" pitchFamily="34" charset="0"/>
                <a:ea typeface="ＭＳ Ｐゴシック" panose="020B0600070205080204" pitchFamily="34" charset="-128"/>
              </a:defRPr>
            </a:lvl2pPr>
            <a:lvl3pPr marL="1143000" indent="-228600">
              <a:defRPr sz="1000">
                <a:solidFill>
                  <a:schemeClr val="tx1"/>
                </a:solidFill>
                <a:latin typeface="Verdana" panose="020B0604030504040204" pitchFamily="34" charset="0"/>
                <a:ea typeface="ＭＳ Ｐゴシック" panose="020B0600070205080204" pitchFamily="34" charset="-128"/>
              </a:defRPr>
            </a:lvl3pPr>
            <a:lvl4pPr marL="1600200" indent="-228600">
              <a:defRPr sz="1000">
                <a:solidFill>
                  <a:schemeClr val="tx1"/>
                </a:solidFill>
                <a:latin typeface="Verdana" panose="020B0604030504040204" pitchFamily="34" charset="0"/>
                <a:ea typeface="ＭＳ Ｐゴシック" panose="020B0600070205080204" pitchFamily="34" charset="-128"/>
              </a:defRPr>
            </a:lvl4pPr>
            <a:lvl5pPr marL="2057400" indent="-228600">
              <a:defRPr sz="1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9pPr>
          </a:lstStyle>
          <a:p>
            <a:r>
              <a:rPr lang="en-US" altLang="en-US" sz="1000">
                <a:solidFill>
                  <a:srgbClr val="7F7F7F"/>
                </a:solidFill>
                <a:latin typeface="Trebuchet MS" panose="020B0603020202020204" pitchFamily="34" charset="0"/>
              </a:rPr>
              <a:t>DRAFT – For Internal Discussion Only</a:t>
            </a:r>
          </a:p>
        </p:txBody>
      </p:sp>
      <p:sp>
        <p:nvSpPr>
          <p:cNvPr id="6" name="Rectangle 5">
            <a:extLst>
              <a:ext uri="{FF2B5EF4-FFF2-40B4-BE49-F238E27FC236}">
                <a16:creationId xmlns:a16="http://schemas.microsoft.com/office/drawing/2014/main" id="{EEEBF5E9-F8C4-4B68-A22F-7520B13D9BEE}"/>
              </a:ext>
            </a:extLst>
          </p:cNvPr>
          <p:cNvSpPr/>
          <p:nvPr userDrawn="1"/>
        </p:nvSpPr>
        <p:spPr>
          <a:xfrm>
            <a:off x="5384800" y="6324600"/>
            <a:ext cx="406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TextBox 9">
            <a:extLst>
              <a:ext uri="{FF2B5EF4-FFF2-40B4-BE49-F238E27FC236}">
                <a16:creationId xmlns:a16="http://schemas.microsoft.com/office/drawing/2014/main" id="{91B69AC8-FB86-45E9-A7E5-2780255AB6D4}"/>
              </a:ext>
            </a:extLst>
          </p:cNvPr>
          <p:cNvSpPr txBox="1">
            <a:spLocks noChangeArrowheads="1"/>
          </p:cNvSpPr>
          <p:nvPr userDrawn="1"/>
        </p:nvSpPr>
        <p:spPr bwMode="auto">
          <a:xfrm>
            <a:off x="609600" y="6248408"/>
            <a:ext cx="3352800"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Verdana" panose="020B0604030504040204" pitchFamily="34" charset="0"/>
                <a:ea typeface="ＭＳ Ｐゴシック" panose="020B0600070205080204" pitchFamily="34" charset="-128"/>
              </a:defRPr>
            </a:lvl1pPr>
            <a:lvl2pPr marL="742950" indent="-285750">
              <a:defRPr sz="1000">
                <a:solidFill>
                  <a:schemeClr val="tx1"/>
                </a:solidFill>
                <a:latin typeface="Verdana" panose="020B0604030504040204" pitchFamily="34" charset="0"/>
                <a:ea typeface="ＭＳ Ｐゴシック" panose="020B0600070205080204" pitchFamily="34" charset="-128"/>
              </a:defRPr>
            </a:lvl2pPr>
            <a:lvl3pPr marL="1143000" indent="-228600">
              <a:defRPr sz="1000">
                <a:solidFill>
                  <a:schemeClr val="tx1"/>
                </a:solidFill>
                <a:latin typeface="Verdana" panose="020B0604030504040204" pitchFamily="34" charset="0"/>
                <a:ea typeface="ＭＳ Ｐゴシック" panose="020B0600070205080204" pitchFamily="34" charset="-128"/>
              </a:defRPr>
            </a:lvl3pPr>
            <a:lvl4pPr marL="1600200" indent="-228600">
              <a:defRPr sz="1000">
                <a:solidFill>
                  <a:schemeClr val="tx1"/>
                </a:solidFill>
                <a:latin typeface="Verdana" panose="020B0604030504040204" pitchFamily="34" charset="0"/>
                <a:ea typeface="ＭＳ Ｐゴシック" panose="020B0600070205080204" pitchFamily="34" charset="-128"/>
              </a:defRPr>
            </a:lvl4pPr>
            <a:lvl5pPr marL="2057400" indent="-228600">
              <a:defRPr sz="1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9pPr>
          </a:lstStyle>
          <a:p>
            <a:r>
              <a:rPr lang="en-US" altLang="en-US" sz="1000" b="1">
                <a:solidFill>
                  <a:srgbClr val="FF0000"/>
                </a:solidFill>
                <a:latin typeface="Gunship"/>
              </a:rPr>
              <a:t>PPI</a:t>
            </a:r>
          </a:p>
          <a:p>
            <a:r>
              <a:rPr lang="en-US" altLang="en-US" sz="1200" b="1">
                <a:solidFill>
                  <a:schemeClr val="tx2"/>
                </a:solidFill>
              </a:rPr>
              <a:t>Where Strategy Meets Performance</a:t>
            </a:r>
          </a:p>
        </p:txBody>
      </p:sp>
      <p:sp>
        <p:nvSpPr>
          <p:cNvPr id="3" name="Content Placeholder 2"/>
          <p:cNvSpPr>
            <a:spLocks noGrp="1"/>
          </p:cNvSpPr>
          <p:nvPr>
            <p:ph idx="1"/>
          </p:nvPr>
        </p:nvSpPr>
        <p:spPr>
          <a:xfrm>
            <a:off x="609600" y="1292769"/>
            <a:ext cx="10972800" cy="4663440"/>
          </a:xfrm>
          <a:prstGeom prst="rect">
            <a:avLst/>
          </a:prstGeom>
        </p:spPr>
        <p:txBody>
          <a:bodyPr>
            <a:noAutofit/>
          </a:bodyPr>
          <a:lstStyle>
            <a:lvl1pPr marL="342874" indent="-342874" algn="l" defTabSz="914332" rtl="0" eaLnBrk="1" latinLnBrk="0" hangingPunct="1">
              <a:spcBef>
                <a:spcPts val="1200"/>
              </a:spcBef>
              <a:buClr>
                <a:srgbClr val="003366"/>
              </a:buClr>
              <a:buFont typeface="Wingdings" pitchFamily="2" charset="2"/>
              <a:buChar char="q"/>
              <a:defRPr lang="en-US" sz="1700" kern="1200" dirty="0" smtClean="0">
                <a:solidFill>
                  <a:srgbClr val="003366"/>
                </a:solidFill>
                <a:latin typeface="Trebuchet MS" pitchFamily="34" charset="0"/>
                <a:ea typeface="+mn-ea"/>
                <a:cs typeface="+mn-cs"/>
              </a:defRPr>
            </a:lvl1pPr>
            <a:lvl2pPr>
              <a:defRPr lang="en-US" sz="1700" kern="1200" dirty="0" smtClean="0">
                <a:solidFill>
                  <a:srgbClr val="003366"/>
                </a:solidFill>
                <a:latin typeface="Trebuchet MS" pitchFamily="34" charset="0"/>
                <a:ea typeface="+mn-ea"/>
                <a:cs typeface="+mn-cs"/>
              </a:defRPr>
            </a:lvl2pPr>
            <a:lvl3pPr>
              <a:defRPr lang="en-US" sz="1500" kern="1200" dirty="0" smtClean="0">
                <a:solidFill>
                  <a:srgbClr val="003366"/>
                </a:solidFill>
                <a:latin typeface="Trebuchet MS" pitchFamily="34" charset="0"/>
                <a:ea typeface="+mn-ea"/>
                <a:cs typeface="+mn-cs"/>
              </a:defRPr>
            </a:lvl3pPr>
            <a:lvl4pPr>
              <a:defRPr lang="en-US" sz="1500" kern="1200" dirty="0" smtClean="0">
                <a:solidFill>
                  <a:srgbClr val="003366"/>
                </a:solidFill>
                <a:latin typeface="Trebuchet MS" pitchFamily="34" charset="0"/>
                <a:ea typeface="+mn-ea"/>
                <a:cs typeface="+mn-cs"/>
              </a:defRPr>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itle 29"/>
          <p:cNvSpPr>
            <a:spLocks noGrp="1"/>
          </p:cNvSpPr>
          <p:nvPr>
            <p:ph type="title"/>
          </p:nvPr>
        </p:nvSpPr>
        <p:spPr>
          <a:xfrm>
            <a:off x="609600" y="274638"/>
            <a:ext cx="10972800" cy="640080"/>
          </a:xfrm>
          <a:prstGeom prst="rect">
            <a:avLst/>
          </a:prstGeom>
        </p:spPr>
        <p:txBody>
          <a:bodyPr vert="horz" lIns="91440" tIns="45720" rIns="91440" bIns="45720" rtlCol="0" anchor="b" anchorCtr="0">
            <a:noAutofit/>
          </a:bodyPr>
          <a:lstStyle>
            <a:lvl1pPr algn="l" defTabSz="914332" rtl="0" eaLnBrk="1" latinLnBrk="0" hangingPunct="1">
              <a:spcBef>
                <a:spcPct val="0"/>
              </a:spcBef>
              <a:buNone/>
              <a:defRPr lang="en-US" sz="1700" kern="1200" dirty="0">
                <a:solidFill>
                  <a:srgbClr val="003366"/>
                </a:solidFill>
                <a:latin typeface="Trebuchet MS" pitchFamily="34" charset="0"/>
                <a:ea typeface="+mj-ea"/>
                <a:cs typeface="+mj-cs"/>
              </a:defRPr>
            </a:lvl1pPr>
          </a:lstStyle>
          <a:p>
            <a:r>
              <a:rPr lang="en-US" dirty="0"/>
              <a:t>Click to edit Master title style</a:t>
            </a:r>
          </a:p>
        </p:txBody>
      </p:sp>
      <p:sp>
        <p:nvSpPr>
          <p:cNvPr id="8" name="Slide Number Placeholder 15">
            <a:extLst>
              <a:ext uri="{FF2B5EF4-FFF2-40B4-BE49-F238E27FC236}">
                <a16:creationId xmlns:a16="http://schemas.microsoft.com/office/drawing/2014/main" id="{A4BB8D55-7677-425E-AD1E-773362178EE7}"/>
              </a:ext>
            </a:extLst>
          </p:cNvPr>
          <p:cNvSpPr>
            <a:spLocks noGrp="1"/>
          </p:cNvSpPr>
          <p:nvPr>
            <p:ph type="sldNum" sz="quarter" idx="10"/>
          </p:nvPr>
        </p:nvSpPr>
        <p:spPr>
          <a:xfrm>
            <a:off x="5546730" y="6356358"/>
            <a:ext cx="1098551" cy="365125"/>
          </a:xfrm>
          <a:prstGeom prst="rect">
            <a:avLst/>
          </a:prstGeom>
        </p:spPr>
        <p:txBody>
          <a:bodyPr vert="horz" lIns="91440" tIns="45720" rIns="91440" bIns="45720" rtlCol="0" anchor="ctr"/>
          <a:lstStyle>
            <a:lvl1pPr algn="ctr">
              <a:defRPr sz="1100" dirty="0">
                <a:solidFill>
                  <a:schemeClr val="tx1">
                    <a:tint val="75000"/>
                  </a:schemeClr>
                </a:solidFill>
                <a:latin typeface="Trebuchet MS" pitchFamily="34" charset="0"/>
              </a:defRPr>
            </a:lvl1pPr>
          </a:lstStyle>
          <a:p>
            <a:pPr>
              <a:defRPr/>
            </a:pPr>
            <a:r>
              <a:rPr lang="en-US"/>
              <a:t>- </a:t>
            </a:r>
            <a:fld id="{A43A4862-9836-4F67-88B3-6ADAE61ACB31}" type="slidenum">
              <a:rPr lang="en-US" smtClean="0"/>
              <a:pPr>
                <a:defRPr/>
              </a:pPr>
              <a:t>‹#›</a:t>
            </a:fld>
            <a:r>
              <a:rPr lang="en-US"/>
              <a:t> -</a:t>
            </a:r>
          </a:p>
        </p:txBody>
      </p:sp>
    </p:spTree>
    <p:extLst>
      <p:ext uri="{BB962C8B-B14F-4D97-AF65-F5344CB8AC3E}">
        <p14:creationId xmlns:p14="http://schemas.microsoft.com/office/powerpoint/2010/main" val="994980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Section Outcomes_Master">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684CD39E-CB37-488D-8266-35AC41CAF09D}"/>
              </a:ext>
            </a:extLst>
          </p:cNvPr>
          <p:cNvGrpSpPr>
            <a:grpSpLocks/>
          </p:cNvGrpSpPr>
          <p:nvPr userDrawn="1"/>
        </p:nvGrpSpPr>
        <p:grpSpPr bwMode="auto">
          <a:xfrm>
            <a:off x="544513" y="6335719"/>
            <a:ext cx="2438400" cy="380439"/>
            <a:chOff x="381000" y="6400800"/>
            <a:chExt cx="1828800" cy="379056"/>
          </a:xfrm>
        </p:grpSpPr>
        <p:pic>
          <p:nvPicPr>
            <p:cNvPr id="5" name="Picture 22">
              <a:extLst>
                <a:ext uri="{FF2B5EF4-FFF2-40B4-BE49-F238E27FC236}">
                  <a16:creationId xmlns:a16="http://schemas.microsoft.com/office/drawing/2014/main" id="{F4AD9DDF-4C5B-44D6-9BCC-AAB5F29DF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400800"/>
              <a:ext cx="10668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8">
              <a:extLst>
                <a:ext uri="{FF2B5EF4-FFF2-40B4-BE49-F238E27FC236}">
                  <a16:creationId xmlns:a16="http://schemas.microsoft.com/office/drawing/2014/main" id="{632421C3-2D65-4EEF-B7FB-A107F1813207}"/>
                </a:ext>
              </a:extLst>
            </p:cNvPr>
            <p:cNvSpPr txBox="1">
              <a:spLocks noChangeArrowheads="1"/>
            </p:cNvSpPr>
            <p:nvPr/>
          </p:nvSpPr>
          <p:spPr bwMode="auto">
            <a:xfrm>
              <a:off x="381000" y="6626527"/>
              <a:ext cx="1828800" cy="153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Verdana" panose="020B0604030504040204" pitchFamily="34" charset="0"/>
                  <a:ea typeface="ＭＳ Ｐゴシック" panose="020B0600070205080204" pitchFamily="34" charset="-128"/>
                </a:defRPr>
              </a:lvl1pPr>
              <a:lvl2pPr marL="742950" indent="-285750">
                <a:defRPr sz="1000">
                  <a:solidFill>
                    <a:schemeClr val="tx1"/>
                  </a:solidFill>
                  <a:latin typeface="Verdana" panose="020B0604030504040204" pitchFamily="34" charset="0"/>
                  <a:ea typeface="ＭＳ Ｐゴシック" panose="020B0600070205080204" pitchFamily="34" charset="-128"/>
                </a:defRPr>
              </a:lvl2pPr>
              <a:lvl3pPr marL="1143000" indent="-228600">
                <a:defRPr sz="1000">
                  <a:solidFill>
                    <a:schemeClr val="tx1"/>
                  </a:solidFill>
                  <a:latin typeface="Verdana" panose="020B0604030504040204" pitchFamily="34" charset="0"/>
                  <a:ea typeface="ＭＳ Ｐゴシック" panose="020B0600070205080204" pitchFamily="34" charset="-128"/>
                </a:defRPr>
              </a:lvl3pPr>
              <a:lvl4pPr marL="1600200" indent="-228600">
                <a:defRPr sz="1000">
                  <a:solidFill>
                    <a:schemeClr val="tx1"/>
                  </a:solidFill>
                  <a:latin typeface="Verdana" panose="020B0604030504040204" pitchFamily="34" charset="0"/>
                  <a:ea typeface="ＭＳ Ｐゴシック" panose="020B0600070205080204" pitchFamily="34" charset="-128"/>
                </a:defRPr>
              </a:lvl4pPr>
              <a:lvl5pPr marL="2057400" indent="-228600">
                <a:defRPr sz="1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9pPr>
            </a:lstStyle>
            <a:p>
              <a:r>
                <a:rPr lang="en-US" altLang="en-US" sz="1000" b="1">
                  <a:solidFill>
                    <a:srgbClr val="2E61D2"/>
                  </a:solidFill>
                </a:rPr>
                <a:t>   Consulting</a:t>
              </a:r>
              <a:r>
                <a:rPr lang="en-US" altLang="en-US" sz="1000" b="1">
                  <a:solidFill>
                    <a:srgbClr val="1D3E87"/>
                  </a:solidFill>
                </a:rPr>
                <a:t> </a:t>
              </a:r>
              <a:r>
                <a:rPr lang="en-US" altLang="en-US" sz="1000" b="1">
                  <a:solidFill>
                    <a:srgbClr val="2E61D2"/>
                  </a:solidFill>
                </a:rPr>
                <a:t>Services</a:t>
              </a:r>
            </a:p>
          </p:txBody>
        </p:sp>
      </p:grpSp>
      <p:cxnSp>
        <p:nvCxnSpPr>
          <p:cNvPr id="7" name="Straight Connector 6">
            <a:extLst>
              <a:ext uri="{FF2B5EF4-FFF2-40B4-BE49-F238E27FC236}">
                <a16:creationId xmlns:a16="http://schemas.microsoft.com/office/drawing/2014/main" id="{4613BD46-B369-425D-890A-EF23CF2C439E}"/>
              </a:ext>
            </a:extLst>
          </p:cNvPr>
          <p:cNvCxnSpPr/>
          <p:nvPr userDrawn="1"/>
        </p:nvCxnSpPr>
        <p:spPr>
          <a:xfrm>
            <a:off x="609600" y="6230938"/>
            <a:ext cx="10972800" cy="0"/>
          </a:xfrm>
          <a:prstGeom prst="line">
            <a:avLst/>
          </a:prstGeom>
          <a:ln>
            <a:solidFill>
              <a:srgbClr val="006699"/>
            </a:solidFill>
          </a:ln>
        </p:spPr>
        <p:style>
          <a:lnRef idx="1">
            <a:schemeClr val="accent1"/>
          </a:lnRef>
          <a:fillRef idx="0">
            <a:schemeClr val="accent1"/>
          </a:fillRef>
          <a:effectRef idx="0">
            <a:schemeClr val="accent1"/>
          </a:effectRef>
          <a:fontRef idx="minor">
            <a:schemeClr val="tx1"/>
          </a:fontRef>
        </p:style>
      </p:cxnSp>
      <p:grpSp>
        <p:nvGrpSpPr>
          <p:cNvPr id="8" name="Group 12">
            <a:extLst>
              <a:ext uri="{FF2B5EF4-FFF2-40B4-BE49-F238E27FC236}">
                <a16:creationId xmlns:a16="http://schemas.microsoft.com/office/drawing/2014/main" id="{E73740C2-656C-4B50-BA19-E9353A9FA985}"/>
              </a:ext>
            </a:extLst>
          </p:cNvPr>
          <p:cNvGrpSpPr>
            <a:grpSpLocks/>
          </p:cNvGrpSpPr>
          <p:nvPr userDrawn="1"/>
        </p:nvGrpSpPr>
        <p:grpSpPr bwMode="auto">
          <a:xfrm>
            <a:off x="9442451" y="6270625"/>
            <a:ext cx="2133600" cy="457200"/>
            <a:chOff x="7162800" y="6172200"/>
            <a:chExt cx="1600200" cy="457200"/>
          </a:xfrm>
        </p:grpSpPr>
        <p:pic>
          <p:nvPicPr>
            <p:cNvPr id="9" name="il_fi">
              <a:extLst>
                <a:ext uri="{FF2B5EF4-FFF2-40B4-BE49-F238E27FC236}">
                  <a16:creationId xmlns:a16="http://schemas.microsoft.com/office/drawing/2014/main" id="{53FAE40B-8F90-402B-8835-08DE6F605B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1429" b="33333"/>
            <a:stretch>
              <a:fillRect/>
            </a:stretch>
          </p:blipFill>
          <p:spPr bwMode="auto">
            <a:xfrm>
              <a:off x="8305800" y="6172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l_fi">
              <a:extLst>
                <a:ext uri="{FF2B5EF4-FFF2-40B4-BE49-F238E27FC236}">
                  <a16:creationId xmlns:a16="http://schemas.microsoft.com/office/drawing/2014/main" id="{FAF9B1F7-C4A5-4CCD-A28F-D3D8F9928E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4444" r="33333"/>
            <a:stretch>
              <a:fillRect/>
            </a:stretch>
          </p:blipFill>
          <p:spPr bwMode="auto">
            <a:xfrm>
              <a:off x="7162800" y="6248400"/>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3">
            <a:extLst>
              <a:ext uri="{FF2B5EF4-FFF2-40B4-BE49-F238E27FC236}">
                <a16:creationId xmlns:a16="http://schemas.microsoft.com/office/drawing/2014/main" id="{682B9BAB-493D-4941-B969-91E9BCC4479A}"/>
              </a:ext>
            </a:extLst>
          </p:cNvPr>
          <p:cNvSpPr txBox="1">
            <a:spLocks noChangeArrowheads="1"/>
          </p:cNvSpPr>
          <p:nvPr userDrawn="1"/>
        </p:nvSpPr>
        <p:spPr bwMode="auto">
          <a:xfrm>
            <a:off x="6457951" y="6416683"/>
            <a:ext cx="3657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Verdana" panose="020B0604030504040204" pitchFamily="34" charset="0"/>
                <a:ea typeface="ＭＳ Ｐゴシック" panose="020B0600070205080204" pitchFamily="34" charset="-128"/>
              </a:defRPr>
            </a:lvl1pPr>
            <a:lvl2pPr marL="742950" indent="-285750">
              <a:defRPr sz="1000">
                <a:solidFill>
                  <a:schemeClr val="tx1"/>
                </a:solidFill>
                <a:latin typeface="Verdana" panose="020B0604030504040204" pitchFamily="34" charset="0"/>
                <a:ea typeface="ＭＳ Ｐゴシック" panose="020B0600070205080204" pitchFamily="34" charset="-128"/>
              </a:defRPr>
            </a:lvl2pPr>
            <a:lvl3pPr marL="1143000" indent="-228600">
              <a:defRPr sz="1000">
                <a:solidFill>
                  <a:schemeClr val="tx1"/>
                </a:solidFill>
                <a:latin typeface="Verdana" panose="020B0604030504040204" pitchFamily="34" charset="0"/>
                <a:ea typeface="ＭＳ Ｐゴシック" panose="020B0600070205080204" pitchFamily="34" charset="-128"/>
              </a:defRPr>
            </a:lvl3pPr>
            <a:lvl4pPr marL="1600200" indent="-228600">
              <a:defRPr sz="1000">
                <a:solidFill>
                  <a:schemeClr val="tx1"/>
                </a:solidFill>
                <a:latin typeface="Verdana" panose="020B0604030504040204" pitchFamily="34" charset="0"/>
                <a:ea typeface="ＭＳ Ｐゴシック" panose="020B0600070205080204" pitchFamily="34" charset="-128"/>
              </a:defRPr>
            </a:lvl4pPr>
            <a:lvl5pPr marL="2057400" indent="-228600">
              <a:defRPr sz="1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9pPr>
          </a:lstStyle>
          <a:p>
            <a:r>
              <a:rPr lang="en-US" altLang="en-US" sz="1000">
                <a:solidFill>
                  <a:srgbClr val="7F7F7F"/>
                </a:solidFill>
                <a:latin typeface="Trebuchet MS" panose="020B0603020202020204" pitchFamily="34" charset="0"/>
              </a:rPr>
              <a:t>DRAFT – For Internal Discussion Only</a:t>
            </a:r>
          </a:p>
        </p:txBody>
      </p:sp>
      <p:sp>
        <p:nvSpPr>
          <p:cNvPr id="10" name="Content Placeholder 9"/>
          <p:cNvSpPr>
            <a:spLocks noGrp="1"/>
          </p:cNvSpPr>
          <p:nvPr>
            <p:ph sz="quarter" idx="12"/>
          </p:nvPr>
        </p:nvSpPr>
        <p:spPr>
          <a:xfrm>
            <a:off x="1828800" y="2577152"/>
            <a:ext cx="8534400" cy="3352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0"/>
          <p:cNvSpPr>
            <a:spLocks noGrp="1"/>
          </p:cNvSpPr>
          <p:nvPr>
            <p:ph sz="quarter" idx="13"/>
          </p:nvPr>
        </p:nvSpPr>
        <p:spPr>
          <a:xfrm>
            <a:off x="2438400" y="1624284"/>
            <a:ext cx="7315200" cy="661720"/>
          </a:xfrm>
          <a:prstGeom prst="rect">
            <a:avLst/>
          </a:prstGeom>
          <a:solidFill>
            <a:schemeClr val="bg1"/>
          </a:solidFill>
          <a:ln w="28575">
            <a:solidFill>
              <a:srgbClr val="003366"/>
            </a:solidFill>
          </a:ln>
          <a:scene3d>
            <a:camera prst="orthographicFront"/>
            <a:lightRig rig="threePt" dir="t"/>
          </a:scene3d>
          <a:sp3d>
            <a:bevelT w="114300" prst="artDeco"/>
          </a:sp3d>
        </p:spPr>
        <p:txBody>
          <a:bodyPr wrap="square" lIns="45720" tIns="182880" rIns="45720" bIns="182880" rtlCol="0" anchor="b" anchorCtr="0">
            <a:spAutoFit/>
          </a:bodyPr>
          <a:lstStyle>
            <a:lvl1pPr marL="0" marR="0" indent="0" algn="ctr" defTabSz="914332" rtl="0" eaLnBrk="1" fontAlgn="auto" latinLnBrk="0" hangingPunct="1">
              <a:lnSpc>
                <a:spcPct val="100000"/>
              </a:lnSpc>
              <a:spcBef>
                <a:spcPts val="1200"/>
              </a:spcBef>
              <a:spcAft>
                <a:spcPts val="0"/>
              </a:spcAft>
              <a:buClr>
                <a:srgbClr val="003366"/>
              </a:buClr>
              <a:buSzTx/>
              <a:buFont typeface="Wingdings" pitchFamily="2" charset="2"/>
              <a:buNone/>
              <a:tabLst/>
              <a:defRPr lang="en-US" sz="1900" b="1" kern="1200" smtClean="0">
                <a:solidFill>
                  <a:srgbClr val="003366"/>
                </a:solidFill>
                <a:latin typeface="Trebuchet MS" pitchFamily="34" charset="0"/>
                <a:ea typeface="+mn-ea"/>
                <a:cs typeface="+mn-cs"/>
              </a:defRPr>
            </a:lvl1pPr>
            <a:lvl2pPr marL="0" algn="ctr" defTabSz="914332" rtl="0" eaLnBrk="1" latinLnBrk="0" hangingPunct="1">
              <a:defRPr lang="en-US" sz="1900" kern="1200" smtClean="0">
                <a:solidFill>
                  <a:srgbClr val="003366"/>
                </a:solidFill>
                <a:latin typeface="Trebuchet MS" pitchFamily="34" charset="0"/>
                <a:ea typeface="+mn-ea"/>
                <a:cs typeface="+mn-cs"/>
              </a:defRPr>
            </a:lvl2pPr>
            <a:lvl3pPr marL="0" algn="ctr" defTabSz="914332" rtl="0" eaLnBrk="1" latinLnBrk="0" hangingPunct="1">
              <a:defRPr lang="en-US" sz="1900" kern="1200" smtClean="0">
                <a:solidFill>
                  <a:srgbClr val="003366"/>
                </a:solidFill>
                <a:latin typeface="Trebuchet MS" pitchFamily="34" charset="0"/>
                <a:ea typeface="+mn-ea"/>
                <a:cs typeface="+mn-cs"/>
              </a:defRPr>
            </a:lvl3pPr>
            <a:lvl4pPr marL="0" algn="ctr" defTabSz="914332" rtl="0" eaLnBrk="1" latinLnBrk="0" hangingPunct="1">
              <a:defRPr lang="en-US" sz="1900" kern="1200" smtClean="0">
                <a:solidFill>
                  <a:srgbClr val="003366"/>
                </a:solidFill>
                <a:latin typeface="Trebuchet MS" pitchFamily="34" charset="0"/>
                <a:ea typeface="+mn-ea"/>
                <a:cs typeface="+mn-cs"/>
              </a:defRPr>
            </a:lvl4pPr>
            <a:lvl5pPr marL="0" algn="ctr" defTabSz="914332" rtl="0" eaLnBrk="1" latinLnBrk="0" hangingPunct="1">
              <a:defRPr lang="en-US" sz="1900" kern="1200" dirty="0">
                <a:solidFill>
                  <a:srgbClr val="003366"/>
                </a:solidFill>
                <a:latin typeface="Trebuchet MS" pitchFamily="34" charset="0"/>
                <a:ea typeface="+mn-ea"/>
                <a:cs typeface="+mn-cs"/>
              </a:defRPr>
            </a:lvl5pPr>
          </a:lstStyle>
          <a:p>
            <a:pPr lvl="0"/>
            <a:endParaRPr lang="en-US" dirty="0"/>
          </a:p>
        </p:txBody>
      </p:sp>
      <p:sp>
        <p:nvSpPr>
          <p:cNvPr id="13" name="Slide Number Placeholder 15">
            <a:extLst>
              <a:ext uri="{FF2B5EF4-FFF2-40B4-BE49-F238E27FC236}">
                <a16:creationId xmlns:a16="http://schemas.microsoft.com/office/drawing/2014/main" id="{A237604D-3DB5-4D61-9F42-D2D9DC40E9FE}"/>
              </a:ext>
            </a:extLst>
          </p:cNvPr>
          <p:cNvSpPr>
            <a:spLocks noGrp="1"/>
          </p:cNvSpPr>
          <p:nvPr>
            <p:ph type="sldNum" sz="quarter" idx="14"/>
          </p:nvPr>
        </p:nvSpPr>
        <p:spPr>
          <a:xfrm>
            <a:off x="5546730" y="6356358"/>
            <a:ext cx="1098551" cy="365125"/>
          </a:xfrm>
          <a:prstGeom prst="rect">
            <a:avLst/>
          </a:prstGeom>
        </p:spPr>
        <p:txBody>
          <a:bodyPr vert="horz" lIns="91440" tIns="45720" rIns="91440" bIns="45720" rtlCol="0" anchor="ctr"/>
          <a:lstStyle>
            <a:lvl1pPr algn="ctr">
              <a:defRPr sz="1100" dirty="0">
                <a:solidFill>
                  <a:schemeClr val="tx1">
                    <a:tint val="75000"/>
                  </a:schemeClr>
                </a:solidFill>
                <a:latin typeface="Trebuchet MS" pitchFamily="34" charset="0"/>
              </a:defRPr>
            </a:lvl1pPr>
          </a:lstStyle>
          <a:p>
            <a:pPr>
              <a:defRPr/>
            </a:pPr>
            <a:r>
              <a:rPr lang="en-US"/>
              <a:t>- </a:t>
            </a:r>
            <a:fld id="{5E0CDA86-66FB-4564-ABCA-716F06BBEA61}" type="slidenum">
              <a:rPr lang="en-US" smtClean="0"/>
              <a:pPr>
                <a:defRPr/>
              </a:pPr>
              <a:t>‹#›</a:t>
            </a:fld>
            <a:r>
              <a:rPr lang="en-US"/>
              <a:t> -</a:t>
            </a:r>
          </a:p>
        </p:txBody>
      </p:sp>
    </p:spTree>
    <p:extLst>
      <p:ext uri="{BB962C8B-B14F-4D97-AF65-F5344CB8AC3E}">
        <p14:creationId xmlns:p14="http://schemas.microsoft.com/office/powerpoint/2010/main" val="2851568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626001" y="5158366"/>
            <a:ext cx="11061895" cy="384175"/>
          </a:xfrm>
          <a:prstGeom prst="rect">
            <a:avLst/>
          </a:prstGeom>
        </p:spPr>
        <p:txBody>
          <a:bodyPr lIns="91420" tIns="45710" rIns="91420" bIns="45710" anchor="b" anchorCtr="0">
            <a:noAutofit/>
          </a:bodyPr>
          <a:lstStyle>
            <a:lvl1pPr marL="0" indent="0" algn="l">
              <a:buNone/>
              <a:defRPr sz="2133" b="0" i="0">
                <a:solidFill>
                  <a:schemeClr val="bg1"/>
                </a:solidFill>
                <a:latin typeface="+mn-lt"/>
                <a:cs typeface="CiscoSansTT ExtraLight"/>
              </a:defRPr>
            </a:lvl1pPr>
            <a:lvl2pPr marL="457095" indent="0" algn="ctr">
              <a:buNone/>
              <a:defRPr>
                <a:solidFill>
                  <a:schemeClr val="tx1">
                    <a:tint val="75000"/>
                  </a:schemeClr>
                </a:solidFill>
              </a:defRPr>
            </a:lvl2pPr>
            <a:lvl3pPr marL="914202" indent="0" algn="ctr">
              <a:buNone/>
              <a:defRPr>
                <a:solidFill>
                  <a:schemeClr val="tx1">
                    <a:tint val="75000"/>
                  </a:schemeClr>
                </a:solidFill>
              </a:defRPr>
            </a:lvl3pPr>
            <a:lvl4pPr marL="1371302" indent="0" algn="ctr">
              <a:buNone/>
              <a:defRPr>
                <a:solidFill>
                  <a:schemeClr val="tx1">
                    <a:tint val="75000"/>
                  </a:schemeClr>
                </a:solidFill>
              </a:defRPr>
            </a:lvl4pPr>
            <a:lvl5pPr marL="1828406" indent="0" algn="ctr">
              <a:buNone/>
              <a:defRPr>
                <a:solidFill>
                  <a:schemeClr val="tx1">
                    <a:tint val="75000"/>
                  </a:schemeClr>
                </a:solidFill>
              </a:defRPr>
            </a:lvl5pPr>
            <a:lvl6pPr marL="2285502" indent="0" algn="ctr">
              <a:buNone/>
              <a:defRPr>
                <a:solidFill>
                  <a:schemeClr val="tx1">
                    <a:tint val="75000"/>
                  </a:schemeClr>
                </a:solidFill>
              </a:defRPr>
            </a:lvl6pPr>
            <a:lvl7pPr marL="2742609" indent="0" algn="ctr">
              <a:buNone/>
              <a:defRPr>
                <a:solidFill>
                  <a:schemeClr val="tx1">
                    <a:tint val="75000"/>
                  </a:schemeClr>
                </a:solidFill>
              </a:defRPr>
            </a:lvl7pPr>
            <a:lvl8pPr marL="3199707" indent="0" algn="ctr">
              <a:buNone/>
              <a:defRPr>
                <a:solidFill>
                  <a:schemeClr val="tx1">
                    <a:tint val="75000"/>
                  </a:schemeClr>
                </a:solidFill>
              </a:defRPr>
            </a:lvl8pPr>
            <a:lvl9pPr marL="3656811"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626001" y="5478362"/>
            <a:ext cx="11061895" cy="384175"/>
          </a:xfrm>
          <a:prstGeom prst="rect">
            <a:avLst/>
          </a:prstGeom>
        </p:spPr>
        <p:txBody>
          <a:bodyPr lIns="91420" tIns="45710" rIns="91420" bIns="45710"/>
          <a:lstStyle>
            <a:lvl1pPr marL="0" indent="0" algn="l">
              <a:buFontTx/>
              <a:buNone/>
              <a:defRPr lang="en-US" sz="2133"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626001" y="5798358"/>
            <a:ext cx="11061895" cy="384175"/>
          </a:xfrm>
          <a:prstGeom prst="rect">
            <a:avLst/>
          </a:prstGeom>
        </p:spPr>
        <p:txBody>
          <a:bodyPr lIns="91420" tIns="45710" rIns="91420" bIns="45710"/>
          <a:lstStyle>
            <a:lvl1pPr marL="0" indent="0" algn="l">
              <a:buFontTx/>
              <a:buNone/>
              <a:defRPr lang="en-US" sz="2133"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617729" y="4281951"/>
            <a:ext cx="11070167" cy="398668"/>
          </a:xfrm>
          <a:prstGeom prst="rect">
            <a:avLst/>
          </a:prstGeom>
        </p:spPr>
        <p:txBody>
          <a:bodyPr lIns="91420" tIns="45710" rIns="91420" bIns="45710"/>
          <a:lstStyle>
            <a:lvl1pPr marL="0" indent="0">
              <a:buFont typeface="Arial" panose="020B0604020202020204" pitchFamily="34" charset="0"/>
              <a:buNone/>
              <a:defRPr sz="2933" b="0" i="0" baseline="0">
                <a:solidFill>
                  <a:schemeClr val="bg1"/>
                </a:solidFill>
                <a:latin typeface="+mj-lt"/>
                <a:cs typeface="CiscoSansTT ExtraLight"/>
              </a:defRPr>
            </a:lvl1pPr>
            <a:lvl2pPr marL="406335" indent="0">
              <a:buNone/>
              <a:defRPr/>
            </a:lvl2pPr>
            <a:lvl3pPr marL="569812" indent="0">
              <a:buNone/>
              <a:defRPr/>
            </a:lvl3pPr>
            <a:lvl4pPr marL="688856" indent="0">
              <a:buNone/>
              <a:defRPr/>
            </a:lvl4pPr>
            <a:lvl5pPr marL="801548" indent="0">
              <a:buNone/>
              <a:defRPr/>
            </a:lvl5pPr>
          </a:lstStyle>
          <a:p>
            <a:pPr lvl="0"/>
            <a:r>
              <a:rPr lang="en-GB" dirty="0"/>
              <a:t>Subtitle Goes Here</a:t>
            </a:r>
          </a:p>
        </p:txBody>
      </p:sp>
      <p:sp>
        <p:nvSpPr>
          <p:cNvPr id="20" name="Title 1"/>
          <p:cNvSpPr>
            <a:spLocks noGrp="1"/>
          </p:cNvSpPr>
          <p:nvPr>
            <p:ph type="ctrTitle" hasCustomPrompt="1"/>
          </p:nvPr>
        </p:nvSpPr>
        <p:spPr>
          <a:xfrm>
            <a:off x="567689" y="3519969"/>
            <a:ext cx="11120203" cy="859640"/>
          </a:xfrm>
          <a:prstGeom prst="rect">
            <a:avLst/>
          </a:prstGeom>
        </p:spPr>
        <p:txBody>
          <a:bodyPr anchor="b"/>
          <a:lstStyle>
            <a:lvl1pPr marL="0" indent="0" algn="l">
              <a:lnSpc>
                <a:spcPct val="90000"/>
              </a:lnSpc>
              <a:buFont typeface="Arial" panose="020B0604020202020204" pitchFamily="34" charset="0"/>
              <a:buNone/>
              <a:defRPr sz="5333" b="0" i="0" spc="0" baseline="0">
                <a:solidFill>
                  <a:schemeClr val="bg1"/>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p:nvSpPr>
        <p:spPr bwMode="auto">
          <a:xfrm>
            <a:off x="625995" y="521745"/>
            <a:ext cx="1060704" cy="563500"/>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005073"/>
              </a:solidFill>
            </a:endParaRPr>
          </a:p>
        </p:txBody>
      </p:sp>
    </p:spTree>
    <p:extLst>
      <p:ext uri="{BB962C8B-B14F-4D97-AF65-F5344CB8AC3E}">
        <p14:creationId xmlns:p14="http://schemas.microsoft.com/office/powerpoint/2010/main" val="31983384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5073"/>
              </a:solidFill>
            </a:endParaRPr>
          </a:p>
        </p:txBody>
      </p:sp>
      <p:sp>
        <p:nvSpPr>
          <p:cNvPr id="7" name="Title 1"/>
          <p:cNvSpPr>
            <a:spLocks noGrp="1"/>
          </p:cNvSpPr>
          <p:nvPr>
            <p:ph type="ctrTitle" hasCustomPrompt="1"/>
          </p:nvPr>
        </p:nvSpPr>
        <p:spPr>
          <a:xfrm>
            <a:off x="555233" y="1220553"/>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2926676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1_Segue_White">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5073"/>
              </a:solidFill>
            </a:endParaRPr>
          </a:p>
        </p:txBody>
      </p:sp>
      <p:sp>
        <p:nvSpPr>
          <p:cNvPr id="7" name="Title 1"/>
          <p:cNvSpPr>
            <a:spLocks noGrp="1"/>
          </p:cNvSpPr>
          <p:nvPr>
            <p:ph type="ctrTitle" hasCustomPrompt="1"/>
          </p:nvPr>
        </p:nvSpPr>
        <p:spPr>
          <a:xfrm>
            <a:off x="555233" y="1220553"/>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2693953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Slide">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5073"/>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687">
              <a:lnSpc>
                <a:spcPct val="100000"/>
              </a:lnSpc>
              <a:spcBef>
                <a:spcPct val="50000"/>
              </a:spcBef>
              <a:buNone/>
              <a:defRPr sz="2933" b="0" i="0">
                <a:solidFill>
                  <a:schemeClr val="bg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4" name="Title 1"/>
          <p:cNvSpPr>
            <a:spLocks noGrp="1"/>
          </p:cNvSpPr>
          <p:nvPr>
            <p:ph type="ctrTitle"/>
          </p:nvPr>
        </p:nvSpPr>
        <p:spPr>
          <a:xfrm>
            <a:off x="383897" y="2054074"/>
            <a:ext cx="10629664" cy="3038449"/>
          </a:xfrm>
          <a:prstGeom prst="rect">
            <a:avLst/>
          </a:prstGeom>
        </p:spPr>
        <p:txBody>
          <a:bodyPr>
            <a:noAutofit/>
          </a:bodyPr>
          <a:lstStyle>
            <a:lvl1pPr marL="244777" indent="-533237" algn="l">
              <a:lnSpc>
                <a:spcPct val="90000"/>
              </a:lnSpc>
              <a:defRPr sz="5333" b="0" i="1" spc="0" baseline="0">
                <a:solidFill>
                  <a:schemeClr val="bg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77362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339" y="170975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2339" y="4589476"/>
            <a:ext cx="10515600" cy="1500187"/>
          </a:xfrm>
        </p:spPr>
        <p:txBody>
          <a:bodyPr/>
          <a:lstStyle>
            <a:lvl1pPr marL="0" indent="0">
              <a:buNone/>
              <a:defRPr sz="2400"/>
            </a:lvl1pPr>
            <a:lvl2pPr marL="457183" indent="0">
              <a:buNone/>
              <a:defRPr sz="2000"/>
            </a:lvl2pPr>
            <a:lvl3pPr marL="914370" indent="0">
              <a:buNone/>
              <a:defRPr sz="1800"/>
            </a:lvl3pPr>
            <a:lvl4pPr marL="1371554" indent="0">
              <a:buNone/>
              <a:defRPr sz="1600"/>
            </a:lvl4pPr>
            <a:lvl5pPr marL="1828741" indent="0">
              <a:buNone/>
              <a:defRPr sz="1600"/>
            </a:lvl5pPr>
            <a:lvl6pPr marL="2285926" indent="0">
              <a:buNone/>
              <a:defRPr sz="1600"/>
            </a:lvl6pPr>
            <a:lvl7pPr marL="2743110" indent="0">
              <a:buNone/>
              <a:defRPr sz="1600"/>
            </a:lvl7pPr>
            <a:lvl8pPr marL="3200295" indent="0">
              <a:buNone/>
              <a:defRPr sz="1600"/>
            </a:lvl8pPr>
            <a:lvl9pPr marL="3657479"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23105342-99FB-4756-9DCF-5BAFC1961FA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D808653C-35A1-47DE-89B0-ADC6714A91A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C509F6B-65C6-4335-AE04-44CD970E417A}"/>
              </a:ext>
            </a:extLst>
          </p:cNvPr>
          <p:cNvSpPr>
            <a:spLocks noGrp="1" noChangeArrowheads="1"/>
          </p:cNvSpPr>
          <p:nvPr>
            <p:ph type="sldNum" sz="quarter" idx="12"/>
          </p:nvPr>
        </p:nvSpPr>
        <p:spPr>
          <a:ln/>
        </p:spPr>
        <p:txBody>
          <a:bodyPr/>
          <a:lstStyle>
            <a:lvl1pPr>
              <a:defRPr/>
            </a:lvl1pPr>
          </a:lstStyle>
          <a:p>
            <a:pPr>
              <a:defRPr/>
            </a:pPr>
            <a:fld id="{8C6D8207-062A-408F-BD12-4AC6D5A91D41}" type="slidenum">
              <a:rPr lang="ja-JP" altLang="en-US"/>
              <a:pPr>
                <a:defRPr/>
              </a:pPr>
              <a:t>‹#›</a:t>
            </a:fld>
            <a:endParaRPr lang="en-US" altLang="ja-JP"/>
          </a:p>
        </p:txBody>
      </p:sp>
    </p:spTree>
    <p:extLst>
      <p:ext uri="{BB962C8B-B14F-4D97-AF65-F5344CB8AC3E}">
        <p14:creationId xmlns:p14="http://schemas.microsoft.com/office/powerpoint/2010/main" val="1677078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Quote Slide">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5073"/>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687">
              <a:lnSpc>
                <a:spcPct val="100000"/>
              </a:lnSpc>
              <a:spcBef>
                <a:spcPct val="50000"/>
              </a:spcBef>
              <a:buNone/>
              <a:defRPr sz="2933"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4" name="Title 1"/>
          <p:cNvSpPr>
            <a:spLocks noGrp="1"/>
          </p:cNvSpPr>
          <p:nvPr>
            <p:ph type="ctrTitle"/>
          </p:nvPr>
        </p:nvSpPr>
        <p:spPr>
          <a:xfrm>
            <a:off x="383897" y="2054074"/>
            <a:ext cx="10629664" cy="3038449"/>
          </a:xfrm>
          <a:prstGeom prst="rect">
            <a:avLst/>
          </a:prstGeom>
        </p:spPr>
        <p:txBody>
          <a:bodyPr>
            <a:noAutofit/>
          </a:bodyPr>
          <a:lstStyle>
            <a:lvl1pPr marL="244777" indent="-533237" algn="l">
              <a:lnSpc>
                <a:spcPct val="90000"/>
              </a:lnSpc>
              <a:defRPr sz="5333" b="0" i="1" spc="0" baseline="0">
                <a:solidFill>
                  <a:schemeClr val="tx2"/>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6382553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a:t>Click icon to add picture</a:t>
            </a:r>
            <a:endParaRPr lang="en-US" noProof="0" dirty="0"/>
          </a:p>
        </p:txBody>
      </p:sp>
      <p:sp>
        <p:nvSpPr>
          <p:cNvPr id="6" name="Text Placeholder 2"/>
          <p:cNvSpPr>
            <a:spLocks noGrp="1"/>
          </p:cNvSpPr>
          <p:nvPr>
            <p:ph type="body" sz="quarter" idx="11"/>
          </p:nvPr>
        </p:nvSpPr>
        <p:spPr bwMode="auto">
          <a:xfrm>
            <a:off x="666752" y="5231196"/>
            <a:ext cx="10852149" cy="668132"/>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3867"/>
              </a:lnSpc>
              <a:spcBef>
                <a:spcPts val="0"/>
              </a:spcBef>
              <a:buNone/>
              <a:defRPr sz="3200" i="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3716034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 y="8"/>
            <a:ext cx="12401551" cy="3790949"/>
          </a:xfrm>
          <a:prstGeom prst="rect">
            <a:avLst/>
          </a:prstGeom>
          <a:solidFill>
            <a:schemeClr val="bg2"/>
          </a:solidFill>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a:t>Click icon to add picture</a:t>
            </a:r>
            <a:endParaRPr lang="en-US" noProof="0" dirty="0"/>
          </a:p>
        </p:txBody>
      </p:sp>
      <p:sp>
        <p:nvSpPr>
          <p:cNvPr id="4" name="Text Placeholder 3"/>
          <p:cNvSpPr>
            <a:spLocks noGrp="1"/>
          </p:cNvSpPr>
          <p:nvPr>
            <p:ph type="body" sz="quarter" idx="11"/>
          </p:nvPr>
        </p:nvSpPr>
        <p:spPr>
          <a:xfrm>
            <a:off x="598381" y="4072694"/>
            <a:ext cx="11152315" cy="716158"/>
          </a:xfrm>
          <a:prstGeom prst="rect">
            <a:avLst/>
          </a:prstGeom>
        </p:spPr>
        <p:txBody>
          <a:bodyPr vert="horz" wrap="square">
            <a:spAutoFit/>
          </a:bodyPr>
          <a:lstStyle>
            <a:lvl1pPr marL="0" indent="0">
              <a:buNone/>
              <a:defRPr sz="4267" baseline="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2648920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6464" cy="6858000"/>
          </a:xfrm>
          <a:prstGeom prst="rect">
            <a:avLst/>
          </a:prstGeom>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617161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1_Full bleed photo">
    <p:spTree>
      <p:nvGrpSpPr>
        <p:cNvPr id="1" name=""/>
        <p:cNvGrpSpPr/>
        <p:nvPr/>
      </p:nvGrpSpPr>
      <p:grpSpPr>
        <a:xfrm>
          <a:off x="0" y="0"/>
          <a:ext cx="0" cy="0"/>
          <a:chOff x="0" y="0"/>
          <a:chExt cx="0" cy="0"/>
        </a:xfrm>
      </p:grpSpPr>
      <p:sp>
        <p:nvSpPr>
          <p:cNvPr id="4" name="Rectangle 3"/>
          <p:cNvSpPr/>
          <p:nvPr/>
        </p:nvSpPr>
        <p:spPr>
          <a:xfrm>
            <a:off x="1" y="0"/>
            <a:ext cx="1212426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rgbClr val="005073"/>
              </a:solidFill>
            </a:endParaRPr>
          </a:p>
        </p:txBody>
      </p:sp>
      <p:sp>
        <p:nvSpPr>
          <p:cNvPr id="5" name="Rectangle 4"/>
          <p:cNvSpPr>
            <a:spLocks noChangeArrowheads="1"/>
          </p:cNvSpPr>
          <p:nvPr/>
        </p:nvSpPr>
        <p:spPr bwMode="ltGray">
          <a:xfrm>
            <a:off x="636908" y="6322209"/>
            <a:ext cx="4622389" cy="206025"/>
          </a:xfrm>
          <a:prstGeom prst="rect">
            <a:avLst/>
          </a:prstGeom>
          <a:noFill/>
          <a:ln w="9525">
            <a:noFill/>
            <a:miter lim="800000"/>
            <a:headEnd/>
            <a:tailEnd/>
          </a:ln>
          <a:effectLst/>
        </p:spPr>
        <p:txBody>
          <a:bodyPr wrap="square" lIns="82115" tIns="41056" rIns="82115" bIns="41056" anchor="b">
            <a:spAutoFit/>
          </a:bodyPr>
          <a:lstStyle/>
          <a:p>
            <a:pPr defTabSz="814245" fontAlgn="auto">
              <a:spcBef>
                <a:spcPts val="0"/>
              </a:spcBef>
              <a:spcAft>
                <a:spcPts val="0"/>
              </a:spcAft>
              <a:defRPr/>
            </a:pPr>
            <a:r>
              <a:rPr lang="en-US" sz="800" spc="27" dirty="0">
                <a:solidFill>
                  <a:srgbClr val="00BCEB">
                    <a:lumMod val="75000"/>
                  </a:srgbClr>
                </a:solidFill>
                <a:latin typeface="CiscoSansTT ExtraLight"/>
                <a:cs typeface="CiscoSans Thin"/>
              </a:rPr>
              <a:t>© 2017  Cisco and/or its affiliates. All rights reserved.   Cisco Confidential</a:t>
            </a:r>
          </a:p>
        </p:txBody>
      </p:sp>
      <p:sp>
        <p:nvSpPr>
          <p:cNvPr id="3" name="Picture Placeholder 2"/>
          <p:cNvSpPr>
            <a:spLocks noGrp="1"/>
          </p:cNvSpPr>
          <p:nvPr>
            <p:ph type="pic" sz="quarter" idx="10"/>
          </p:nvPr>
        </p:nvSpPr>
        <p:spPr>
          <a:xfrm>
            <a:off x="410683" y="320850"/>
            <a:ext cx="11307184" cy="5688861"/>
          </a:xfrm>
          <a:prstGeom prst="rect">
            <a:avLst/>
          </a:prstGeom>
          <a:solidFill>
            <a:schemeClr val="bg2"/>
          </a:solidFill>
        </p:spPr>
        <p:txBody>
          <a:bodyPr vert="horz" lIns="91424" tIns="45712" rIns="91424" bIns="45712"/>
          <a:lstStyle>
            <a:lvl1pPr marL="0" indent="0" algn="ctr">
              <a:buNone/>
              <a:defRPr sz="2000" baseline="0">
                <a:solidFill>
                  <a:schemeClr val="tx1"/>
                </a:solidFill>
                <a:latin typeface="+mj-lt"/>
                <a:cs typeface="CiscoSans ExtraLight"/>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9470005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6401" y="1602317"/>
            <a:ext cx="11036459" cy="4519083"/>
          </a:xfrm>
          <a:prstGeom prst="rect">
            <a:avLst/>
          </a:prstGeom>
        </p:spPr>
        <p:txBody>
          <a:bodyPr lIns="91420" tIns="45710" rIns="91420" bIns="45710">
            <a:noAutofit/>
          </a:bodyPr>
          <a:lstStyle>
            <a:lvl1pPr marL="304768" indent="-228578">
              <a:lnSpc>
                <a:spcPct val="95000"/>
              </a:lnSpc>
              <a:spcBef>
                <a:spcPts val="1480"/>
              </a:spcBef>
              <a:buClr>
                <a:schemeClr val="tx1"/>
              </a:buClr>
              <a:buSzPct val="80000"/>
              <a:buFont typeface="Arial"/>
              <a:buChar char="•"/>
              <a:defRPr sz="2667" b="0" i="0">
                <a:solidFill>
                  <a:schemeClr val="tx1"/>
                </a:solidFill>
                <a:latin typeface="+mn-lt"/>
                <a:ea typeface="CiscoSansTT Thin" charset="0"/>
                <a:cs typeface="CiscoSansTT Thin" charset="0"/>
              </a:defRPr>
            </a:lvl1pPr>
            <a:lvl2pPr marL="609539" indent="-220112">
              <a:lnSpc>
                <a:spcPct val="95000"/>
              </a:lnSpc>
              <a:spcBef>
                <a:spcPts val="600"/>
              </a:spcBef>
              <a:buClr>
                <a:schemeClr val="tx1"/>
              </a:buClr>
              <a:buSzPct val="80000"/>
              <a:buFont typeface="Arial"/>
              <a:buChar char="•"/>
              <a:defRPr sz="2400" b="0" i="0">
                <a:solidFill>
                  <a:schemeClr val="tx1"/>
                </a:solidFill>
                <a:latin typeface="+mn-lt"/>
                <a:ea typeface="CiscoSansTT Thin" charset="0"/>
                <a:cs typeface="CiscoSansTT Thin" charset="0"/>
              </a:defRPr>
            </a:lvl2pPr>
            <a:lvl3pPr marL="914309" indent="-146035">
              <a:buClr>
                <a:schemeClr val="tx1"/>
              </a:buClr>
              <a:buSzPct val="80000"/>
              <a:buFont typeface="Arial"/>
              <a:buChar char="•"/>
              <a:defRPr sz="2133" b="0" i="0">
                <a:solidFill>
                  <a:schemeClr val="tx1"/>
                </a:solidFill>
                <a:latin typeface="+mn-lt"/>
                <a:ea typeface="CiscoSansTT Thin" charset="0"/>
                <a:cs typeface="CiscoSansTT Thin" charset="0"/>
              </a:defRPr>
            </a:lvl3pPr>
            <a:lvl4pPr marL="1214592" indent="-228532">
              <a:buClr>
                <a:schemeClr val="tx1"/>
              </a:buClr>
              <a:buSzPct val="80000"/>
              <a:buFont typeface="Arial"/>
              <a:buChar char="•"/>
              <a:defRPr sz="1867" b="0" i="0">
                <a:solidFill>
                  <a:schemeClr val="tx1"/>
                </a:solidFill>
                <a:latin typeface="+mn-lt"/>
                <a:ea typeface="CiscoSansTT Thin" charset="0"/>
                <a:cs typeface="CiscoSansTT Thin" charset="0"/>
              </a:defRPr>
            </a:lvl4pPr>
            <a:lvl5pPr marL="1443123" indent="-224298">
              <a:buClr>
                <a:schemeClr val="tx1"/>
              </a:buClr>
              <a:buSzPct val="80000"/>
              <a:buFont typeface="Arial"/>
              <a:buChar char="•"/>
              <a:defRPr sz="16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2427269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711199" y="1607864"/>
            <a:ext cx="5181600" cy="4110792"/>
          </a:xfrm>
          <a:prstGeom prst="rect">
            <a:avLst/>
          </a:prstGeom>
        </p:spPr>
        <p:txBody>
          <a:bodyPr lIns="0" tIns="45710" rIns="0" bIns="45710">
            <a:noAutofit/>
          </a:bodyPr>
          <a:lstStyle>
            <a:lvl1pPr marL="232812" indent="-156617">
              <a:lnSpc>
                <a:spcPct val="95000"/>
              </a:lnSpc>
              <a:spcBef>
                <a:spcPts val="1480"/>
              </a:spcBef>
              <a:buClr>
                <a:schemeClr val="tx1"/>
              </a:buClr>
              <a:buSzPct val="60000"/>
              <a:buFont typeface="Arial"/>
              <a:buChar char="•"/>
              <a:defRPr sz="2667" b="0" i="0">
                <a:solidFill>
                  <a:schemeClr val="tx1"/>
                </a:solidFill>
                <a:latin typeface="+mn-lt"/>
                <a:cs typeface="CiscoSans ExtraLight"/>
              </a:defRPr>
            </a:lvl1pPr>
            <a:lvl2pPr marL="385196" indent="-152384">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580" indent="-152384">
              <a:buClr>
                <a:schemeClr val="tx1"/>
              </a:buClr>
              <a:buSzPct val="60000"/>
              <a:buFont typeface="Arial"/>
              <a:buChar char="•"/>
              <a:defRPr sz="2133" b="0" i="0">
                <a:solidFill>
                  <a:schemeClr val="tx1"/>
                </a:solidFill>
                <a:latin typeface="+mn-lt"/>
                <a:cs typeface="CiscoSans ExtraLight"/>
              </a:defRPr>
            </a:lvl3pPr>
            <a:lvl4pPr marL="689964" indent="-152384">
              <a:buClr>
                <a:schemeClr val="tx1"/>
              </a:buClr>
              <a:buSzPct val="60000"/>
              <a:buFont typeface="Arial"/>
              <a:buChar char="•"/>
              <a:defRPr sz="1867" b="0" i="0">
                <a:solidFill>
                  <a:schemeClr val="tx1"/>
                </a:solidFill>
                <a:latin typeface="+mn-lt"/>
                <a:cs typeface="CiscoSans ExtraLight"/>
              </a:defRPr>
            </a:lvl4pPr>
            <a:lvl5pPr marL="842350" indent="-152384">
              <a:buClr>
                <a:schemeClr val="tx1"/>
              </a:buClr>
              <a:buSzPct val="60000"/>
              <a:buFont typeface="Arial"/>
              <a:buChar char="•"/>
              <a:defRPr sz="16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quarter" idx="11"/>
          </p:nvPr>
        </p:nvSpPr>
        <p:spPr>
          <a:xfrm>
            <a:off x="6341155" y="1607864"/>
            <a:ext cx="5181600" cy="4110792"/>
          </a:xfrm>
          <a:prstGeom prst="rect">
            <a:avLst/>
          </a:prstGeom>
        </p:spPr>
        <p:txBody>
          <a:bodyPr lIns="0" tIns="45710" rIns="0" bIns="45710">
            <a:noAutofit/>
          </a:bodyPr>
          <a:lstStyle>
            <a:lvl1pPr marL="232812" indent="-156617">
              <a:lnSpc>
                <a:spcPct val="95000"/>
              </a:lnSpc>
              <a:spcBef>
                <a:spcPts val="1480"/>
              </a:spcBef>
              <a:buClr>
                <a:schemeClr val="tx1"/>
              </a:buClr>
              <a:buSzPct val="60000"/>
              <a:buFont typeface="Arial"/>
              <a:buChar char="•"/>
              <a:defRPr sz="2667" b="0" i="0" baseline="0">
                <a:solidFill>
                  <a:schemeClr val="tx1"/>
                </a:solidFill>
                <a:latin typeface="+mn-lt"/>
                <a:cs typeface="CiscoSans ExtraLight"/>
              </a:defRPr>
            </a:lvl1pPr>
            <a:lvl2pPr marL="385196" indent="-152384">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580" indent="-152384">
              <a:buClr>
                <a:schemeClr val="tx1"/>
              </a:buClr>
              <a:buSzPct val="60000"/>
              <a:buFont typeface="Arial"/>
              <a:buChar char="•"/>
              <a:defRPr sz="2133" b="0" i="0">
                <a:solidFill>
                  <a:schemeClr val="tx1"/>
                </a:solidFill>
                <a:latin typeface="+mn-lt"/>
                <a:cs typeface="CiscoSans ExtraLight"/>
              </a:defRPr>
            </a:lvl3pPr>
            <a:lvl4pPr marL="689964" indent="-152384">
              <a:buClr>
                <a:schemeClr val="tx1"/>
              </a:buClr>
              <a:buSzPct val="60000"/>
              <a:buFont typeface="Arial"/>
              <a:buChar char="•"/>
              <a:defRPr sz="1867" b="0" i="0">
                <a:solidFill>
                  <a:schemeClr val="tx1"/>
                </a:solidFill>
                <a:latin typeface="+mn-lt"/>
                <a:cs typeface="CiscoSans ExtraLight"/>
              </a:defRPr>
            </a:lvl4pPr>
            <a:lvl5pPr marL="842350" indent="-152384">
              <a:buClr>
                <a:schemeClr val="tx1"/>
              </a:buClr>
              <a:buSzPct val="60000"/>
              <a:buFont typeface="Arial"/>
              <a:buChar char="•"/>
              <a:defRPr sz="16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7971230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2752215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55360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711200" y="1797054"/>
            <a:ext cx="10820400" cy="3544971"/>
          </a:xfrm>
          <a:prstGeom prst="rect">
            <a:avLst/>
          </a:prstGeom>
        </p:spPr>
        <p:txBody>
          <a:bodyPr lIns="91420" tIns="45710" rIns="91420" bIns="45710">
            <a:noAutofit/>
          </a:bodyPr>
          <a:lstStyle>
            <a:lvl1pPr marL="0" indent="0" algn="ctr">
              <a:buNone/>
              <a:defRPr sz="2667" baseline="0">
                <a:solidFill>
                  <a:schemeClr val="tx1"/>
                </a:solidFill>
                <a:latin typeface="+mn-lt"/>
              </a:defRPr>
            </a:lvl1pPr>
          </a:lstStyle>
          <a:p>
            <a:pPr lvl="0"/>
            <a:r>
              <a:rPr lang="en-US" noProof="0"/>
              <a:t>Click icon to add table</a:t>
            </a:r>
            <a:endParaRPr lang="en-GB" noProof="0" dirty="0"/>
          </a:p>
        </p:txBody>
      </p:sp>
      <p:sp>
        <p:nvSpPr>
          <p:cNvPr id="6" name="Text Placeholder 9"/>
          <p:cNvSpPr>
            <a:spLocks noGrp="1"/>
          </p:cNvSpPr>
          <p:nvPr>
            <p:ph type="body" sz="quarter" idx="11"/>
          </p:nvPr>
        </p:nvSpPr>
        <p:spPr>
          <a:xfrm>
            <a:off x="583692" y="5530969"/>
            <a:ext cx="9573749" cy="434977"/>
          </a:xfrm>
          <a:prstGeom prst="rect">
            <a:avLst/>
          </a:prstGeom>
        </p:spPr>
        <p:txBody>
          <a:bodyPr wrap="square" lIns="91420" tIns="45710" rIns="91420" bIns="45710" anchor="b" anchorCtr="0">
            <a:noAutofit/>
          </a:bodyPr>
          <a:lstStyle>
            <a:lvl1pPr algn="l" defTabSz="80468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439745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6" y="1600206"/>
            <a:ext cx="5392615"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793" y="1600206"/>
            <a:ext cx="5392615"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727D045-D3C8-4AC2-AE58-9F93B2FD57A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83A4E2B2-609F-43F8-8530-3CB07313596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E8EEC742-E70C-43EC-BE87-25B0252D8E29}"/>
              </a:ext>
            </a:extLst>
          </p:cNvPr>
          <p:cNvSpPr>
            <a:spLocks noGrp="1" noChangeArrowheads="1"/>
          </p:cNvSpPr>
          <p:nvPr>
            <p:ph type="sldNum" sz="quarter" idx="12"/>
          </p:nvPr>
        </p:nvSpPr>
        <p:spPr>
          <a:ln/>
        </p:spPr>
        <p:txBody>
          <a:bodyPr/>
          <a:lstStyle>
            <a:lvl1pPr>
              <a:defRPr/>
            </a:lvl1pPr>
          </a:lstStyle>
          <a:p>
            <a:pPr>
              <a:defRPr/>
            </a:pPr>
            <a:fld id="{0530B378-2A5E-448A-B983-AA251C78649B}" type="slidenum">
              <a:rPr lang="ja-JP" altLang="en-US"/>
              <a:pPr>
                <a:defRPr/>
              </a:pPr>
              <a:t>‹#›</a:t>
            </a:fld>
            <a:endParaRPr lang="en-US" altLang="ja-JP"/>
          </a:p>
        </p:txBody>
      </p:sp>
    </p:spTree>
    <p:extLst>
      <p:ext uri="{BB962C8B-B14F-4D97-AF65-F5344CB8AC3E}">
        <p14:creationId xmlns:p14="http://schemas.microsoft.com/office/powerpoint/2010/main" val="25632431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711200" y="1602319"/>
            <a:ext cx="10820400" cy="3744383"/>
          </a:xfrm>
          <a:prstGeom prst="rect">
            <a:avLst/>
          </a:prstGeom>
        </p:spPr>
        <p:txBody>
          <a:bodyPr vert="horz" lIns="91420" tIns="45710" rIns="91420" bIns="45710">
            <a:noAutofit/>
          </a:bodyPr>
          <a:lstStyle>
            <a:lvl1pPr marL="0" indent="0" algn="ctr">
              <a:buNone/>
              <a:defRPr sz="2667" b="0" i="0">
                <a:solidFill>
                  <a:schemeClr val="tx1"/>
                </a:solidFill>
                <a:latin typeface="+mn-lt"/>
                <a:cs typeface="CiscoSans ExtraLight"/>
              </a:defRPr>
            </a:lvl1pPr>
          </a:lstStyle>
          <a:p>
            <a:pPr lvl="0"/>
            <a:r>
              <a:rPr lang="en-US" noProof="0"/>
              <a:t>Click icon to add chart</a:t>
            </a:r>
            <a:endParaRPr lang="en-US" noProof="0" dirty="0"/>
          </a:p>
        </p:txBody>
      </p:sp>
      <p:sp>
        <p:nvSpPr>
          <p:cNvPr id="7" name="Text Placeholder 9"/>
          <p:cNvSpPr>
            <a:spLocks noGrp="1"/>
          </p:cNvSpPr>
          <p:nvPr>
            <p:ph type="body" sz="quarter" idx="11"/>
          </p:nvPr>
        </p:nvSpPr>
        <p:spPr>
          <a:xfrm>
            <a:off x="583692" y="5530969"/>
            <a:ext cx="9573749" cy="434977"/>
          </a:xfrm>
          <a:prstGeom prst="rect">
            <a:avLst/>
          </a:prstGeom>
        </p:spPr>
        <p:txBody>
          <a:bodyPr wrap="square" lIns="91420" tIns="45710" rIns="91420" bIns="45710" anchor="b" anchorCtr="0">
            <a:noAutofit/>
          </a:bodyPr>
          <a:lstStyle>
            <a:lvl1pPr algn="l" defTabSz="80468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1366749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632883" y="1797055"/>
            <a:ext cx="11040076" cy="4098595"/>
          </a:xfrm>
          <a:prstGeom prst="rect">
            <a:avLst/>
          </a:prstGeom>
        </p:spPr>
        <p:txBody>
          <a:bodyPr lIns="91420" tIns="45710" rIns="91420" bIns="45710">
            <a:noAutofit/>
          </a:bodyPr>
          <a:lstStyle>
            <a:lvl1pPr marL="380882" marR="0" indent="-380882" algn="ctr" defTabSz="609411" rtl="0" eaLnBrk="1" fontAlgn="auto" latinLnBrk="0" hangingPunct="1">
              <a:lnSpc>
                <a:spcPct val="100000"/>
              </a:lnSpc>
              <a:spcBef>
                <a:spcPct val="20000"/>
              </a:spcBef>
              <a:spcAft>
                <a:spcPts val="0"/>
              </a:spcAft>
              <a:buClrTx/>
              <a:buSzTx/>
              <a:buFont typeface="Arial"/>
              <a:buNone/>
              <a:tabLst/>
              <a:defRPr sz="2667" b="0" i="0" baseline="0">
                <a:solidFill>
                  <a:schemeClr val="tx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35531557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1_Half_Page_Blank">
    <p:spTree>
      <p:nvGrpSpPr>
        <p:cNvPr id="1" name=""/>
        <p:cNvGrpSpPr/>
        <p:nvPr/>
      </p:nvGrpSpPr>
      <p:grpSpPr>
        <a:xfrm>
          <a:off x="0" y="0"/>
          <a:ext cx="0" cy="0"/>
          <a:chOff x="0" y="0"/>
          <a:chExt cx="0" cy="0"/>
        </a:xfrm>
      </p:grpSpPr>
      <p:sp>
        <p:nvSpPr>
          <p:cNvPr id="5" name="Rectangle 4"/>
          <p:cNvSpPr/>
          <p:nvPr/>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rgbClr val="005073"/>
              </a:solidFill>
            </a:endParaRPr>
          </a:p>
        </p:txBody>
      </p:sp>
      <p:sp>
        <p:nvSpPr>
          <p:cNvPr id="4" name="Text Placeholder 3"/>
          <p:cNvSpPr>
            <a:spLocks noGrp="1"/>
          </p:cNvSpPr>
          <p:nvPr>
            <p:ph type="body" sz="quarter" idx="10" hasCustomPrompt="1"/>
          </p:nvPr>
        </p:nvSpPr>
        <p:spPr>
          <a:xfrm>
            <a:off x="616401" y="2220248"/>
            <a:ext cx="4882699" cy="3901157"/>
          </a:xfrm>
          <a:prstGeom prst="rect">
            <a:avLst/>
          </a:prstGeom>
        </p:spPr>
        <p:txBody>
          <a:bodyPr lIns="91420" tIns="45710" rIns="91420" bIns="45710">
            <a:noAutofit/>
          </a:bodyPr>
          <a:lstStyle>
            <a:lvl1pPr marL="232812" indent="-156617">
              <a:lnSpc>
                <a:spcPct val="95000"/>
              </a:lnSpc>
              <a:spcBef>
                <a:spcPts val="1480"/>
              </a:spcBef>
              <a:buClr>
                <a:schemeClr val="tx2"/>
              </a:buClr>
              <a:buSzPct val="60000"/>
              <a:buFont typeface="Arial"/>
              <a:buChar char="•"/>
              <a:defRPr sz="2667" b="0" i="0">
                <a:solidFill>
                  <a:schemeClr val="bg1"/>
                </a:solidFill>
                <a:latin typeface="+mn-lt"/>
                <a:ea typeface="CiscoSansTT Thin" charset="0"/>
                <a:cs typeface="CiscoSansTT Thin" charset="0"/>
              </a:defRPr>
            </a:lvl1pPr>
            <a:lvl2pPr marL="385196" indent="-152384">
              <a:lnSpc>
                <a:spcPct val="95000"/>
              </a:lnSpc>
              <a:spcBef>
                <a:spcPts val="600"/>
              </a:spcBef>
              <a:buClr>
                <a:schemeClr val="tx2"/>
              </a:buClr>
              <a:buSzPct val="60000"/>
              <a:buFont typeface="Arial"/>
              <a:buChar char="•"/>
              <a:defRPr sz="2400" b="0" i="0">
                <a:solidFill>
                  <a:schemeClr val="bg1"/>
                </a:solidFill>
                <a:latin typeface="+mn-lt"/>
                <a:ea typeface="CiscoSansTT Thin" charset="0"/>
                <a:cs typeface="CiscoSansTT Thin" charset="0"/>
              </a:defRPr>
            </a:lvl2pPr>
            <a:lvl3pPr marL="537580" indent="-152384">
              <a:buClr>
                <a:schemeClr val="tx2"/>
              </a:buClr>
              <a:buSzPct val="60000"/>
              <a:buFont typeface="Arial"/>
              <a:buChar char="•"/>
              <a:defRPr sz="2133" b="0" i="0">
                <a:solidFill>
                  <a:schemeClr val="bg1"/>
                </a:solidFill>
                <a:latin typeface="+mn-lt"/>
                <a:ea typeface="CiscoSansTT Thin" charset="0"/>
                <a:cs typeface="CiscoSansTT Thin" charset="0"/>
              </a:defRPr>
            </a:lvl3pPr>
            <a:lvl4pPr marL="689964" indent="-152384">
              <a:buClr>
                <a:schemeClr val="tx2"/>
              </a:buClr>
              <a:buSzPct val="60000"/>
              <a:buFont typeface="Arial"/>
              <a:buChar char="•"/>
              <a:defRPr sz="1867" b="0" i="0">
                <a:solidFill>
                  <a:schemeClr val="bg1"/>
                </a:solidFill>
                <a:latin typeface="+mn-lt"/>
                <a:ea typeface="CiscoSansTT Thin" charset="0"/>
                <a:cs typeface="CiscoSansTT Thin" charset="0"/>
              </a:defRPr>
            </a:lvl4pPr>
            <a:lvl5pPr marL="842350" indent="-152384">
              <a:buClr>
                <a:schemeClr val="tx2"/>
              </a:buClr>
              <a:buSzPct val="60000"/>
              <a:buFont typeface="Arial"/>
              <a:buChar char="•"/>
              <a:defRPr sz="1600" b="0" i="0">
                <a:solidFill>
                  <a:schemeClr val="bg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91" y="455085"/>
            <a:ext cx="4915412"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4267">
                <a:solidFill>
                  <a:schemeClr val="bg1"/>
                </a:solidFill>
              </a:defRPr>
            </a:lvl1pPr>
          </a:lstStyle>
          <a:p>
            <a:pPr lvl="0"/>
            <a:r>
              <a:rPr lang="en-US"/>
              <a:t>Click to edit Master title style</a:t>
            </a:r>
            <a:endParaRPr lang="en-GB" dirty="0"/>
          </a:p>
        </p:txBody>
      </p:sp>
      <p:sp>
        <p:nvSpPr>
          <p:cNvPr id="8" name="Rectangle 4"/>
          <p:cNvSpPr>
            <a:spLocks noChangeArrowheads="1"/>
          </p:cNvSpPr>
          <p:nvPr/>
        </p:nvSpPr>
        <p:spPr bwMode="ltGray">
          <a:xfrm>
            <a:off x="636905" y="6322209"/>
            <a:ext cx="4757856" cy="206025"/>
          </a:xfrm>
          <a:prstGeom prst="rect">
            <a:avLst/>
          </a:prstGeom>
          <a:noFill/>
          <a:ln w="9525">
            <a:noFill/>
            <a:miter lim="800000"/>
            <a:headEnd/>
            <a:tailEnd/>
          </a:ln>
          <a:effectLst/>
        </p:spPr>
        <p:txBody>
          <a:bodyPr wrap="square" lIns="82115" tIns="41056" rIns="82115" bIns="41056" anchor="b">
            <a:spAutoFit/>
          </a:bodyPr>
          <a:lstStyle/>
          <a:p>
            <a:pPr defTabSz="814245" fontAlgn="auto">
              <a:spcBef>
                <a:spcPts val="0"/>
              </a:spcBef>
              <a:spcAft>
                <a:spcPts val="0"/>
              </a:spcAft>
              <a:defRPr/>
            </a:pPr>
            <a:r>
              <a:rPr lang="en-US" sz="800" spc="27" dirty="0">
                <a:solidFill>
                  <a:srgbClr val="00BCEB">
                    <a:lumMod val="75000"/>
                  </a:srgbClr>
                </a:solidFill>
                <a:latin typeface="CiscoSansTT ExtraLight"/>
                <a:cs typeface="CiscoSans Thin"/>
              </a:rPr>
              <a:t>© 2017  Cisco and/or its affiliates. All rights reserved.   Cisco Confidential</a:t>
            </a:r>
          </a:p>
        </p:txBody>
      </p:sp>
    </p:spTree>
    <p:extLst>
      <p:ext uri="{BB962C8B-B14F-4D97-AF65-F5344CB8AC3E}">
        <p14:creationId xmlns:p14="http://schemas.microsoft.com/office/powerpoint/2010/main" val="3483987194"/>
      </p:ext>
    </p:extLst>
  </p:cSld>
  <p:clrMapOvr>
    <a:masterClrMapping/>
  </p:clrMapOvr>
  <p:extLst>
    <p:ext uri="{DCECCB84-F9BA-43D5-87BE-67443E8EF086}">
      <p15:sldGuideLst xmlns:p15="http://schemas.microsoft.com/office/powerpoint/2012/main">
        <p15:guide id="1" pos="288" userDrawn="1">
          <p15:clr>
            <a:srgbClr val="FBAE40"/>
          </p15:clr>
        </p15:guide>
        <p15:guide id="2" pos="2599"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2_Half_Page_Text">
    <p:spTree>
      <p:nvGrpSpPr>
        <p:cNvPr id="1" name=""/>
        <p:cNvGrpSpPr/>
        <p:nvPr/>
      </p:nvGrpSpPr>
      <p:grpSpPr>
        <a:xfrm>
          <a:off x="0" y="0"/>
          <a:ext cx="0" cy="0"/>
          <a:chOff x="0" y="0"/>
          <a:chExt cx="0" cy="0"/>
        </a:xfrm>
      </p:grpSpPr>
      <p:sp>
        <p:nvSpPr>
          <p:cNvPr id="4" name="Rectangle 3"/>
          <p:cNvSpPr/>
          <p:nvPr/>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rgbClr val="005073"/>
              </a:solidFill>
            </a:endParaRPr>
          </a:p>
        </p:txBody>
      </p:sp>
      <p:sp>
        <p:nvSpPr>
          <p:cNvPr id="3" name="Title Placeholder 5"/>
          <p:cNvSpPr>
            <a:spLocks noGrp="1"/>
          </p:cNvSpPr>
          <p:nvPr>
            <p:ph type="title"/>
          </p:nvPr>
        </p:nvSpPr>
        <p:spPr bwMode="auto">
          <a:xfrm>
            <a:off x="558803" y="2209800"/>
            <a:ext cx="5103284" cy="24384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193"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Text Placeholder 5"/>
          <p:cNvSpPr>
            <a:spLocks noGrp="1"/>
          </p:cNvSpPr>
          <p:nvPr>
            <p:ph type="body" sz="quarter" idx="10"/>
          </p:nvPr>
        </p:nvSpPr>
        <p:spPr>
          <a:xfrm>
            <a:off x="6796623" y="709083"/>
            <a:ext cx="4734983" cy="5412316"/>
          </a:xfrm>
          <a:prstGeom prst="rect">
            <a:avLst/>
          </a:prstGeom>
        </p:spPr>
        <p:txBody>
          <a:bodyPr lIns="0" rIns="0" anchor="ctr" anchorCtr="0"/>
          <a:lstStyle>
            <a:lvl1pPr marL="226462" indent="-226462">
              <a:lnSpc>
                <a:spcPct val="100000"/>
              </a:lnSpc>
              <a:buClr>
                <a:schemeClr val="tx1"/>
              </a:buClr>
              <a:buSzPct val="60000"/>
              <a:buFont typeface="Arial" panose="020B0604020202020204" pitchFamily="34" charset="0"/>
              <a:buChar char="•"/>
              <a:tabLst>
                <a:tab pos="304768" algn="l"/>
              </a:tabLst>
              <a:defRPr sz="3200"/>
            </a:lvl1pPr>
            <a:lvl2pPr marL="461387" indent="-228578">
              <a:lnSpc>
                <a:spcPct val="100000"/>
              </a:lnSpc>
              <a:buClr>
                <a:schemeClr val="tx1"/>
              </a:buClr>
              <a:buSzPct val="60000"/>
              <a:buFont typeface="Arial" panose="020B0604020202020204" pitchFamily="34" charset="0"/>
              <a:buChar char="•"/>
              <a:defRPr sz="3200"/>
            </a:lvl2pPr>
            <a:lvl3pPr marL="609539" indent="-156617">
              <a:lnSpc>
                <a:spcPct val="100000"/>
              </a:lnSpc>
              <a:buClr>
                <a:schemeClr val="tx1"/>
              </a:buClr>
              <a:buSzPct val="60000"/>
              <a:buFont typeface="Arial" panose="020B0604020202020204" pitchFamily="34" charset="0"/>
              <a:buChar char="•"/>
              <a:defRPr sz="2667"/>
            </a:lvl3pPr>
            <a:lvl4pPr marL="766158" indent="-156617">
              <a:lnSpc>
                <a:spcPct val="100000"/>
              </a:lnSpc>
              <a:buClr>
                <a:schemeClr val="tx1"/>
              </a:buClr>
              <a:buSzPct val="60000"/>
              <a:buFont typeface="Arial" panose="020B0604020202020204" pitchFamily="34" charset="0"/>
              <a:buChar char="•"/>
              <a:tabLst/>
              <a:defRPr sz="2400"/>
            </a:lvl4pPr>
            <a:lvl5pPr marL="992621" indent="-150268">
              <a:lnSpc>
                <a:spcPct val="100000"/>
              </a:lnSpc>
              <a:buClr>
                <a:schemeClr val="tx1"/>
              </a:buClr>
              <a:buSzPct val="60000"/>
              <a:buFont typeface="Arial" panose="020B0604020202020204" pitchFamily="34" charset="0"/>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ChangeArrowheads="1"/>
          </p:cNvSpPr>
          <p:nvPr/>
        </p:nvSpPr>
        <p:spPr bwMode="ltGray">
          <a:xfrm>
            <a:off x="636908" y="6322209"/>
            <a:ext cx="4622389" cy="206025"/>
          </a:xfrm>
          <a:prstGeom prst="rect">
            <a:avLst/>
          </a:prstGeom>
          <a:noFill/>
          <a:ln w="9525">
            <a:noFill/>
            <a:miter lim="800000"/>
            <a:headEnd/>
            <a:tailEnd/>
          </a:ln>
          <a:effectLst/>
        </p:spPr>
        <p:txBody>
          <a:bodyPr wrap="square" lIns="82115" tIns="41056" rIns="82115" bIns="41056" anchor="b">
            <a:spAutoFit/>
          </a:bodyPr>
          <a:lstStyle/>
          <a:p>
            <a:pPr defTabSz="814245" fontAlgn="auto">
              <a:spcBef>
                <a:spcPts val="0"/>
              </a:spcBef>
              <a:spcAft>
                <a:spcPts val="0"/>
              </a:spcAft>
              <a:defRPr/>
            </a:pPr>
            <a:r>
              <a:rPr lang="en-US" sz="800" spc="27" dirty="0">
                <a:solidFill>
                  <a:srgbClr val="00BCEB">
                    <a:lumMod val="75000"/>
                  </a:srgbClr>
                </a:solidFill>
                <a:latin typeface="CiscoSansTT ExtraLight"/>
                <a:cs typeface="CiscoSans Thin"/>
              </a:rPr>
              <a:t>© 2017  Cisco and/or its affiliates. All rights reserved.   Cisco Confidential</a:t>
            </a:r>
          </a:p>
        </p:txBody>
      </p:sp>
    </p:spTree>
    <p:extLst>
      <p:ext uri="{BB962C8B-B14F-4D97-AF65-F5344CB8AC3E}">
        <p14:creationId xmlns:p14="http://schemas.microsoft.com/office/powerpoint/2010/main" val="156938218"/>
      </p:ext>
    </p:extLst>
  </p:cSld>
  <p:clrMapOvr>
    <a:masterClrMapping/>
  </p:clrMapOvr>
  <p:extLst>
    <p:ext uri="{DCECCB84-F9BA-43D5-87BE-67443E8EF086}">
      <p15:sldGuideLst xmlns:p15="http://schemas.microsoft.com/office/powerpoint/2012/main">
        <p15:guide id="1" orient="horz" pos="1044" userDrawn="1">
          <p15:clr>
            <a:srgbClr val="FBAE40"/>
          </p15:clr>
        </p15:guide>
        <p15:guide id="2" pos="264" userDrawn="1">
          <p15:clr>
            <a:srgbClr val="FBAE40"/>
          </p15:clr>
        </p15:guide>
        <p15:guide id="3" orient="horz" pos="2196" userDrawn="1">
          <p15:clr>
            <a:srgbClr val="FBAE40"/>
          </p15:clr>
        </p15:guide>
        <p15:guide id="4" pos="2675"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3_Half_Page_Text_2 column">
    <p:spTree>
      <p:nvGrpSpPr>
        <p:cNvPr id="1" name=""/>
        <p:cNvGrpSpPr/>
        <p:nvPr/>
      </p:nvGrpSpPr>
      <p:grpSpPr>
        <a:xfrm>
          <a:off x="0" y="0"/>
          <a:ext cx="0" cy="0"/>
          <a:chOff x="0" y="0"/>
          <a:chExt cx="0" cy="0"/>
        </a:xfrm>
      </p:grpSpPr>
      <p:sp>
        <p:nvSpPr>
          <p:cNvPr id="4" name="Rectangle 3"/>
          <p:cNvSpPr/>
          <p:nvPr/>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rgbClr val="005073"/>
              </a:solidFill>
            </a:endParaRPr>
          </a:p>
        </p:txBody>
      </p:sp>
      <p:sp>
        <p:nvSpPr>
          <p:cNvPr id="3" name="Title Placeholder 5"/>
          <p:cNvSpPr>
            <a:spLocks noGrp="1"/>
          </p:cNvSpPr>
          <p:nvPr>
            <p:ph type="title"/>
          </p:nvPr>
        </p:nvSpPr>
        <p:spPr bwMode="auto">
          <a:xfrm>
            <a:off x="583691" y="680720"/>
            <a:ext cx="5078396" cy="87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912193"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Text Placeholder 5"/>
          <p:cNvSpPr>
            <a:spLocks noGrp="1"/>
          </p:cNvSpPr>
          <p:nvPr>
            <p:ph type="body" sz="quarter" idx="10"/>
          </p:nvPr>
        </p:nvSpPr>
        <p:spPr>
          <a:xfrm>
            <a:off x="6796623" y="680720"/>
            <a:ext cx="4734983" cy="5440680"/>
          </a:xfrm>
          <a:prstGeom prst="rect">
            <a:avLst/>
          </a:prstGeom>
        </p:spPr>
        <p:txBody>
          <a:bodyPr lIns="0" rIns="0"/>
          <a:lstStyle>
            <a:lvl1pPr marL="152384" indent="-152384">
              <a:lnSpc>
                <a:spcPct val="100000"/>
              </a:lnSpc>
              <a:buClr>
                <a:schemeClr val="tx1"/>
              </a:buClr>
              <a:buSzPct val="60000"/>
              <a:defRPr sz="2667"/>
            </a:lvl1pPr>
            <a:lvl2pPr marL="304768" indent="-152384">
              <a:lnSpc>
                <a:spcPct val="100000"/>
              </a:lnSpc>
              <a:buClr>
                <a:schemeClr val="tx1"/>
              </a:buClr>
              <a:buSzPct val="60000"/>
              <a:defRPr sz="2667"/>
            </a:lvl2pPr>
            <a:lvl3pPr marL="457155" indent="-152384">
              <a:lnSpc>
                <a:spcPct val="100000"/>
              </a:lnSpc>
              <a:buClr>
                <a:schemeClr val="tx1"/>
              </a:buClr>
              <a:buSzPct val="60000"/>
              <a:defRPr sz="2400"/>
            </a:lvl3pPr>
            <a:lvl4pPr marL="609539" indent="-165084">
              <a:lnSpc>
                <a:spcPct val="100000"/>
              </a:lnSpc>
              <a:buClr>
                <a:schemeClr val="tx1"/>
              </a:buClr>
              <a:buSzPct val="60000"/>
              <a:defRPr sz="2133"/>
            </a:lvl4pPr>
            <a:lvl5pPr marL="766158" indent="-156617">
              <a:lnSpc>
                <a:spcPct val="100000"/>
              </a:lnSpc>
              <a:buClr>
                <a:schemeClr val="tx1"/>
              </a:buClr>
              <a:buSzPct val="60000"/>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1"/>
          </p:nvPr>
        </p:nvSpPr>
        <p:spPr>
          <a:xfrm>
            <a:off x="583691" y="2213126"/>
            <a:ext cx="5078396" cy="3908277"/>
          </a:xfrm>
          <a:prstGeom prst="rect">
            <a:avLst/>
          </a:prstGeom>
        </p:spPr>
        <p:txBody>
          <a:bodyPr/>
          <a:lstStyle>
            <a:lvl1pPr marL="152384" indent="-152384">
              <a:buClr>
                <a:schemeClr val="tx2"/>
              </a:buClr>
              <a:buSzPct val="60000"/>
              <a:defRPr lang="en-US" sz="2667" kern="1200" dirty="0" smtClean="0">
                <a:solidFill>
                  <a:schemeClr val="bg1"/>
                </a:solidFill>
                <a:latin typeface="+mn-lt"/>
                <a:ea typeface="ＭＳ Ｐゴシック" charset="0"/>
                <a:cs typeface="CiscoSans"/>
              </a:defRPr>
            </a:lvl1pPr>
            <a:lvl2pPr marL="304768" indent="-152384">
              <a:buClr>
                <a:schemeClr val="tx2"/>
              </a:buClr>
              <a:buSzPct val="60000"/>
              <a:defRPr sz="2667">
                <a:solidFill>
                  <a:schemeClr val="bg1"/>
                </a:solidFill>
              </a:defRPr>
            </a:lvl2pPr>
            <a:lvl3pPr marL="457155" indent="-152384">
              <a:buClr>
                <a:schemeClr val="tx2"/>
              </a:buClr>
              <a:buSzPct val="60000"/>
              <a:defRPr sz="2400">
                <a:solidFill>
                  <a:schemeClr val="bg1"/>
                </a:solidFill>
              </a:defRPr>
            </a:lvl3pPr>
            <a:lvl4pPr marL="609539" indent="-165084">
              <a:buClr>
                <a:schemeClr val="tx2"/>
              </a:buClr>
              <a:buSzPct val="60000"/>
              <a:defRPr sz="2133">
                <a:solidFill>
                  <a:schemeClr val="bg1"/>
                </a:solidFill>
              </a:defRPr>
            </a:lvl4pPr>
            <a:lvl5pPr marL="766158" indent="-156617">
              <a:buClr>
                <a:schemeClr val="tx2"/>
              </a:buClr>
              <a:buSzPct val="60000"/>
              <a:defRPr sz="2133">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4"/>
          <p:cNvSpPr>
            <a:spLocks noChangeArrowheads="1"/>
          </p:cNvSpPr>
          <p:nvPr/>
        </p:nvSpPr>
        <p:spPr bwMode="ltGray">
          <a:xfrm>
            <a:off x="636910" y="6322217"/>
            <a:ext cx="4478953" cy="206025"/>
          </a:xfrm>
          <a:prstGeom prst="rect">
            <a:avLst/>
          </a:prstGeom>
          <a:noFill/>
          <a:ln w="9525">
            <a:noFill/>
            <a:miter lim="800000"/>
            <a:headEnd/>
            <a:tailEnd/>
          </a:ln>
          <a:effectLst/>
        </p:spPr>
        <p:txBody>
          <a:bodyPr wrap="square" lIns="82115" tIns="41056" rIns="82115" bIns="41056" anchor="b">
            <a:spAutoFit/>
          </a:bodyPr>
          <a:lstStyle/>
          <a:p>
            <a:pPr defTabSz="814245" fontAlgn="auto">
              <a:spcBef>
                <a:spcPts val="0"/>
              </a:spcBef>
              <a:spcAft>
                <a:spcPts val="0"/>
              </a:spcAft>
              <a:defRPr/>
            </a:pPr>
            <a:r>
              <a:rPr lang="en-US" sz="800" spc="27" dirty="0">
                <a:solidFill>
                  <a:srgbClr val="00BCEB">
                    <a:lumMod val="75000"/>
                  </a:srgbClr>
                </a:solidFill>
                <a:latin typeface="CiscoSansTT ExtraLight"/>
                <a:cs typeface="CiscoSans Thin"/>
              </a:rPr>
              <a:t>© 2017  Cisco and/or its affiliates. All rights reserved.   Cisco Confidential</a:t>
            </a:r>
          </a:p>
        </p:txBody>
      </p:sp>
    </p:spTree>
    <p:extLst>
      <p:ext uri="{BB962C8B-B14F-4D97-AF65-F5344CB8AC3E}">
        <p14:creationId xmlns:p14="http://schemas.microsoft.com/office/powerpoint/2010/main" val="986103033"/>
      </p:ext>
    </p:extLst>
  </p:cSld>
  <p:clrMapOvr>
    <a:masterClrMapping/>
  </p:clrMapOvr>
  <p:extLst>
    <p:ext uri="{DCECCB84-F9BA-43D5-87BE-67443E8EF086}">
      <p15:sldGuideLst xmlns:p15="http://schemas.microsoft.com/office/powerpoint/2012/main">
        <p15:guide id="1" pos="2675"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4_Half_Page_Picture_Caption">
    <p:spTree>
      <p:nvGrpSpPr>
        <p:cNvPr id="1" name=""/>
        <p:cNvGrpSpPr/>
        <p:nvPr/>
      </p:nvGrpSpPr>
      <p:grpSpPr>
        <a:xfrm>
          <a:off x="0" y="0"/>
          <a:ext cx="0" cy="0"/>
          <a:chOff x="0" y="0"/>
          <a:chExt cx="0" cy="0"/>
        </a:xfrm>
      </p:grpSpPr>
      <p:sp>
        <p:nvSpPr>
          <p:cNvPr id="4" name="Rectangle 3"/>
          <p:cNvSpPr/>
          <p:nvPr/>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rgbClr val="005073"/>
              </a:solidFill>
            </a:endParaRPr>
          </a:p>
        </p:txBody>
      </p:sp>
      <p:sp>
        <p:nvSpPr>
          <p:cNvPr id="3" name="Title Placeholder 5"/>
          <p:cNvSpPr>
            <a:spLocks noGrp="1"/>
          </p:cNvSpPr>
          <p:nvPr>
            <p:ph type="title"/>
          </p:nvPr>
        </p:nvSpPr>
        <p:spPr bwMode="auto">
          <a:xfrm>
            <a:off x="583691" y="2212978"/>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193"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6786039" y="709092"/>
            <a:ext cx="4745567" cy="4486461"/>
          </a:xfrm>
          <a:prstGeom prst="rect">
            <a:avLst/>
          </a:prstGeom>
        </p:spPr>
        <p:txBody>
          <a:bodyPr anchor="ctr" anchorCtr="0"/>
          <a:lstStyle>
            <a:lvl1pPr marL="0" indent="0" algn="ctr">
              <a:buNone/>
              <a:defRPr/>
            </a:lvl1pPr>
          </a:lstStyle>
          <a:p>
            <a:r>
              <a:rPr lang="en-US"/>
              <a:t>Click icon to add picture</a:t>
            </a:r>
            <a:endParaRPr lang="en-US" dirty="0"/>
          </a:p>
        </p:txBody>
      </p:sp>
      <p:sp>
        <p:nvSpPr>
          <p:cNvPr id="9" name="Text Placeholder 8"/>
          <p:cNvSpPr>
            <a:spLocks noGrp="1"/>
          </p:cNvSpPr>
          <p:nvPr>
            <p:ph type="body" sz="quarter" idx="11"/>
          </p:nvPr>
        </p:nvSpPr>
        <p:spPr>
          <a:xfrm>
            <a:off x="6786039" y="5416476"/>
            <a:ext cx="4745567" cy="700193"/>
          </a:xfrm>
          <a:prstGeom prst="rect">
            <a:avLst/>
          </a:prstGeom>
        </p:spPr>
        <p:txBody>
          <a:bodyPr lIns="0" tIns="0" rIns="0" bIns="0"/>
          <a:lstStyle>
            <a:lvl1pPr marL="0" indent="0">
              <a:buNone/>
              <a:defRPr sz="1867"/>
            </a:lvl1pPr>
          </a:lstStyle>
          <a:p>
            <a:pPr lvl="0"/>
            <a:r>
              <a:rPr lang="en-US"/>
              <a:t>Click to edit Master text styles</a:t>
            </a:r>
          </a:p>
        </p:txBody>
      </p:sp>
      <p:sp>
        <p:nvSpPr>
          <p:cNvPr id="10" name="Rectangle 4"/>
          <p:cNvSpPr>
            <a:spLocks noChangeArrowheads="1"/>
          </p:cNvSpPr>
          <p:nvPr/>
        </p:nvSpPr>
        <p:spPr bwMode="ltGray">
          <a:xfrm>
            <a:off x="636908" y="6322217"/>
            <a:ext cx="3817557" cy="206025"/>
          </a:xfrm>
          <a:prstGeom prst="rect">
            <a:avLst/>
          </a:prstGeom>
          <a:noFill/>
          <a:ln w="9525">
            <a:noFill/>
            <a:miter lim="800000"/>
            <a:headEnd/>
            <a:tailEnd/>
          </a:ln>
          <a:effectLst/>
        </p:spPr>
        <p:txBody>
          <a:bodyPr wrap="square" lIns="82115" tIns="41056" rIns="82115" bIns="41056" anchor="b">
            <a:spAutoFit/>
          </a:bodyPr>
          <a:lstStyle/>
          <a:p>
            <a:pPr defTabSz="814245" fontAlgn="auto">
              <a:spcBef>
                <a:spcPts val="0"/>
              </a:spcBef>
              <a:spcAft>
                <a:spcPts val="0"/>
              </a:spcAft>
              <a:defRPr/>
            </a:pPr>
            <a:r>
              <a:rPr lang="en-US" sz="800" spc="27" dirty="0">
                <a:solidFill>
                  <a:srgbClr val="00BCEB">
                    <a:lumMod val="75000"/>
                  </a:srgbClr>
                </a:solidFill>
                <a:latin typeface="CiscoSansTT ExtraLight"/>
                <a:cs typeface="CiscoSans Thin"/>
              </a:rPr>
              <a:t>© 2017  Cisco and/or its affiliates. All rights reserved.   Cisco Confidential</a:t>
            </a:r>
          </a:p>
        </p:txBody>
      </p:sp>
    </p:spTree>
    <p:extLst>
      <p:ext uri="{BB962C8B-B14F-4D97-AF65-F5344CB8AC3E}">
        <p14:creationId xmlns:p14="http://schemas.microsoft.com/office/powerpoint/2010/main" val="2826001710"/>
      </p:ext>
    </p:extLst>
  </p:cSld>
  <p:clrMapOvr>
    <a:masterClrMapping/>
  </p:clrMapOvr>
  <p:extLst>
    <p:ext uri="{DCECCB84-F9BA-43D5-87BE-67443E8EF086}">
      <p15:sldGuideLst xmlns:p15="http://schemas.microsoft.com/office/powerpoint/2012/main">
        <p15:guide id="1" orient="horz" pos="1044" userDrawn="1">
          <p15:clr>
            <a:srgbClr val="FBAE40"/>
          </p15:clr>
        </p15:guide>
        <p15:guide id="2" pos="264" userDrawn="1">
          <p15:clr>
            <a:srgbClr val="FBAE40"/>
          </p15:clr>
        </p15:guide>
        <p15:guide id="3" orient="horz" pos="2193" userDrawn="1">
          <p15:clr>
            <a:srgbClr val="FBAE40"/>
          </p15:clr>
        </p15:guide>
        <p15:guide id="4" pos="2675" userDrawn="1">
          <p15:clr>
            <a:srgbClr val="FBAE40"/>
          </p15:clr>
        </p15:guide>
        <p15:guide id="5" pos="3207"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5_Half_Page_Picture">
    <p:spTree>
      <p:nvGrpSpPr>
        <p:cNvPr id="1" name=""/>
        <p:cNvGrpSpPr/>
        <p:nvPr/>
      </p:nvGrpSpPr>
      <p:grpSpPr>
        <a:xfrm>
          <a:off x="0" y="0"/>
          <a:ext cx="0" cy="0"/>
          <a:chOff x="0" y="0"/>
          <a:chExt cx="0" cy="0"/>
        </a:xfrm>
      </p:grpSpPr>
      <p:sp>
        <p:nvSpPr>
          <p:cNvPr id="4" name="Rectangle 3"/>
          <p:cNvSpPr/>
          <p:nvPr/>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rgbClr val="005073"/>
              </a:solidFill>
            </a:endParaRPr>
          </a:p>
        </p:txBody>
      </p:sp>
      <p:sp>
        <p:nvSpPr>
          <p:cNvPr id="3" name="Title Placeholder 5"/>
          <p:cNvSpPr>
            <a:spLocks noGrp="1"/>
          </p:cNvSpPr>
          <p:nvPr>
            <p:ph type="title"/>
          </p:nvPr>
        </p:nvSpPr>
        <p:spPr bwMode="auto">
          <a:xfrm>
            <a:off x="583691" y="2212978"/>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193"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6786039" y="709092"/>
            <a:ext cx="4745567" cy="5412315"/>
          </a:xfrm>
          <a:prstGeom prst="rect">
            <a:avLst/>
          </a:prstGeom>
        </p:spPr>
        <p:txBody>
          <a:bodyPr anchor="ctr" anchorCtr="0"/>
          <a:lstStyle>
            <a:lvl1pPr marL="0" indent="0" algn="ctr">
              <a:buNone/>
              <a:defRPr/>
            </a:lvl1pPr>
          </a:lstStyle>
          <a:p>
            <a:r>
              <a:rPr lang="en-US"/>
              <a:t>Click icon to add picture</a:t>
            </a:r>
            <a:endParaRPr lang="en-US" dirty="0"/>
          </a:p>
        </p:txBody>
      </p:sp>
      <p:sp>
        <p:nvSpPr>
          <p:cNvPr id="8" name="Rectangle 4"/>
          <p:cNvSpPr>
            <a:spLocks noChangeArrowheads="1"/>
          </p:cNvSpPr>
          <p:nvPr/>
        </p:nvSpPr>
        <p:spPr bwMode="ltGray">
          <a:xfrm>
            <a:off x="636905" y="6322217"/>
            <a:ext cx="4351456" cy="206025"/>
          </a:xfrm>
          <a:prstGeom prst="rect">
            <a:avLst/>
          </a:prstGeom>
          <a:noFill/>
          <a:ln w="9525">
            <a:noFill/>
            <a:miter lim="800000"/>
            <a:headEnd/>
            <a:tailEnd/>
          </a:ln>
          <a:effectLst/>
        </p:spPr>
        <p:txBody>
          <a:bodyPr wrap="square" lIns="82115" tIns="41056" rIns="82115" bIns="41056" anchor="b">
            <a:spAutoFit/>
          </a:bodyPr>
          <a:lstStyle/>
          <a:p>
            <a:pPr defTabSz="814245" fontAlgn="auto">
              <a:spcBef>
                <a:spcPts val="0"/>
              </a:spcBef>
              <a:spcAft>
                <a:spcPts val="0"/>
              </a:spcAft>
              <a:defRPr/>
            </a:pPr>
            <a:r>
              <a:rPr lang="en-US" sz="800" spc="27" dirty="0">
                <a:solidFill>
                  <a:srgbClr val="00BCEB">
                    <a:lumMod val="75000"/>
                  </a:srgbClr>
                </a:solidFill>
                <a:latin typeface="CiscoSansTT ExtraLight"/>
                <a:cs typeface="CiscoSans Thin"/>
              </a:rPr>
              <a:t>© 2017  Cisco and/or its affiliates. All rights reserved.   Cisco Confidential</a:t>
            </a:r>
          </a:p>
        </p:txBody>
      </p:sp>
    </p:spTree>
    <p:extLst>
      <p:ext uri="{BB962C8B-B14F-4D97-AF65-F5344CB8AC3E}">
        <p14:creationId xmlns:p14="http://schemas.microsoft.com/office/powerpoint/2010/main" val="3813711795"/>
      </p:ext>
    </p:extLst>
  </p:cSld>
  <p:clrMapOvr>
    <a:masterClrMapping/>
  </p:clrMapOvr>
  <p:extLst>
    <p:ext uri="{DCECCB84-F9BA-43D5-87BE-67443E8EF086}">
      <p15:sldGuideLst xmlns:p15="http://schemas.microsoft.com/office/powerpoint/2012/main">
        <p15:guide id="1" orient="horz" pos="1044" userDrawn="1">
          <p15:clr>
            <a:srgbClr val="FBAE40"/>
          </p15:clr>
        </p15:guide>
        <p15:guide id="2" pos="264" userDrawn="1">
          <p15:clr>
            <a:srgbClr val="FBAE40"/>
          </p15:clr>
        </p15:guide>
        <p15:guide id="3" orient="horz" pos="2193" userDrawn="1">
          <p15:clr>
            <a:srgbClr val="FBAE40"/>
          </p15:clr>
        </p15:guide>
        <p15:guide id="4" pos="2675" userDrawn="1">
          <p15:clr>
            <a:srgbClr val="FBAE40"/>
          </p15:clr>
        </p15:guide>
        <p15:guide id="5" pos="3207"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6_Half_Page_Headline Only">
    <p:spTree>
      <p:nvGrpSpPr>
        <p:cNvPr id="1" name=""/>
        <p:cNvGrpSpPr/>
        <p:nvPr/>
      </p:nvGrpSpPr>
      <p:grpSpPr>
        <a:xfrm>
          <a:off x="0" y="0"/>
          <a:ext cx="0" cy="0"/>
          <a:chOff x="0" y="0"/>
          <a:chExt cx="0" cy="0"/>
        </a:xfrm>
      </p:grpSpPr>
      <p:sp>
        <p:nvSpPr>
          <p:cNvPr id="4" name="Rectangle 3"/>
          <p:cNvSpPr/>
          <p:nvPr/>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rgbClr val="005073"/>
              </a:solidFill>
            </a:endParaRPr>
          </a:p>
        </p:txBody>
      </p:sp>
      <p:sp>
        <p:nvSpPr>
          <p:cNvPr id="3" name="Title Placeholder 5"/>
          <p:cNvSpPr>
            <a:spLocks noGrp="1"/>
          </p:cNvSpPr>
          <p:nvPr>
            <p:ph type="title"/>
          </p:nvPr>
        </p:nvSpPr>
        <p:spPr bwMode="auto">
          <a:xfrm>
            <a:off x="583691" y="2212978"/>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193"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8" name="Rectangle 4"/>
          <p:cNvSpPr>
            <a:spLocks noChangeArrowheads="1"/>
          </p:cNvSpPr>
          <p:nvPr/>
        </p:nvSpPr>
        <p:spPr bwMode="ltGray">
          <a:xfrm>
            <a:off x="636910" y="6322217"/>
            <a:ext cx="3929119" cy="206025"/>
          </a:xfrm>
          <a:prstGeom prst="rect">
            <a:avLst/>
          </a:prstGeom>
          <a:noFill/>
          <a:ln w="9525">
            <a:noFill/>
            <a:miter lim="800000"/>
            <a:headEnd/>
            <a:tailEnd/>
          </a:ln>
          <a:effectLst/>
        </p:spPr>
        <p:txBody>
          <a:bodyPr wrap="square" lIns="82115" tIns="41056" rIns="82115" bIns="41056" anchor="b">
            <a:spAutoFit/>
          </a:bodyPr>
          <a:lstStyle/>
          <a:p>
            <a:pPr defTabSz="814245" fontAlgn="auto">
              <a:spcBef>
                <a:spcPts val="0"/>
              </a:spcBef>
              <a:spcAft>
                <a:spcPts val="0"/>
              </a:spcAft>
              <a:defRPr/>
            </a:pPr>
            <a:r>
              <a:rPr lang="en-US" sz="800" spc="27" dirty="0">
                <a:solidFill>
                  <a:srgbClr val="00BCEB">
                    <a:lumMod val="75000"/>
                  </a:srgbClr>
                </a:solidFill>
                <a:latin typeface="CiscoSansTT ExtraLight"/>
                <a:cs typeface="CiscoSans Thin"/>
              </a:rPr>
              <a:t>© 2017  Cisco and/or its affiliates. All rights reserved.   Cisco Confidential</a:t>
            </a:r>
          </a:p>
        </p:txBody>
      </p:sp>
    </p:spTree>
    <p:extLst>
      <p:ext uri="{BB962C8B-B14F-4D97-AF65-F5344CB8AC3E}">
        <p14:creationId xmlns:p14="http://schemas.microsoft.com/office/powerpoint/2010/main" val="4203006982"/>
      </p:ext>
    </p:extLst>
  </p:cSld>
  <p:clrMapOvr>
    <a:masterClrMapping/>
  </p:clrMapOvr>
  <p:extLst>
    <p:ext uri="{DCECCB84-F9BA-43D5-87BE-67443E8EF086}">
      <p15:sldGuideLst xmlns:p15="http://schemas.microsoft.com/office/powerpoint/2012/main">
        <p15:guide id="1" orient="horz" pos="1044" userDrawn="1">
          <p15:clr>
            <a:srgbClr val="FBAE40"/>
          </p15:clr>
        </p15:guide>
        <p15:guide id="2" orient="horz" pos="2193" userDrawn="1">
          <p15:clr>
            <a:srgbClr val="FBAE40"/>
          </p15:clr>
        </p15:guide>
        <p15:guide id="3" pos="2675" userDrawn="1">
          <p15:clr>
            <a:srgbClr val="FBAE40"/>
          </p15:clr>
        </p15:guide>
        <p15:guide id="4" pos="3207"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7_Half_Page_Picture_Full">
    <p:spTree>
      <p:nvGrpSpPr>
        <p:cNvPr id="1" name=""/>
        <p:cNvGrpSpPr/>
        <p:nvPr/>
      </p:nvGrpSpPr>
      <p:grpSpPr>
        <a:xfrm>
          <a:off x="0" y="0"/>
          <a:ext cx="0" cy="0"/>
          <a:chOff x="0" y="0"/>
          <a:chExt cx="0" cy="0"/>
        </a:xfrm>
      </p:grpSpPr>
      <p:sp>
        <p:nvSpPr>
          <p:cNvPr id="4" name="Rectangle 3"/>
          <p:cNvSpPr/>
          <p:nvPr/>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rgbClr val="005073"/>
              </a:solidFill>
            </a:endParaRPr>
          </a:p>
        </p:txBody>
      </p:sp>
      <p:sp>
        <p:nvSpPr>
          <p:cNvPr id="3" name="Title Placeholder 5"/>
          <p:cNvSpPr>
            <a:spLocks noGrp="1"/>
          </p:cNvSpPr>
          <p:nvPr>
            <p:ph type="title"/>
          </p:nvPr>
        </p:nvSpPr>
        <p:spPr bwMode="auto">
          <a:xfrm>
            <a:off x="583691" y="2212978"/>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193"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6106796" y="0"/>
            <a:ext cx="6085209" cy="6858000"/>
          </a:xfrm>
          <a:prstGeom prst="rect">
            <a:avLst/>
          </a:prstGeom>
        </p:spPr>
        <p:txBody>
          <a:bodyPr anchor="ctr" anchorCtr="0"/>
          <a:lstStyle>
            <a:lvl1pPr marL="0" indent="0" algn="ctr">
              <a:buNone/>
              <a:defRPr/>
            </a:lvl1pPr>
          </a:lstStyle>
          <a:p>
            <a:r>
              <a:rPr lang="en-US"/>
              <a:t>Click icon to add picture</a:t>
            </a:r>
            <a:endParaRPr lang="en-US" dirty="0"/>
          </a:p>
        </p:txBody>
      </p:sp>
      <p:sp>
        <p:nvSpPr>
          <p:cNvPr id="8" name="Rectangle 4"/>
          <p:cNvSpPr>
            <a:spLocks noChangeArrowheads="1"/>
          </p:cNvSpPr>
          <p:nvPr/>
        </p:nvSpPr>
        <p:spPr bwMode="ltGray">
          <a:xfrm>
            <a:off x="636905" y="6322217"/>
            <a:ext cx="4399267" cy="206025"/>
          </a:xfrm>
          <a:prstGeom prst="rect">
            <a:avLst/>
          </a:prstGeom>
          <a:noFill/>
          <a:ln w="9525">
            <a:noFill/>
            <a:miter lim="800000"/>
            <a:headEnd/>
            <a:tailEnd/>
          </a:ln>
          <a:effectLst/>
        </p:spPr>
        <p:txBody>
          <a:bodyPr wrap="square" lIns="82115" tIns="41056" rIns="82115" bIns="41056" anchor="b">
            <a:spAutoFit/>
          </a:bodyPr>
          <a:lstStyle/>
          <a:p>
            <a:pPr defTabSz="814245" fontAlgn="auto">
              <a:spcBef>
                <a:spcPts val="0"/>
              </a:spcBef>
              <a:spcAft>
                <a:spcPts val="0"/>
              </a:spcAft>
              <a:defRPr/>
            </a:pPr>
            <a:r>
              <a:rPr lang="en-US" sz="800" spc="27" dirty="0">
                <a:solidFill>
                  <a:srgbClr val="00BCEB">
                    <a:lumMod val="75000"/>
                  </a:srgbClr>
                </a:solidFill>
                <a:latin typeface="CiscoSansTT ExtraLight"/>
                <a:cs typeface="CiscoSans Thin"/>
              </a:rPr>
              <a:t>© 2017  Cisco and/or its affiliates. All rights reserved.   Cisco Confidential</a:t>
            </a:r>
          </a:p>
        </p:txBody>
      </p:sp>
    </p:spTree>
    <p:extLst>
      <p:ext uri="{BB962C8B-B14F-4D97-AF65-F5344CB8AC3E}">
        <p14:creationId xmlns:p14="http://schemas.microsoft.com/office/powerpoint/2010/main" val="1469816212"/>
      </p:ext>
    </p:extLst>
  </p:cSld>
  <p:clrMapOvr>
    <a:masterClrMapping/>
  </p:clrMapOvr>
  <p:extLst>
    <p:ext uri="{DCECCB84-F9BA-43D5-87BE-67443E8EF086}">
      <p15:sldGuideLst xmlns:p15="http://schemas.microsoft.com/office/powerpoint/2012/main">
        <p15:guide id="1" orient="horz" pos="1044" userDrawn="1">
          <p15:clr>
            <a:srgbClr val="FBAE40"/>
          </p15:clr>
        </p15:guide>
        <p15:guide id="2" orient="horz" pos="2193" userDrawn="1">
          <p15:clr>
            <a:srgbClr val="FBAE40"/>
          </p15:clr>
        </p15:guide>
        <p15:guide id="3" pos="2675" userDrawn="1">
          <p15:clr>
            <a:srgbClr val="FBAE40"/>
          </p15:clr>
        </p15:guide>
        <p15:guide id="4" pos="3207"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8_Half_Page_Chart">
    <p:spTree>
      <p:nvGrpSpPr>
        <p:cNvPr id="1" name=""/>
        <p:cNvGrpSpPr/>
        <p:nvPr/>
      </p:nvGrpSpPr>
      <p:grpSpPr>
        <a:xfrm>
          <a:off x="0" y="0"/>
          <a:ext cx="0" cy="0"/>
          <a:chOff x="0" y="0"/>
          <a:chExt cx="0" cy="0"/>
        </a:xfrm>
      </p:grpSpPr>
      <p:sp>
        <p:nvSpPr>
          <p:cNvPr id="4" name="Rectangle 3"/>
          <p:cNvSpPr/>
          <p:nvPr/>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rgbClr val="005073"/>
              </a:solidFill>
            </a:endParaRPr>
          </a:p>
        </p:txBody>
      </p:sp>
      <p:sp>
        <p:nvSpPr>
          <p:cNvPr id="3" name="Title Placeholder 5"/>
          <p:cNvSpPr>
            <a:spLocks noGrp="1"/>
          </p:cNvSpPr>
          <p:nvPr>
            <p:ph type="title"/>
          </p:nvPr>
        </p:nvSpPr>
        <p:spPr bwMode="auto">
          <a:xfrm>
            <a:off x="583691" y="2212978"/>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193"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Chart Placeholder 5"/>
          <p:cNvSpPr>
            <a:spLocks noGrp="1"/>
          </p:cNvSpPr>
          <p:nvPr>
            <p:ph type="chart" sz="quarter" idx="10"/>
          </p:nvPr>
        </p:nvSpPr>
        <p:spPr>
          <a:xfrm>
            <a:off x="6786039" y="670984"/>
            <a:ext cx="4745567" cy="5450416"/>
          </a:xfrm>
          <a:prstGeom prst="rect">
            <a:avLst/>
          </a:prstGeom>
        </p:spPr>
        <p:txBody>
          <a:bodyPr anchor="ctr" anchorCtr="0"/>
          <a:lstStyle>
            <a:lvl1pPr marL="0" indent="0" algn="ctr">
              <a:buNone/>
              <a:defRPr/>
            </a:lvl1pPr>
          </a:lstStyle>
          <a:p>
            <a:r>
              <a:rPr lang="en-US"/>
              <a:t>Click icon to add chart</a:t>
            </a:r>
          </a:p>
        </p:txBody>
      </p:sp>
      <p:sp>
        <p:nvSpPr>
          <p:cNvPr id="8" name="Rectangle 4"/>
          <p:cNvSpPr>
            <a:spLocks noChangeArrowheads="1"/>
          </p:cNvSpPr>
          <p:nvPr/>
        </p:nvSpPr>
        <p:spPr bwMode="ltGray">
          <a:xfrm>
            <a:off x="636910" y="6322217"/>
            <a:ext cx="4239895" cy="206025"/>
          </a:xfrm>
          <a:prstGeom prst="rect">
            <a:avLst/>
          </a:prstGeom>
          <a:noFill/>
          <a:ln w="9525">
            <a:noFill/>
            <a:miter lim="800000"/>
            <a:headEnd/>
            <a:tailEnd/>
          </a:ln>
          <a:effectLst/>
        </p:spPr>
        <p:txBody>
          <a:bodyPr wrap="square" lIns="82115" tIns="41056" rIns="82115" bIns="41056" anchor="b">
            <a:spAutoFit/>
          </a:bodyPr>
          <a:lstStyle/>
          <a:p>
            <a:pPr defTabSz="814245" fontAlgn="auto">
              <a:spcBef>
                <a:spcPts val="0"/>
              </a:spcBef>
              <a:spcAft>
                <a:spcPts val="0"/>
              </a:spcAft>
              <a:defRPr/>
            </a:pPr>
            <a:r>
              <a:rPr lang="en-US" sz="800" spc="27" dirty="0">
                <a:solidFill>
                  <a:srgbClr val="00BCEB">
                    <a:lumMod val="75000"/>
                  </a:srgbClr>
                </a:solidFill>
                <a:latin typeface="CiscoSansTT ExtraLight"/>
                <a:cs typeface="CiscoSans Thin"/>
              </a:rPr>
              <a:t>© 2017  Cisco and/or its affiliates. All rights reserved.   Cisco Confidential</a:t>
            </a:r>
          </a:p>
        </p:txBody>
      </p:sp>
    </p:spTree>
    <p:extLst>
      <p:ext uri="{BB962C8B-B14F-4D97-AF65-F5344CB8AC3E}">
        <p14:creationId xmlns:p14="http://schemas.microsoft.com/office/powerpoint/2010/main" val="3729850176"/>
      </p:ext>
    </p:extLst>
  </p:cSld>
  <p:clrMapOvr>
    <a:masterClrMapping/>
  </p:clrMapOvr>
  <p:extLst>
    <p:ext uri="{DCECCB84-F9BA-43D5-87BE-67443E8EF086}">
      <p15:sldGuideLst xmlns:p15="http://schemas.microsoft.com/office/powerpoint/2012/main">
        <p15:guide id="1" orient="horz" pos="2196" userDrawn="1">
          <p15:clr>
            <a:srgbClr val="FBAE40"/>
          </p15:clr>
        </p15:guide>
        <p15:guide id="2" pos="2675" userDrawn="1">
          <p15:clr>
            <a:srgbClr val="FBAE40"/>
          </p15:clr>
        </p15:guide>
        <p15:guide id="3" pos="320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155"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40153" y="1681163"/>
            <a:ext cx="5158155" cy="823912"/>
          </a:xfrm>
        </p:spPr>
        <p:txBody>
          <a:bodyPr anchor="b"/>
          <a:lstStyle>
            <a:lvl1pPr marL="0" indent="0">
              <a:buNone/>
              <a:defRPr sz="2400" b="1"/>
            </a:lvl1pPr>
            <a:lvl2pPr marL="457183" indent="0">
              <a:buNone/>
              <a:defRPr sz="2000" b="1"/>
            </a:lvl2pPr>
            <a:lvl3pPr marL="914370" indent="0">
              <a:buNone/>
              <a:defRPr sz="1800" b="1"/>
            </a:lvl3pPr>
            <a:lvl4pPr marL="1371554" indent="0">
              <a:buNone/>
              <a:defRPr sz="1600" b="1"/>
            </a:lvl4pPr>
            <a:lvl5pPr marL="1828741" indent="0">
              <a:buNone/>
              <a:defRPr sz="1600" b="1"/>
            </a:lvl5pPr>
            <a:lvl6pPr marL="2285926" indent="0">
              <a:buNone/>
              <a:defRPr sz="1600" b="1"/>
            </a:lvl6pPr>
            <a:lvl7pPr marL="2743110" indent="0">
              <a:buNone/>
              <a:defRPr sz="1600" b="1"/>
            </a:lvl7pPr>
            <a:lvl8pPr marL="3200295" indent="0">
              <a:buNone/>
              <a:defRPr sz="1600" b="1"/>
            </a:lvl8pPr>
            <a:lvl9pPr marL="3657479" indent="0">
              <a:buNone/>
              <a:defRPr sz="1600" b="1"/>
            </a:lvl9pPr>
          </a:lstStyle>
          <a:p>
            <a:pPr lvl="0"/>
            <a:r>
              <a:rPr lang="en-US"/>
              <a:t>Click to edit Master text styles</a:t>
            </a:r>
          </a:p>
        </p:txBody>
      </p:sp>
      <p:sp>
        <p:nvSpPr>
          <p:cNvPr id="4" name="Content Placeholder 3"/>
          <p:cNvSpPr>
            <a:spLocks noGrp="1"/>
          </p:cNvSpPr>
          <p:nvPr>
            <p:ph sz="half" idx="2"/>
          </p:nvPr>
        </p:nvSpPr>
        <p:spPr>
          <a:xfrm>
            <a:off x="840153" y="2505075"/>
            <a:ext cx="515815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9" y="1681163"/>
            <a:ext cx="5183553" cy="823912"/>
          </a:xfrm>
        </p:spPr>
        <p:txBody>
          <a:bodyPr anchor="b"/>
          <a:lstStyle>
            <a:lvl1pPr marL="0" indent="0">
              <a:buNone/>
              <a:defRPr sz="2400" b="1"/>
            </a:lvl1pPr>
            <a:lvl2pPr marL="457183" indent="0">
              <a:buNone/>
              <a:defRPr sz="2000" b="1"/>
            </a:lvl2pPr>
            <a:lvl3pPr marL="914370" indent="0">
              <a:buNone/>
              <a:defRPr sz="1800" b="1"/>
            </a:lvl3pPr>
            <a:lvl4pPr marL="1371554" indent="0">
              <a:buNone/>
              <a:defRPr sz="1600" b="1"/>
            </a:lvl4pPr>
            <a:lvl5pPr marL="1828741" indent="0">
              <a:buNone/>
              <a:defRPr sz="1600" b="1"/>
            </a:lvl5pPr>
            <a:lvl6pPr marL="2285926" indent="0">
              <a:buNone/>
              <a:defRPr sz="1600" b="1"/>
            </a:lvl6pPr>
            <a:lvl7pPr marL="2743110" indent="0">
              <a:buNone/>
              <a:defRPr sz="1600" b="1"/>
            </a:lvl7pPr>
            <a:lvl8pPr marL="3200295" indent="0">
              <a:buNone/>
              <a:defRPr sz="1600" b="1"/>
            </a:lvl8pPr>
            <a:lvl9pPr marL="36574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9" y="2505075"/>
            <a:ext cx="518355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B5970AB-63EF-4B1D-852D-9E1FDDB8A69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E009789B-C255-45A6-A46C-7E0833236CA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B63837F3-FE1E-4D98-B9E1-02F52A75ED0B}"/>
              </a:ext>
            </a:extLst>
          </p:cNvPr>
          <p:cNvSpPr>
            <a:spLocks noGrp="1" noChangeArrowheads="1"/>
          </p:cNvSpPr>
          <p:nvPr>
            <p:ph type="sldNum" sz="quarter" idx="12"/>
          </p:nvPr>
        </p:nvSpPr>
        <p:spPr>
          <a:ln/>
        </p:spPr>
        <p:txBody>
          <a:bodyPr/>
          <a:lstStyle>
            <a:lvl1pPr>
              <a:defRPr/>
            </a:lvl1pPr>
          </a:lstStyle>
          <a:p>
            <a:pPr>
              <a:defRPr/>
            </a:pPr>
            <a:fld id="{7EF1C682-ACA0-4B4D-8CE0-00D2F57C30EE}" type="slidenum">
              <a:rPr lang="ja-JP" altLang="en-US"/>
              <a:pPr>
                <a:defRPr/>
              </a:pPr>
              <a:t>‹#›</a:t>
            </a:fld>
            <a:endParaRPr lang="en-US" altLang="ja-JP"/>
          </a:p>
        </p:txBody>
      </p:sp>
    </p:spTree>
    <p:extLst>
      <p:ext uri="{BB962C8B-B14F-4D97-AF65-F5344CB8AC3E}">
        <p14:creationId xmlns:p14="http://schemas.microsoft.com/office/powerpoint/2010/main" val="2302410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9_Half_Page_Table">
    <p:spTree>
      <p:nvGrpSpPr>
        <p:cNvPr id="1" name=""/>
        <p:cNvGrpSpPr/>
        <p:nvPr/>
      </p:nvGrpSpPr>
      <p:grpSpPr>
        <a:xfrm>
          <a:off x="0" y="0"/>
          <a:ext cx="0" cy="0"/>
          <a:chOff x="0" y="0"/>
          <a:chExt cx="0" cy="0"/>
        </a:xfrm>
      </p:grpSpPr>
      <p:sp>
        <p:nvSpPr>
          <p:cNvPr id="4" name="Rectangle 3"/>
          <p:cNvSpPr/>
          <p:nvPr/>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rgbClr val="005073"/>
              </a:solidFill>
            </a:endParaRPr>
          </a:p>
        </p:txBody>
      </p:sp>
      <p:sp>
        <p:nvSpPr>
          <p:cNvPr id="3" name="Title Placeholder 5"/>
          <p:cNvSpPr>
            <a:spLocks noGrp="1"/>
          </p:cNvSpPr>
          <p:nvPr>
            <p:ph type="title"/>
          </p:nvPr>
        </p:nvSpPr>
        <p:spPr bwMode="auto">
          <a:xfrm>
            <a:off x="583691" y="2212978"/>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193"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Table Placeholder 6"/>
          <p:cNvSpPr>
            <a:spLocks noGrp="1"/>
          </p:cNvSpPr>
          <p:nvPr>
            <p:ph type="tbl" sz="quarter" idx="10"/>
          </p:nvPr>
        </p:nvSpPr>
        <p:spPr>
          <a:xfrm>
            <a:off x="6786039" y="670984"/>
            <a:ext cx="4745567" cy="5450416"/>
          </a:xfrm>
          <a:prstGeom prst="rect">
            <a:avLst/>
          </a:prstGeom>
        </p:spPr>
        <p:txBody>
          <a:bodyPr anchor="ctr" anchorCtr="0"/>
          <a:lstStyle>
            <a:lvl1pPr marL="0" indent="0" algn="ctr">
              <a:buNone/>
              <a:defRPr/>
            </a:lvl1pPr>
          </a:lstStyle>
          <a:p>
            <a:r>
              <a:rPr lang="en-US"/>
              <a:t>Click icon to add table</a:t>
            </a:r>
          </a:p>
        </p:txBody>
      </p:sp>
      <p:sp>
        <p:nvSpPr>
          <p:cNvPr id="8" name="Rectangle 4"/>
          <p:cNvSpPr>
            <a:spLocks noChangeArrowheads="1"/>
          </p:cNvSpPr>
          <p:nvPr/>
        </p:nvSpPr>
        <p:spPr bwMode="ltGray">
          <a:xfrm>
            <a:off x="636910" y="6322210"/>
            <a:ext cx="4542703" cy="206025"/>
          </a:xfrm>
          <a:prstGeom prst="rect">
            <a:avLst/>
          </a:prstGeom>
          <a:noFill/>
          <a:ln w="9525">
            <a:noFill/>
            <a:miter lim="800000"/>
            <a:headEnd/>
            <a:tailEnd/>
          </a:ln>
          <a:effectLst/>
        </p:spPr>
        <p:txBody>
          <a:bodyPr wrap="square" lIns="82115" tIns="41056" rIns="82115" bIns="41056" anchor="b">
            <a:spAutoFit/>
          </a:bodyPr>
          <a:lstStyle/>
          <a:p>
            <a:pPr defTabSz="814245" fontAlgn="auto">
              <a:spcBef>
                <a:spcPts val="0"/>
              </a:spcBef>
              <a:spcAft>
                <a:spcPts val="0"/>
              </a:spcAft>
              <a:defRPr/>
            </a:pPr>
            <a:r>
              <a:rPr lang="en-US" sz="800" spc="27" dirty="0">
                <a:solidFill>
                  <a:srgbClr val="00BCEB">
                    <a:lumMod val="75000"/>
                  </a:srgbClr>
                </a:solidFill>
                <a:latin typeface="CiscoSansTT ExtraLight"/>
                <a:cs typeface="CiscoSans Thin"/>
              </a:rPr>
              <a:t>© 2017  Cisco and/or its affiliates. All rights reserved.   Cisco Confidential</a:t>
            </a:r>
          </a:p>
        </p:txBody>
      </p:sp>
    </p:spTree>
    <p:extLst>
      <p:ext uri="{BB962C8B-B14F-4D97-AF65-F5344CB8AC3E}">
        <p14:creationId xmlns:p14="http://schemas.microsoft.com/office/powerpoint/2010/main" val="2471665265"/>
      </p:ext>
    </p:extLst>
  </p:cSld>
  <p:clrMapOvr>
    <a:masterClrMapping/>
  </p:clrMapOvr>
  <p:extLst>
    <p:ext uri="{DCECCB84-F9BA-43D5-87BE-67443E8EF086}">
      <p15:sldGuideLst xmlns:p15="http://schemas.microsoft.com/office/powerpoint/2012/main">
        <p15:guide id="1" orient="horz" pos="1044" userDrawn="1">
          <p15:clr>
            <a:srgbClr val="FBAE40"/>
          </p15:clr>
        </p15:guide>
        <p15:guide id="2" orient="horz" pos="2196" userDrawn="1">
          <p15:clr>
            <a:srgbClr val="FBAE40"/>
          </p15:clr>
        </p15:guide>
        <p15:guide id="3" pos="2675" userDrawn="1">
          <p15:clr>
            <a:srgbClr val="FBAE40"/>
          </p15:clr>
        </p15:guide>
        <p15:guide id="4" pos="3207"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5073"/>
              </a:solidFill>
            </a:endParaRPr>
          </a:p>
        </p:txBody>
      </p:sp>
      <p:sp>
        <p:nvSpPr>
          <p:cNvPr id="5" name="Freeform 6"/>
          <p:cNvSpPr>
            <a:spLocks noChangeAspect="1" noEditPoints="1"/>
          </p:cNvSpPr>
          <p:nvPr/>
        </p:nvSpPr>
        <p:spPr bwMode="auto">
          <a:xfrm>
            <a:off x="5017328" y="2838777"/>
            <a:ext cx="2157349" cy="114609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005073"/>
              </a:solidFill>
            </a:endParaRPr>
          </a:p>
        </p:txBody>
      </p:sp>
    </p:spTree>
    <p:extLst>
      <p:ext uri="{BB962C8B-B14F-4D97-AF65-F5344CB8AC3E}">
        <p14:creationId xmlns:p14="http://schemas.microsoft.com/office/powerpoint/2010/main" val="36420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cSld name="1_Photo_5">
    <p:spTree>
      <p:nvGrpSpPr>
        <p:cNvPr id="1" name=""/>
        <p:cNvGrpSpPr/>
        <p:nvPr/>
      </p:nvGrpSpPr>
      <p:grpSpPr>
        <a:xfrm>
          <a:off x="0" y="0"/>
          <a:ext cx="0" cy="0"/>
          <a:chOff x="0" y="0"/>
          <a:chExt cx="0" cy="0"/>
        </a:xfrm>
      </p:grpSpPr>
      <p:sp>
        <p:nvSpPr>
          <p:cNvPr id="13"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US"/>
              <a:t>Click to edit Master title style</a:t>
            </a:r>
            <a:endParaRPr lang="en-GB" dirty="0"/>
          </a:p>
        </p:txBody>
      </p:sp>
      <p:sp>
        <p:nvSpPr>
          <p:cNvPr id="14" name="Text Placeholder 3"/>
          <p:cNvSpPr>
            <a:spLocks noGrp="1"/>
          </p:cNvSpPr>
          <p:nvPr>
            <p:ph type="body" sz="quarter" idx="10" hasCustomPrompt="1"/>
          </p:nvPr>
        </p:nvSpPr>
        <p:spPr>
          <a:xfrm>
            <a:off x="583694" y="1633045"/>
            <a:ext cx="11134177" cy="4224280"/>
          </a:xfrm>
          <a:prstGeom prst="rect">
            <a:avLst/>
          </a:prstGeom>
        </p:spPr>
        <p:txBody>
          <a:bodyPr lIns="91420" tIns="45710" rIns="91420" bIns="45710">
            <a:noAutofit/>
          </a:bodyPr>
          <a:lstStyle>
            <a:lvl1pPr marL="76173" indent="0">
              <a:lnSpc>
                <a:spcPct val="95000"/>
              </a:lnSpc>
              <a:spcBef>
                <a:spcPts val="1480"/>
              </a:spcBef>
              <a:buClr>
                <a:schemeClr val="tx1"/>
              </a:buClr>
              <a:buSzPct val="80000"/>
              <a:buFont typeface="Arial"/>
              <a:buNone/>
              <a:defRPr sz="3200" b="0" i="0">
                <a:solidFill>
                  <a:srgbClr val="676767"/>
                </a:solidFill>
                <a:latin typeface="+mn-lt"/>
                <a:cs typeface="CiscoSans ExtraLight"/>
              </a:defRPr>
            </a:lvl1pPr>
            <a:lvl2pPr marL="389349" indent="0">
              <a:lnSpc>
                <a:spcPct val="95000"/>
              </a:lnSpc>
              <a:spcBef>
                <a:spcPts val="600"/>
              </a:spcBef>
              <a:buClr>
                <a:schemeClr val="tx1"/>
              </a:buClr>
              <a:buSzPct val="80000"/>
              <a:buFont typeface="Arial"/>
              <a:buNone/>
              <a:defRPr sz="2400" b="0" i="0">
                <a:solidFill>
                  <a:srgbClr val="676767"/>
                </a:solidFill>
                <a:latin typeface="+mn-lt"/>
                <a:cs typeface="CiscoSans ExtraLight"/>
              </a:defRPr>
            </a:lvl2pPr>
            <a:lvl3pPr marL="768111" indent="0">
              <a:buClr>
                <a:schemeClr val="tx1"/>
              </a:buClr>
              <a:buSzPct val="80000"/>
              <a:buFont typeface="Arial"/>
              <a:buNone/>
              <a:defRPr sz="2133" b="0" i="0">
                <a:solidFill>
                  <a:srgbClr val="676767"/>
                </a:solidFill>
                <a:latin typeface="+mn-lt"/>
                <a:cs typeface="CiscoSans ExtraLight"/>
              </a:defRPr>
            </a:lvl3pPr>
            <a:lvl4pPr marL="986062" indent="0">
              <a:buClr>
                <a:schemeClr val="tx1"/>
              </a:buClr>
              <a:buSzPct val="80000"/>
              <a:buFont typeface="Arial"/>
              <a:buNone/>
              <a:defRPr sz="1867" b="0" i="0">
                <a:solidFill>
                  <a:srgbClr val="676767"/>
                </a:solidFill>
                <a:latin typeface="+mn-lt"/>
                <a:cs typeface="CiscoSans ExtraLight"/>
              </a:defRPr>
            </a:lvl4pPr>
            <a:lvl5pPr marL="1218826" indent="0">
              <a:buClr>
                <a:schemeClr val="tx1"/>
              </a:buClr>
              <a:buSzPct val="80000"/>
              <a:buFont typeface="Arial"/>
              <a:buNone/>
              <a:defRPr sz="1600" b="0" i="0">
                <a:solidFill>
                  <a:srgbClr val="676767"/>
                </a:solidFill>
                <a:latin typeface="+mn-lt"/>
                <a:cs typeface="CiscoSans ExtraLight"/>
              </a:defRPr>
            </a:lvl5pPr>
          </a:lstStyle>
          <a:p>
            <a:pPr lvl="0"/>
            <a:r>
              <a:rPr lang="en-GB" dirty="0"/>
              <a:t>Click to edit Text</a:t>
            </a:r>
          </a:p>
        </p:txBody>
      </p:sp>
    </p:spTree>
    <p:extLst>
      <p:ext uri="{BB962C8B-B14F-4D97-AF65-F5344CB8AC3E}">
        <p14:creationId xmlns:p14="http://schemas.microsoft.com/office/powerpoint/2010/main" val="39881433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cSld name="2_Closing_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7124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A4B19DB-3CBA-4F80-AB9D-E585F3C7E03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73FC518C-6207-40C7-87FA-E771ED78A67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11FBAA4C-DCE3-4623-A89B-6F01B7E576FC}"/>
              </a:ext>
            </a:extLst>
          </p:cNvPr>
          <p:cNvSpPr>
            <a:spLocks noGrp="1" noChangeArrowheads="1"/>
          </p:cNvSpPr>
          <p:nvPr>
            <p:ph type="sldNum" sz="quarter" idx="12"/>
          </p:nvPr>
        </p:nvSpPr>
        <p:spPr>
          <a:ln/>
        </p:spPr>
        <p:txBody>
          <a:bodyPr/>
          <a:lstStyle>
            <a:lvl1pPr>
              <a:defRPr/>
            </a:lvl1pPr>
          </a:lstStyle>
          <a:p>
            <a:pPr>
              <a:defRPr/>
            </a:pPr>
            <a:fld id="{A167C33C-9A58-43AE-A09B-A151ABDC9789}" type="slidenum">
              <a:rPr lang="ja-JP" altLang="en-US"/>
              <a:pPr>
                <a:defRPr/>
              </a:pPr>
              <a:t>‹#›</a:t>
            </a:fld>
            <a:endParaRPr lang="en-US" altLang="ja-JP"/>
          </a:p>
        </p:txBody>
      </p:sp>
    </p:spTree>
    <p:extLst>
      <p:ext uri="{BB962C8B-B14F-4D97-AF65-F5344CB8AC3E}">
        <p14:creationId xmlns:p14="http://schemas.microsoft.com/office/powerpoint/2010/main" val="1174175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34BF11E-5DFB-492F-9B89-DC2499456CB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3D5CC5B3-C020-4889-A5C0-E6FCB034036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E400734A-3C2F-479E-A8BD-E4471E4DFA7E}"/>
              </a:ext>
            </a:extLst>
          </p:cNvPr>
          <p:cNvSpPr>
            <a:spLocks noGrp="1" noChangeArrowheads="1"/>
          </p:cNvSpPr>
          <p:nvPr>
            <p:ph type="sldNum" sz="quarter" idx="12"/>
          </p:nvPr>
        </p:nvSpPr>
        <p:spPr>
          <a:ln/>
        </p:spPr>
        <p:txBody>
          <a:bodyPr/>
          <a:lstStyle>
            <a:lvl1pPr>
              <a:defRPr/>
            </a:lvl1pPr>
          </a:lstStyle>
          <a:p>
            <a:pPr>
              <a:defRPr/>
            </a:pPr>
            <a:fld id="{8383FB7E-65A0-4ADF-A877-D6C69119C6E0}" type="slidenum">
              <a:rPr lang="ja-JP" altLang="en-US"/>
              <a:pPr>
                <a:defRPr/>
              </a:pPr>
              <a:t>‹#›</a:t>
            </a:fld>
            <a:endParaRPr lang="en-US" altLang="ja-JP"/>
          </a:p>
        </p:txBody>
      </p:sp>
    </p:spTree>
    <p:extLst>
      <p:ext uri="{BB962C8B-B14F-4D97-AF65-F5344CB8AC3E}">
        <p14:creationId xmlns:p14="http://schemas.microsoft.com/office/powerpoint/2010/main" val="3337088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153" y="457200"/>
            <a:ext cx="3931139"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562" y="987438"/>
            <a:ext cx="617219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153" y="2057400"/>
            <a:ext cx="3931139" cy="3811588"/>
          </a:xfrm>
        </p:spPr>
        <p:txBody>
          <a:bodyPr/>
          <a:lstStyle>
            <a:lvl1pPr marL="0" indent="0">
              <a:buNone/>
              <a:defRPr sz="1600"/>
            </a:lvl1pPr>
            <a:lvl2pPr marL="457183" indent="0">
              <a:buNone/>
              <a:defRPr sz="1400"/>
            </a:lvl2pPr>
            <a:lvl3pPr marL="914370" indent="0">
              <a:buNone/>
              <a:defRPr sz="1200"/>
            </a:lvl3pPr>
            <a:lvl4pPr marL="1371554" indent="0">
              <a:buNone/>
              <a:defRPr sz="1000"/>
            </a:lvl4pPr>
            <a:lvl5pPr marL="1828741" indent="0">
              <a:buNone/>
              <a:defRPr sz="1000"/>
            </a:lvl5pPr>
            <a:lvl6pPr marL="2285926" indent="0">
              <a:buNone/>
              <a:defRPr sz="1000"/>
            </a:lvl6pPr>
            <a:lvl7pPr marL="2743110" indent="0">
              <a:buNone/>
              <a:defRPr sz="1000"/>
            </a:lvl7pPr>
            <a:lvl8pPr marL="3200295" indent="0">
              <a:buNone/>
              <a:defRPr sz="1000"/>
            </a:lvl8pPr>
            <a:lvl9pPr marL="3657479"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F6C2F06F-00ED-4C78-8B6B-570E9F46E90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E58B63D6-CFF6-49DC-8838-860932B2D40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B1CAA4BE-77FE-4D97-BDAC-EABCF0F6B37D}"/>
              </a:ext>
            </a:extLst>
          </p:cNvPr>
          <p:cNvSpPr>
            <a:spLocks noGrp="1" noChangeArrowheads="1"/>
          </p:cNvSpPr>
          <p:nvPr>
            <p:ph type="sldNum" sz="quarter" idx="12"/>
          </p:nvPr>
        </p:nvSpPr>
        <p:spPr>
          <a:ln/>
        </p:spPr>
        <p:txBody>
          <a:bodyPr/>
          <a:lstStyle>
            <a:lvl1pPr>
              <a:defRPr/>
            </a:lvl1pPr>
          </a:lstStyle>
          <a:p>
            <a:pPr>
              <a:defRPr/>
            </a:pPr>
            <a:fld id="{FF4FDA83-5456-4725-AEF6-49053C3CD633}" type="slidenum">
              <a:rPr lang="ja-JP" altLang="en-US"/>
              <a:pPr>
                <a:defRPr/>
              </a:pPr>
              <a:t>‹#›</a:t>
            </a:fld>
            <a:endParaRPr lang="en-US" altLang="ja-JP"/>
          </a:p>
        </p:txBody>
      </p:sp>
    </p:spTree>
    <p:extLst>
      <p:ext uri="{BB962C8B-B14F-4D97-AF65-F5344CB8AC3E}">
        <p14:creationId xmlns:p14="http://schemas.microsoft.com/office/powerpoint/2010/main" val="52446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153" y="457200"/>
            <a:ext cx="3931139"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562" y="987438"/>
            <a:ext cx="6172199" cy="4873625"/>
          </a:xfrm>
        </p:spPr>
        <p:txBody>
          <a:bodyPr/>
          <a:lstStyle>
            <a:lvl1pPr marL="0" indent="0">
              <a:buNone/>
              <a:defRPr sz="3200"/>
            </a:lvl1pPr>
            <a:lvl2pPr marL="457183" indent="0">
              <a:buNone/>
              <a:defRPr sz="2800"/>
            </a:lvl2pPr>
            <a:lvl3pPr marL="914370" indent="0">
              <a:buNone/>
              <a:defRPr sz="2400"/>
            </a:lvl3pPr>
            <a:lvl4pPr marL="1371554" indent="0">
              <a:buNone/>
              <a:defRPr sz="2000"/>
            </a:lvl4pPr>
            <a:lvl5pPr marL="1828741" indent="0">
              <a:buNone/>
              <a:defRPr sz="2000"/>
            </a:lvl5pPr>
            <a:lvl6pPr marL="2285926" indent="0">
              <a:buNone/>
              <a:defRPr sz="2000"/>
            </a:lvl6pPr>
            <a:lvl7pPr marL="2743110" indent="0">
              <a:buNone/>
              <a:defRPr sz="2000"/>
            </a:lvl7pPr>
            <a:lvl8pPr marL="3200295" indent="0">
              <a:buNone/>
              <a:defRPr sz="2000"/>
            </a:lvl8pPr>
            <a:lvl9pPr marL="365747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40153" y="2057400"/>
            <a:ext cx="3931139" cy="3811588"/>
          </a:xfrm>
        </p:spPr>
        <p:txBody>
          <a:bodyPr/>
          <a:lstStyle>
            <a:lvl1pPr marL="0" indent="0">
              <a:buNone/>
              <a:defRPr sz="1600"/>
            </a:lvl1pPr>
            <a:lvl2pPr marL="457183" indent="0">
              <a:buNone/>
              <a:defRPr sz="1400"/>
            </a:lvl2pPr>
            <a:lvl3pPr marL="914370" indent="0">
              <a:buNone/>
              <a:defRPr sz="1200"/>
            </a:lvl3pPr>
            <a:lvl4pPr marL="1371554" indent="0">
              <a:buNone/>
              <a:defRPr sz="1000"/>
            </a:lvl4pPr>
            <a:lvl5pPr marL="1828741" indent="0">
              <a:buNone/>
              <a:defRPr sz="1000"/>
            </a:lvl5pPr>
            <a:lvl6pPr marL="2285926" indent="0">
              <a:buNone/>
              <a:defRPr sz="1000"/>
            </a:lvl6pPr>
            <a:lvl7pPr marL="2743110" indent="0">
              <a:buNone/>
              <a:defRPr sz="1000"/>
            </a:lvl7pPr>
            <a:lvl8pPr marL="3200295" indent="0">
              <a:buNone/>
              <a:defRPr sz="1000"/>
            </a:lvl8pPr>
            <a:lvl9pPr marL="3657479"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9A8FC760-E0C7-41DD-9FBD-E36E65C75EA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DEA90D59-B84B-4B5D-AABD-FD017A7D929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927E59AB-2F40-45A7-B31A-08F403757C7A}"/>
              </a:ext>
            </a:extLst>
          </p:cNvPr>
          <p:cNvSpPr>
            <a:spLocks noGrp="1" noChangeArrowheads="1"/>
          </p:cNvSpPr>
          <p:nvPr>
            <p:ph type="sldNum" sz="quarter" idx="12"/>
          </p:nvPr>
        </p:nvSpPr>
        <p:spPr>
          <a:ln/>
        </p:spPr>
        <p:txBody>
          <a:bodyPr/>
          <a:lstStyle>
            <a:lvl1pPr>
              <a:defRPr/>
            </a:lvl1pPr>
          </a:lstStyle>
          <a:p>
            <a:pPr>
              <a:defRPr/>
            </a:pPr>
            <a:fld id="{42453E63-8AC7-439F-806C-FE6333BB8224}" type="slidenum">
              <a:rPr lang="ja-JP" altLang="en-US"/>
              <a:pPr>
                <a:defRPr/>
              </a:pPr>
              <a:t>‹#›</a:t>
            </a:fld>
            <a:endParaRPr lang="en-US" altLang="ja-JP"/>
          </a:p>
        </p:txBody>
      </p:sp>
    </p:spTree>
    <p:extLst>
      <p:ext uri="{BB962C8B-B14F-4D97-AF65-F5344CB8AC3E}">
        <p14:creationId xmlns:p14="http://schemas.microsoft.com/office/powerpoint/2010/main" val="286088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5.png"/><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1384A"/>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93EDA73-1FF6-41EC-83B2-3A005C8EAA58}"/>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7CC23F97-BB80-4CEC-A98D-CCF885213120}"/>
              </a:ext>
            </a:extLst>
          </p:cNvPr>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77156" name="Rectangle 4">
            <a:extLst>
              <a:ext uri="{FF2B5EF4-FFF2-40B4-BE49-F238E27FC236}">
                <a16:creationId xmlns:a16="http://schemas.microsoft.com/office/drawing/2014/main" id="{1024240B-2EB3-4FFC-B681-C23FF18CE2B3}"/>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atin typeface="Times New Roman" panose="02020603050405020304" pitchFamily="18" charset="0"/>
              </a:defRPr>
            </a:lvl1pPr>
          </a:lstStyle>
          <a:p>
            <a:pPr>
              <a:defRPr/>
            </a:pPr>
            <a:endParaRPr lang="en-US" altLang="ja-JP"/>
          </a:p>
        </p:txBody>
      </p:sp>
      <p:sp>
        <p:nvSpPr>
          <p:cNvPr id="177157" name="Rectangle 5">
            <a:extLst>
              <a:ext uri="{FF2B5EF4-FFF2-40B4-BE49-F238E27FC236}">
                <a16:creationId xmlns:a16="http://schemas.microsoft.com/office/drawing/2014/main" id="{BC9ED063-52BA-4C6A-B81C-4CC1FDC1ADDA}"/>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Times New Roman" panose="02020603050405020304" pitchFamily="18" charset="0"/>
              </a:defRPr>
            </a:lvl1pPr>
          </a:lstStyle>
          <a:p>
            <a:pPr>
              <a:defRPr/>
            </a:pPr>
            <a:endParaRPr lang="en-US" altLang="ja-JP"/>
          </a:p>
        </p:txBody>
      </p:sp>
      <p:sp>
        <p:nvSpPr>
          <p:cNvPr id="177158" name="Rectangle 6">
            <a:extLst>
              <a:ext uri="{FF2B5EF4-FFF2-40B4-BE49-F238E27FC236}">
                <a16:creationId xmlns:a16="http://schemas.microsoft.com/office/drawing/2014/main" id="{6F74AFF8-8A0D-44BB-A041-CF6E774BE7ED}"/>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a:defRPr/>
            </a:pPr>
            <a:fld id="{CABF0233-F2E7-4C6F-8FA1-A912A1236EBB}" type="slidenum">
              <a:rPr lang="ja-JP" altLang="en-US"/>
              <a:pPr>
                <a:defRPr/>
              </a:pPr>
              <a:t>‹#›</a:t>
            </a:fld>
            <a:endParaRPr lang="en-US" altLang="ja-JP"/>
          </a:p>
        </p:txBody>
      </p:sp>
    </p:spTree>
    <p:extLst>
      <p:ext uri="{BB962C8B-B14F-4D97-AF65-F5344CB8AC3E}">
        <p14:creationId xmlns:p14="http://schemas.microsoft.com/office/powerpoint/2010/main" val="349453317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813" r:id="rId12"/>
  </p:sldLayoutIdLst>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2pPr>
      <a:lvl3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3pPr>
      <a:lvl4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4pPr>
      <a:lvl5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5pPr>
      <a:lvl6pPr marL="457183" algn="ctr" rtl="0" eaLnBrk="1" fontAlgn="base" hangingPunct="1">
        <a:spcBef>
          <a:spcPct val="0"/>
        </a:spcBef>
        <a:spcAft>
          <a:spcPct val="0"/>
        </a:spcAft>
        <a:defRPr kumimoji="1" sz="4401">
          <a:solidFill>
            <a:schemeClr val="tx2"/>
          </a:solidFill>
          <a:latin typeface="Arial" panose="020B0604020202020204" pitchFamily="34" charset="0"/>
          <a:ea typeface="ＭＳ Ｐゴシック" panose="020B0600070205080204" pitchFamily="34" charset="-128"/>
        </a:defRPr>
      </a:lvl6pPr>
      <a:lvl7pPr marL="914370" algn="ctr" rtl="0" eaLnBrk="1" fontAlgn="base" hangingPunct="1">
        <a:spcBef>
          <a:spcPct val="0"/>
        </a:spcBef>
        <a:spcAft>
          <a:spcPct val="0"/>
        </a:spcAft>
        <a:defRPr kumimoji="1" sz="4401">
          <a:solidFill>
            <a:schemeClr val="tx2"/>
          </a:solidFill>
          <a:latin typeface="Arial" panose="020B0604020202020204" pitchFamily="34" charset="0"/>
          <a:ea typeface="ＭＳ Ｐゴシック" panose="020B0600070205080204" pitchFamily="34" charset="-128"/>
        </a:defRPr>
      </a:lvl7pPr>
      <a:lvl8pPr marL="1371554" algn="ctr" rtl="0" eaLnBrk="1" fontAlgn="base" hangingPunct="1">
        <a:spcBef>
          <a:spcPct val="0"/>
        </a:spcBef>
        <a:spcAft>
          <a:spcPct val="0"/>
        </a:spcAft>
        <a:defRPr kumimoji="1" sz="4401">
          <a:solidFill>
            <a:schemeClr val="tx2"/>
          </a:solidFill>
          <a:latin typeface="Arial" panose="020B0604020202020204" pitchFamily="34" charset="0"/>
          <a:ea typeface="ＭＳ Ｐゴシック" panose="020B0600070205080204" pitchFamily="34" charset="-128"/>
        </a:defRPr>
      </a:lvl8pPr>
      <a:lvl9pPr marL="1828741" algn="ctr" rtl="0" eaLnBrk="1" fontAlgn="base" hangingPunct="1">
        <a:spcBef>
          <a:spcPct val="0"/>
        </a:spcBef>
        <a:spcAft>
          <a:spcPct val="0"/>
        </a:spcAft>
        <a:defRPr kumimoji="1" sz="4401">
          <a:solidFill>
            <a:schemeClr val="tx2"/>
          </a:solidFill>
          <a:latin typeface="Arial" panose="020B0604020202020204" pitchFamily="34" charset="0"/>
          <a:ea typeface="ＭＳ Ｐゴシック" panose="020B0600070205080204" pitchFamily="34" charset="-128"/>
        </a:defRPr>
      </a:lvl9pPr>
    </p:titleStyle>
    <p:bodyStyle>
      <a:lvl1pPr marL="342874" indent="-342874" algn="l" rtl="0" fontAlgn="base">
        <a:spcBef>
          <a:spcPct val="20000"/>
        </a:spcBef>
        <a:spcAft>
          <a:spcPct val="0"/>
        </a:spcAft>
        <a:buChar char="•"/>
        <a:defRPr kumimoji="1" sz="3200" kern="1200">
          <a:solidFill>
            <a:schemeClr val="tx1"/>
          </a:solidFill>
          <a:latin typeface="+mn-lt"/>
          <a:ea typeface="+mn-ea"/>
          <a:cs typeface="+mn-cs"/>
        </a:defRPr>
      </a:lvl1pPr>
      <a:lvl2pPr marL="742895" indent="-285730" algn="l" rtl="0" fontAlgn="base">
        <a:spcBef>
          <a:spcPct val="20000"/>
        </a:spcBef>
        <a:spcAft>
          <a:spcPct val="0"/>
        </a:spcAft>
        <a:buChar char="–"/>
        <a:defRPr kumimoji="1" sz="2800" kern="1200">
          <a:solidFill>
            <a:schemeClr val="tx1"/>
          </a:solidFill>
          <a:latin typeface="+mn-lt"/>
          <a:ea typeface="+mn-ea"/>
          <a:cs typeface="+mn-cs"/>
        </a:defRPr>
      </a:lvl2pPr>
      <a:lvl3pPr marL="1142914" indent="-228584" algn="l" rtl="0" fontAlgn="base">
        <a:spcBef>
          <a:spcPct val="20000"/>
        </a:spcBef>
        <a:spcAft>
          <a:spcPct val="0"/>
        </a:spcAft>
        <a:buChar char="•"/>
        <a:defRPr kumimoji="1" sz="2400" kern="1200">
          <a:solidFill>
            <a:schemeClr val="tx1"/>
          </a:solidFill>
          <a:latin typeface="+mn-lt"/>
          <a:ea typeface="+mn-ea"/>
          <a:cs typeface="+mn-cs"/>
        </a:defRPr>
      </a:lvl3pPr>
      <a:lvl4pPr marL="1600080" indent="-228584" algn="l" rtl="0" fontAlgn="base">
        <a:spcBef>
          <a:spcPct val="20000"/>
        </a:spcBef>
        <a:spcAft>
          <a:spcPct val="0"/>
        </a:spcAft>
        <a:buChar char="–"/>
        <a:defRPr kumimoji="1" sz="2000" kern="1200">
          <a:solidFill>
            <a:schemeClr val="tx1"/>
          </a:solidFill>
          <a:latin typeface="+mn-lt"/>
          <a:ea typeface="+mn-ea"/>
          <a:cs typeface="+mn-cs"/>
        </a:defRPr>
      </a:lvl4pPr>
      <a:lvl5pPr marL="2057247" indent="-228584" algn="l" rtl="0" fontAlgn="base">
        <a:spcBef>
          <a:spcPct val="20000"/>
        </a:spcBef>
        <a:spcAft>
          <a:spcPct val="0"/>
        </a:spcAft>
        <a:buChar char="»"/>
        <a:defRPr kumimoji="1" sz="2000" kern="1200">
          <a:solidFill>
            <a:schemeClr val="tx1"/>
          </a:solidFill>
          <a:latin typeface="+mn-lt"/>
          <a:ea typeface="+mn-ea"/>
          <a:cs typeface="+mn-cs"/>
        </a:defRPr>
      </a:lvl5pPr>
      <a:lvl6pPr marL="2514518" indent="-228594" algn="l" defTabSz="9143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02" indent="-228594" algn="l" defTabSz="9143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88" indent="-228594" algn="l" defTabSz="9143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74" indent="-228594" algn="l" defTabSz="9143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0" rtl="0" eaLnBrk="1" latinLnBrk="0" hangingPunct="1">
        <a:defRPr sz="1800" kern="1200">
          <a:solidFill>
            <a:schemeClr val="tx1"/>
          </a:solidFill>
          <a:latin typeface="+mn-lt"/>
          <a:ea typeface="+mn-ea"/>
          <a:cs typeface="+mn-cs"/>
        </a:defRPr>
      </a:lvl1pPr>
      <a:lvl2pPr marL="457183" algn="l" defTabSz="914370" rtl="0" eaLnBrk="1" latinLnBrk="0" hangingPunct="1">
        <a:defRPr sz="1800" kern="1200">
          <a:solidFill>
            <a:schemeClr val="tx1"/>
          </a:solidFill>
          <a:latin typeface="+mn-lt"/>
          <a:ea typeface="+mn-ea"/>
          <a:cs typeface="+mn-cs"/>
        </a:defRPr>
      </a:lvl2pPr>
      <a:lvl3pPr marL="914370" algn="l" defTabSz="914370" rtl="0" eaLnBrk="1" latinLnBrk="0" hangingPunct="1">
        <a:defRPr sz="1800" kern="1200">
          <a:solidFill>
            <a:schemeClr val="tx1"/>
          </a:solidFill>
          <a:latin typeface="+mn-lt"/>
          <a:ea typeface="+mn-ea"/>
          <a:cs typeface="+mn-cs"/>
        </a:defRPr>
      </a:lvl3pPr>
      <a:lvl4pPr marL="1371554" algn="l" defTabSz="914370" rtl="0" eaLnBrk="1" latinLnBrk="0" hangingPunct="1">
        <a:defRPr sz="1800" kern="1200">
          <a:solidFill>
            <a:schemeClr val="tx1"/>
          </a:solidFill>
          <a:latin typeface="+mn-lt"/>
          <a:ea typeface="+mn-ea"/>
          <a:cs typeface="+mn-cs"/>
        </a:defRPr>
      </a:lvl4pPr>
      <a:lvl5pPr marL="1828741" algn="l" defTabSz="914370" rtl="0" eaLnBrk="1" latinLnBrk="0" hangingPunct="1">
        <a:defRPr sz="1800" kern="1200">
          <a:solidFill>
            <a:schemeClr val="tx1"/>
          </a:solidFill>
          <a:latin typeface="+mn-lt"/>
          <a:ea typeface="+mn-ea"/>
          <a:cs typeface="+mn-cs"/>
        </a:defRPr>
      </a:lvl5pPr>
      <a:lvl6pPr marL="2285926" algn="l" defTabSz="914370" rtl="0" eaLnBrk="1" latinLnBrk="0" hangingPunct="1">
        <a:defRPr sz="1800" kern="1200">
          <a:solidFill>
            <a:schemeClr val="tx1"/>
          </a:solidFill>
          <a:latin typeface="+mn-lt"/>
          <a:ea typeface="+mn-ea"/>
          <a:cs typeface="+mn-cs"/>
        </a:defRPr>
      </a:lvl6pPr>
      <a:lvl7pPr marL="2743110" algn="l" defTabSz="914370" rtl="0" eaLnBrk="1" latinLnBrk="0" hangingPunct="1">
        <a:defRPr sz="1800" kern="1200">
          <a:solidFill>
            <a:schemeClr val="tx1"/>
          </a:solidFill>
          <a:latin typeface="+mn-lt"/>
          <a:ea typeface="+mn-ea"/>
          <a:cs typeface="+mn-cs"/>
        </a:defRPr>
      </a:lvl7pPr>
      <a:lvl8pPr marL="3200295" algn="l" defTabSz="914370" rtl="0" eaLnBrk="1" latinLnBrk="0" hangingPunct="1">
        <a:defRPr sz="1800" kern="1200">
          <a:solidFill>
            <a:schemeClr val="tx1"/>
          </a:solidFill>
          <a:latin typeface="+mn-lt"/>
          <a:ea typeface="+mn-ea"/>
          <a:cs typeface="+mn-cs"/>
        </a:defRPr>
      </a:lvl8pPr>
      <a:lvl9pPr marL="3657479" algn="l" defTabSz="91437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384A"/>
        </a:solidFill>
        <a:effectLst/>
      </p:bgPr>
    </p:bg>
    <p:spTree>
      <p:nvGrpSpPr>
        <p:cNvPr id="1" name=""/>
        <p:cNvGrpSpPr/>
        <p:nvPr/>
      </p:nvGrpSpPr>
      <p:grpSpPr>
        <a:xfrm>
          <a:off x="0" y="0"/>
          <a:ext cx="0" cy="0"/>
          <a:chOff x="0" y="0"/>
          <a:chExt cx="0" cy="0"/>
        </a:xfrm>
      </p:grpSpPr>
      <p:pic>
        <p:nvPicPr>
          <p:cNvPr id="5122" name="Picture 13" descr="帯">
            <a:extLst>
              <a:ext uri="{FF2B5EF4-FFF2-40B4-BE49-F238E27FC236}">
                <a16:creationId xmlns:a16="http://schemas.microsoft.com/office/drawing/2014/main" id="{85E2BE06-E51D-4CC9-953E-4827311895B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 y="0"/>
            <a:ext cx="12199939"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8" descr="LOGO1">
            <a:extLst>
              <a:ext uri="{FF2B5EF4-FFF2-40B4-BE49-F238E27FC236}">
                <a16:creationId xmlns:a16="http://schemas.microsoft.com/office/drawing/2014/main" id="{ADE2B04D-CDC1-4E8C-9A97-8A46EFAC9F5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035091" y="7258055"/>
            <a:ext cx="19939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0" descr="LOGO1">
            <a:extLst>
              <a:ext uri="{FF2B5EF4-FFF2-40B4-BE49-F238E27FC236}">
                <a16:creationId xmlns:a16="http://schemas.microsoft.com/office/drawing/2014/main" id="{06D8125E-AB3D-4148-B098-24168462F31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019589" y="5995988"/>
            <a:ext cx="19970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4" descr="LOGO2">
            <a:extLst>
              <a:ext uri="{FF2B5EF4-FFF2-40B4-BE49-F238E27FC236}">
                <a16:creationId xmlns:a16="http://schemas.microsoft.com/office/drawing/2014/main" id="{2C1D118E-7454-4652-887F-F6BEDC55E5C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956801" y="188921"/>
            <a:ext cx="199707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17">
            <a:extLst>
              <a:ext uri="{FF2B5EF4-FFF2-40B4-BE49-F238E27FC236}">
                <a16:creationId xmlns:a16="http://schemas.microsoft.com/office/drawing/2014/main" id="{2FD1C811-9540-44C1-A3B7-900936671CF1}"/>
              </a:ext>
            </a:extLst>
          </p:cNvPr>
          <p:cNvSpPr>
            <a:spLocks noChangeArrowheads="1"/>
          </p:cNvSpPr>
          <p:nvPr/>
        </p:nvSpPr>
        <p:spPr bwMode="auto">
          <a:xfrm>
            <a:off x="9202739" y="6238875"/>
            <a:ext cx="2844800" cy="476250"/>
          </a:xfrm>
          <a:prstGeom prst="rect">
            <a:avLst/>
          </a:prstGeom>
          <a:noFill/>
          <a:ln>
            <a:noFill/>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defRPr/>
            </a:pPr>
            <a:endParaRPr kumimoji="1" lang="en-US" altLang="ja-JP" sz="1400">
              <a:solidFill>
                <a:srgbClr val="000000"/>
              </a:solidFill>
            </a:endParaRPr>
          </a:p>
          <a:p>
            <a:pPr algn="r" eaLnBrk="1" hangingPunct="1">
              <a:defRPr/>
            </a:pPr>
            <a:r>
              <a:rPr kumimoji="1" lang="ja-JP" altLang="en-US" sz="1400">
                <a:solidFill>
                  <a:srgbClr val="000000"/>
                </a:solidFill>
              </a:rPr>
              <a:t>　　</a:t>
            </a:r>
            <a:fld id="{1322CEB1-EA07-48A0-91B5-4310783C543B}" type="slidenum">
              <a:rPr kumimoji="1" lang="ja-JP" altLang="en-US" sz="1200">
                <a:solidFill>
                  <a:srgbClr val="000000"/>
                </a:solidFill>
                <a:latin typeface="ＭＳ Ｐゴシック" panose="020B0600070205080204" pitchFamily="34" charset="-128"/>
              </a:rPr>
              <a:pPr algn="r" eaLnBrk="1" hangingPunct="1">
                <a:defRPr/>
              </a:pPr>
              <a:t>‹#›</a:t>
            </a:fld>
            <a:endParaRPr kumimoji="1" lang="ja-JP" altLang="en-US" sz="1200">
              <a:solidFill>
                <a:srgbClr val="000000"/>
              </a:solidFill>
              <a:latin typeface="ＭＳ Ｐゴシック" panose="020B0600070205080204" pitchFamily="34" charset="-128"/>
            </a:endParaRPr>
          </a:p>
        </p:txBody>
      </p:sp>
    </p:spTree>
    <p:extLst>
      <p:ext uri="{BB962C8B-B14F-4D97-AF65-F5344CB8AC3E}">
        <p14:creationId xmlns:p14="http://schemas.microsoft.com/office/powerpoint/2010/main" val="310500331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Lst>
  <p:txStyles>
    <p:titleStyle>
      <a:lvl1pPr algn="ctr" rtl="0" eaLnBrk="0" fontAlgn="base" hangingPunct="0">
        <a:spcBef>
          <a:spcPct val="0"/>
        </a:spcBef>
        <a:spcAft>
          <a:spcPct val="0"/>
        </a:spcAft>
        <a:defRPr kumimoji="1" sz="4400">
          <a:solidFill>
            <a:schemeClr val="tx2"/>
          </a:solidFill>
          <a:latin typeface="+mj-lt"/>
          <a:ea typeface="ＭＳ Ｐゴシック" panose="020B0600070205080204" pitchFamily="34" charset="-128"/>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anose="020B0600070205080204" pitchFamily="34" charset="-128"/>
        </a:defRPr>
      </a:lvl2pPr>
      <a:lvl3pPr algn="ctr" rtl="0" eaLnBrk="0" fontAlgn="base" hangingPunct="0">
        <a:spcBef>
          <a:spcPct val="0"/>
        </a:spcBef>
        <a:spcAft>
          <a:spcPct val="0"/>
        </a:spcAft>
        <a:defRPr kumimoji="1" sz="4400">
          <a:solidFill>
            <a:schemeClr val="tx2"/>
          </a:solidFill>
          <a:latin typeface="Arial" charset="0"/>
          <a:ea typeface="ＭＳ Ｐゴシック" panose="020B0600070205080204" pitchFamily="34" charset="-128"/>
        </a:defRPr>
      </a:lvl3pPr>
      <a:lvl4pPr algn="ctr" rtl="0" eaLnBrk="0" fontAlgn="base" hangingPunct="0">
        <a:spcBef>
          <a:spcPct val="0"/>
        </a:spcBef>
        <a:spcAft>
          <a:spcPct val="0"/>
        </a:spcAft>
        <a:defRPr kumimoji="1" sz="4400">
          <a:solidFill>
            <a:schemeClr val="tx2"/>
          </a:solidFill>
          <a:latin typeface="Arial" charset="0"/>
          <a:ea typeface="ＭＳ Ｐゴシック" panose="020B0600070205080204" pitchFamily="34" charset="-128"/>
        </a:defRPr>
      </a:lvl4pPr>
      <a:lvl5pPr algn="ctr" rtl="0" eaLnBrk="0" fontAlgn="base" hangingPunct="0">
        <a:spcBef>
          <a:spcPct val="0"/>
        </a:spcBef>
        <a:spcAft>
          <a:spcPct val="0"/>
        </a:spcAft>
        <a:defRPr kumimoji="1" sz="4400">
          <a:solidFill>
            <a:schemeClr val="tx2"/>
          </a:solidFill>
          <a:latin typeface="Arial" charset="0"/>
          <a:ea typeface="ＭＳ Ｐゴシック" panose="020B0600070205080204" pitchFamily="34" charset="-128"/>
        </a:defRPr>
      </a:lvl5pPr>
      <a:lvl6pPr marL="457167" algn="ctr" rtl="0" eaLnBrk="1" fontAlgn="base" hangingPunct="1">
        <a:spcBef>
          <a:spcPct val="0"/>
        </a:spcBef>
        <a:spcAft>
          <a:spcPct val="0"/>
        </a:spcAft>
        <a:defRPr kumimoji="1" sz="4400">
          <a:solidFill>
            <a:schemeClr val="tx2"/>
          </a:solidFill>
          <a:latin typeface="Arial" charset="0"/>
          <a:ea typeface="ＭＳ Ｐゴシック" charset="-128"/>
        </a:defRPr>
      </a:lvl6pPr>
      <a:lvl7pPr marL="914332" algn="ctr" rtl="0" eaLnBrk="1" fontAlgn="base" hangingPunct="1">
        <a:spcBef>
          <a:spcPct val="0"/>
        </a:spcBef>
        <a:spcAft>
          <a:spcPct val="0"/>
        </a:spcAft>
        <a:defRPr kumimoji="1" sz="4400">
          <a:solidFill>
            <a:schemeClr val="tx2"/>
          </a:solidFill>
          <a:latin typeface="Arial" charset="0"/>
          <a:ea typeface="ＭＳ Ｐゴシック" charset="-128"/>
        </a:defRPr>
      </a:lvl7pPr>
      <a:lvl8pPr marL="1371498" algn="ctr" rtl="0" eaLnBrk="1" fontAlgn="base" hangingPunct="1">
        <a:spcBef>
          <a:spcPct val="0"/>
        </a:spcBef>
        <a:spcAft>
          <a:spcPct val="0"/>
        </a:spcAft>
        <a:defRPr kumimoji="1" sz="4400">
          <a:solidFill>
            <a:schemeClr val="tx2"/>
          </a:solidFill>
          <a:latin typeface="Arial" charset="0"/>
          <a:ea typeface="ＭＳ Ｐゴシック" charset="-128"/>
        </a:defRPr>
      </a:lvl8pPr>
      <a:lvl9pPr marL="1828664" algn="ctr" rtl="0" eaLnBrk="1" fontAlgn="base" hangingPunct="1">
        <a:spcBef>
          <a:spcPct val="0"/>
        </a:spcBef>
        <a:spcAft>
          <a:spcPct val="0"/>
        </a:spcAft>
        <a:defRPr kumimoji="1" sz="4400">
          <a:solidFill>
            <a:schemeClr val="tx2"/>
          </a:solidFill>
          <a:latin typeface="Arial" charset="0"/>
          <a:ea typeface="ＭＳ Ｐゴシック" charset="-128"/>
        </a:defRPr>
      </a:lvl9pPr>
    </p:titleStyle>
    <p:bodyStyle>
      <a:lvl1pPr marL="342874" indent="-342874" algn="l" rtl="0" eaLnBrk="0" fontAlgn="base" hangingPunct="0">
        <a:spcBef>
          <a:spcPct val="20000"/>
        </a:spcBef>
        <a:spcAft>
          <a:spcPct val="0"/>
        </a:spcAft>
        <a:buChar char="•"/>
        <a:defRPr kumimoji="1" sz="3200">
          <a:solidFill>
            <a:schemeClr val="tx1"/>
          </a:solidFill>
          <a:latin typeface="+mn-lt"/>
          <a:ea typeface="ＭＳ Ｐゴシック" panose="020B0600070205080204" pitchFamily="34" charset="-128"/>
          <a:cs typeface="+mn-cs"/>
        </a:defRPr>
      </a:lvl1pPr>
      <a:lvl2pPr marL="742895" indent="-285730" algn="l" rtl="0" eaLnBrk="0" fontAlgn="base" hangingPunct="0">
        <a:spcBef>
          <a:spcPct val="20000"/>
        </a:spcBef>
        <a:spcAft>
          <a:spcPct val="0"/>
        </a:spcAft>
        <a:buChar char="–"/>
        <a:defRPr kumimoji="1" sz="2800">
          <a:solidFill>
            <a:schemeClr val="tx1"/>
          </a:solidFill>
          <a:latin typeface="+mn-lt"/>
          <a:ea typeface="ＭＳ Ｐゴシック" panose="020B0600070205080204" pitchFamily="34" charset="-128"/>
        </a:defRPr>
      </a:lvl2pPr>
      <a:lvl3pPr marL="1142914" indent="-228584" algn="l" rtl="0" eaLnBrk="0" fontAlgn="base" hangingPunct="0">
        <a:spcBef>
          <a:spcPct val="20000"/>
        </a:spcBef>
        <a:spcAft>
          <a:spcPct val="0"/>
        </a:spcAft>
        <a:buChar char="•"/>
        <a:defRPr kumimoji="1" sz="2400">
          <a:solidFill>
            <a:schemeClr val="tx1"/>
          </a:solidFill>
          <a:latin typeface="+mn-lt"/>
          <a:ea typeface="ＭＳ Ｐゴシック" panose="020B0600070205080204" pitchFamily="34" charset="-128"/>
        </a:defRPr>
      </a:lvl3pPr>
      <a:lvl4pPr marL="1600080" indent="-228584" algn="l" rtl="0" eaLnBrk="0" fontAlgn="base" hangingPunct="0">
        <a:spcBef>
          <a:spcPct val="20000"/>
        </a:spcBef>
        <a:spcAft>
          <a:spcPct val="0"/>
        </a:spcAft>
        <a:buChar char="–"/>
        <a:defRPr kumimoji="1" sz="2000">
          <a:solidFill>
            <a:schemeClr val="tx1"/>
          </a:solidFill>
          <a:latin typeface="+mn-lt"/>
          <a:ea typeface="ＭＳ Ｐゴシック" panose="020B0600070205080204" pitchFamily="34" charset="-128"/>
        </a:defRPr>
      </a:lvl4pPr>
      <a:lvl5pPr marL="2057247" indent="-228584" algn="l" rtl="0" eaLnBrk="0" fontAlgn="base" hangingPunct="0">
        <a:spcBef>
          <a:spcPct val="20000"/>
        </a:spcBef>
        <a:spcAft>
          <a:spcPct val="0"/>
        </a:spcAft>
        <a:buChar char="»"/>
        <a:defRPr kumimoji="1" sz="2000">
          <a:solidFill>
            <a:schemeClr val="tx1"/>
          </a:solidFill>
          <a:latin typeface="+mn-lt"/>
          <a:ea typeface="ＭＳ Ｐゴシック" panose="020B0600070205080204" pitchFamily="34" charset="-128"/>
        </a:defRPr>
      </a:lvl5pPr>
      <a:lvl6pPr marL="2514412" indent="-228584" algn="l" rtl="0" eaLnBrk="1" fontAlgn="base" hangingPunct="1">
        <a:spcBef>
          <a:spcPct val="20000"/>
        </a:spcBef>
        <a:spcAft>
          <a:spcPct val="0"/>
        </a:spcAft>
        <a:buChar char="»"/>
        <a:defRPr kumimoji="1" sz="2000">
          <a:solidFill>
            <a:schemeClr val="tx1"/>
          </a:solidFill>
          <a:latin typeface="+mn-lt"/>
          <a:ea typeface="+mn-ea"/>
        </a:defRPr>
      </a:lvl6pPr>
      <a:lvl7pPr marL="2971578" indent="-228584" algn="l" rtl="0" eaLnBrk="1" fontAlgn="base" hangingPunct="1">
        <a:spcBef>
          <a:spcPct val="20000"/>
        </a:spcBef>
        <a:spcAft>
          <a:spcPct val="0"/>
        </a:spcAft>
        <a:buChar char="»"/>
        <a:defRPr kumimoji="1" sz="2000">
          <a:solidFill>
            <a:schemeClr val="tx1"/>
          </a:solidFill>
          <a:latin typeface="+mn-lt"/>
          <a:ea typeface="+mn-ea"/>
        </a:defRPr>
      </a:lvl7pPr>
      <a:lvl8pPr marL="3428744" indent="-228584" algn="l" rtl="0" eaLnBrk="1" fontAlgn="base" hangingPunct="1">
        <a:spcBef>
          <a:spcPct val="20000"/>
        </a:spcBef>
        <a:spcAft>
          <a:spcPct val="0"/>
        </a:spcAft>
        <a:buChar char="»"/>
        <a:defRPr kumimoji="1" sz="2000">
          <a:solidFill>
            <a:schemeClr val="tx1"/>
          </a:solidFill>
          <a:latin typeface="+mn-lt"/>
          <a:ea typeface="+mn-ea"/>
        </a:defRPr>
      </a:lvl8pPr>
      <a:lvl9pPr marL="3885910" indent="-228584"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1384A"/>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p:nvSpPr>
        <p:spPr bwMode="ltGray">
          <a:xfrm>
            <a:off x="636908" y="6322210"/>
            <a:ext cx="4534733" cy="206025"/>
          </a:xfrm>
          <a:prstGeom prst="rect">
            <a:avLst/>
          </a:prstGeom>
          <a:noFill/>
          <a:ln w="9525">
            <a:noFill/>
            <a:miter lim="800000"/>
            <a:headEnd/>
            <a:tailEnd/>
          </a:ln>
          <a:effectLst/>
        </p:spPr>
        <p:txBody>
          <a:bodyPr wrap="square" lIns="82115" tIns="41056" rIns="82115" bIns="41056" anchor="b">
            <a:spAutoFit/>
          </a:bodyPr>
          <a:lstStyle/>
          <a:p>
            <a:pPr defTabSz="814245" fontAlgn="auto">
              <a:spcBef>
                <a:spcPts val="0"/>
              </a:spcBef>
              <a:spcAft>
                <a:spcPts val="0"/>
              </a:spcAft>
              <a:defRPr/>
            </a:pPr>
            <a:r>
              <a:rPr lang="en-US" sz="800" spc="27" dirty="0">
                <a:solidFill>
                  <a:srgbClr val="FFFFFF">
                    <a:lumMod val="65000"/>
                  </a:srgbClr>
                </a:solidFill>
                <a:latin typeface="CiscoSansTT ExtraLight"/>
                <a:cs typeface="CiscoSans Thin"/>
              </a:rPr>
              <a:t>© 2017  Cisco and/or its affiliates. All rights reserved.   Cisco Confidential</a:t>
            </a:r>
          </a:p>
        </p:txBody>
      </p:sp>
    </p:spTree>
    <p:extLst>
      <p:ext uri="{BB962C8B-B14F-4D97-AF65-F5344CB8AC3E}">
        <p14:creationId xmlns:p14="http://schemas.microsoft.com/office/powerpoint/2010/main" val="423336488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4" r:id="rId20"/>
    <p:sldLayoutId id="2147483805" r:id="rId21"/>
    <p:sldLayoutId id="2147483806" r:id="rId22"/>
    <p:sldLayoutId id="2147483807" r:id="rId23"/>
    <p:sldLayoutId id="2147483808" r:id="rId24"/>
    <p:sldLayoutId id="2147483809" r:id="rId25"/>
    <p:sldLayoutId id="2147483810" r:id="rId26"/>
    <p:sldLayoutId id="2147483811" r:id="rId27"/>
    <p:sldLayoutId id="2147483812" r:id="rId28"/>
  </p:sldLayoutIdLst>
  <p:txStyles>
    <p:titleStyle>
      <a:lvl1pPr algn="l" defTabSz="912193" rtl="0" eaLnBrk="1" fontAlgn="base" hangingPunct="1">
        <a:lnSpc>
          <a:spcPct val="80000"/>
        </a:lnSpc>
        <a:spcBef>
          <a:spcPct val="0"/>
        </a:spcBef>
        <a:spcAft>
          <a:spcPct val="0"/>
        </a:spcAft>
        <a:defRPr lang="en-US" sz="3733" b="0" i="0" kern="1200" dirty="0">
          <a:solidFill>
            <a:schemeClr val="tx2"/>
          </a:solidFill>
          <a:latin typeface="+mj-lt"/>
          <a:ea typeface="CiscoSansTT Thin" charset="0"/>
          <a:cs typeface="CiscoSansTT Thin" charset="0"/>
        </a:defRPr>
      </a:lvl1pPr>
      <a:lvl2pPr algn="l" defTabSz="912193"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193"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193"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193"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39" algn="l" defTabSz="912193"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080" algn="l" defTabSz="912193"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618" algn="l" defTabSz="912193"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158" algn="l" defTabSz="912193"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62" indent="-226462" algn="l" defTabSz="912193"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19" indent="-287835" algn="l" defTabSz="912193"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676" indent="-226462" algn="l" defTabSz="912193"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18" indent="-226462" algn="l" defTabSz="912193"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158" indent="-226462" algn="l" defTabSz="912193"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694" indent="-228572" algn="l" defTabSz="914278"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667" indent="-228541" algn="l" defTabSz="914278"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199973" indent="0" algn="l" defTabSz="914278" rtl="0" eaLnBrk="1" latinLnBrk="0" hangingPunct="1">
        <a:spcBef>
          <a:spcPct val="20000"/>
        </a:spcBef>
        <a:buFont typeface="Arial" pitchFamily="34" charset="0"/>
        <a:buNone/>
        <a:defRPr sz="2000" kern="1200">
          <a:solidFill>
            <a:schemeClr val="tx1"/>
          </a:solidFill>
          <a:latin typeface="+mn-lt"/>
          <a:ea typeface="+mn-ea"/>
          <a:cs typeface="+mn-cs"/>
        </a:defRPr>
      </a:lvl8pPr>
      <a:lvl9pPr marL="3885686" indent="-228572" algn="l" defTabSz="9142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8" rtl="0" eaLnBrk="1" latinLnBrk="0" hangingPunct="1">
        <a:defRPr sz="1867" kern="1200">
          <a:solidFill>
            <a:schemeClr val="tx1"/>
          </a:solidFill>
          <a:latin typeface="+mn-lt"/>
          <a:ea typeface="+mn-ea"/>
          <a:cs typeface="+mn-cs"/>
        </a:defRPr>
      </a:lvl1pPr>
      <a:lvl2pPr marL="457135" algn="l" defTabSz="914278" rtl="0" eaLnBrk="1" latinLnBrk="0" hangingPunct="1">
        <a:defRPr sz="1867" kern="1200">
          <a:solidFill>
            <a:schemeClr val="tx1"/>
          </a:solidFill>
          <a:latin typeface="+mn-lt"/>
          <a:ea typeface="+mn-ea"/>
          <a:cs typeface="+mn-cs"/>
        </a:defRPr>
      </a:lvl2pPr>
      <a:lvl3pPr marL="914278" algn="l" defTabSz="914278" rtl="0" eaLnBrk="1" latinLnBrk="0" hangingPunct="1">
        <a:defRPr sz="1867" kern="1200">
          <a:solidFill>
            <a:schemeClr val="tx1"/>
          </a:solidFill>
          <a:latin typeface="+mn-lt"/>
          <a:ea typeface="+mn-ea"/>
          <a:cs typeface="+mn-cs"/>
        </a:defRPr>
      </a:lvl3pPr>
      <a:lvl4pPr marL="1371416" algn="l" defTabSz="914278" rtl="0" eaLnBrk="1" latinLnBrk="0" hangingPunct="1">
        <a:defRPr sz="1867" kern="1200">
          <a:solidFill>
            <a:schemeClr val="tx1"/>
          </a:solidFill>
          <a:latin typeface="+mn-lt"/>
          <a:ea typeface="+mn-ea"/>
          <a:cs typeface="+mn-cs"/>
        </a:defRPr>
      </a:lvl4pPr>
      <a:lvl5pPr marL="1828558" algn="l" defTabSz="914278" rtl="0" eaLnBrk="1" latinLnBrk="0" hangingPunct="1">
        <a:defRPr sz="1867" kern="1200">
          <a:solidFill>
            <a:schemeClr val="tx1"/>
          </a:solidFill>
          <a:latin typeface="+mn-lt"/>
          <a:ea typeface="+mn-ea"/>
          <a:cs typeface="+mn-cs"/>
        </a:defRPr>
      </a:lvl5pPr>
      <a:lvl6pPr marL="2285694" algn="l" defTabSz="914278" rtl="0" eaLnBrk="1" latinLnBrk="0" hangingPunct="1">
        <a:defRPr sz="1867" kern="1200">
          <a:solidFill>
            <a:schemeClr val="tx1"/>
          </a:solidFill>
          <a:latin typeface="+mn-lt"/>
          <a:ea typeface="+mn-ea"/>
          <a:cs typeface="+mn-cs"/>
        </a:defRPr>
      </a:lvl6pPr>
      <a:lvl7pPr marL="2742837" algn="l" defTabSz="914278" rtl="0" eaLnBrk="1" latinLnBrk="0" hangingPunct="1">
        <a:defRPr sz="1867" kern="1200">
          <a:solidFill>
            <a:schemeClr val="tx1"/>
          </a:solidFill>
          <a:latin typeface="+mn-lt"/>
          <a:ea typeface="+mn-ea"/>
          <a:cs typeface="+mn-cs"/>
        </a:defRPr>
      </a:lvl7pPr>
      <a:lvl8pPr marL="3199973" algn="l" defTabSz="914278" rtl="0" eaLnBrk="1" latinLnBrk="0" hangingPunct="1">
        <a:defRPr sz="1867" kern="1200">
          <a:solidFill>
            <a:schemeClr val="tx1"/>
          </a:solidFill>
          <a:latin typeface="+mn-lt"/>
          <a:ea typeface="+mn-ea"/>
          <a:cs typeface="+mn-cs"/>
        </a:defRPr>
      </a:lvl8pPr>
      <a:lvl9pPr marL="3657115" algn="l" defTabSz="914278"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userDrawn="1">
          <p15:clr>
            <a:srgbClr val="F26B43"/>
          </p15:clr>
        </p15:guide>
        <p15:guide id="2" pos="336" userDrawn="1">
          <p15:clr>
            <a:srgbClr val="F26B43"/>
          </p15:clr>
        </p15:guide>
        <p15:guide id="3" pos="5448" userDrawn="1">
          <p15:clr>
            <a:srgbClr val="F26B43"/>
          </p15:clr>
        </p15:guide>
        <p15:guide id="4" orient="horz" pos="757" userDrawn="1">
          <p15:clr>
            <a:srgbClr val="F26B43"/>
          </p15:clr>
        </p15:guide>
        <p15:guide id="5" orient="horz" pos="335" userDrawn="1">
          <p15:clr>
            <a:srgbClr val="F26B43"/>
          </p15:clr>
        </p15:guide>
        <p15:guide id="6" pos="2876" userDrawn="1">
          <p15:clr>
            <a:srgbClr val="F26B43"/>
          </p15:clr>
        </p15:guide>
        <p15:guide id="7" orient="horz" pos="104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9.jpeg"/><Relationship Id="rId7"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image" Target="../media/image2.png"/><Relationship Id="rId4" Type="http://schemas.openxmlformats.org/officeDocument/2006/relationships/chart" Target="../charts/chart1.xml"/><Relationship Id="rId9"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diagramColors" Target="../diagrams/colors1.xml"/><Relationship Id="rId3" Type="http://schemas.openxmlformats.org/officeDocument/2006/relationships/image" Target="../media/image9.jpeg"/><Relationship Id="rId7" Type="http://schemas.openxmlformats.org/officeDocument/2006/relationships/image" Target="../media/image15.png"/><Relationship Id="rId12" Type="http://schemas.openxmlformats.org/officeDocument/2006/relationships/diagramQuickStyle" Target="../diagrams/quickStyle1.xml"/><Relationship Id="rId2" Type="http://schemas.openxmlformats.org/officeDocument/2006/relationships/notesSlide" Target="../notesSlides/notesSlide6.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diagramLayout" Target="../diagrams/layout1.xml"/><Relationship Id="rId5" Type="http://schemas.openxmlformats.org/officeDocument/2006/relationships/image" Target="../media/image13.png"/><Relationship Id="rId15" Type="http://schemas.openxmlformats.org/officeDocument/2006/relationships/image" Target="../media/image1.jpg"/><Relationship Id="rId10" Type="http://schemas.openxmlformats.org/officeDocument/2006/relationships/diagramData" Target="../diagrams/data1.xml"/><Relationship Id="rId4" Type="http://schemas.openxmlformats.org/officeDocument/2006/relationships/image" Target="../media/image12.png"/><Relationship Id="rId9" Type="http://schemas.openxmlformats.org/officeDocument/2006/relationships/image" Target="../media/image17.png"/><Relationship Id="rId14"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0.gif"/><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1384A"/>
        </a:solidFill>
        <a:effectLst/>
      </p:bgPr>
    </p:bg>
    <p:spTree>
      <p:nvGrpSpPr>
        <p:cNvPr id="1" name="Shape 258"/>
        <p:cNvGrpSpPr/>
        <p:nvPr/>
      </p:nvGrpSpPr>
      <p:grpSpPr>
        <a:xfrm>
          <a:off x="0" y="0"/>
          <a:ext cx="0" cy="0"/>
          <a:chOff x="0" y="0"/>
          <a:chExt cx="0" cy="0"/>
        </a:xfrm>
      </p:grpSpPr>
      <p:cxnSp>
        <p:nvCxnSpPr>
          <p:cNvPr id="260" name="Google Shape;260;p1"/>
          <p:cNvCxnSpPr/>
          <p:nvPr/>
        </p:nvCxnSpPr>
        <p:spPr>
          <a:xfrm>
            <a:off x="6324600" y="1981200"/>
            <a:ext cx="0" cy="4114800"/>
          </a:xfrm>
          <a:prstGeom prst="straightConnector1">
            <a:avLst/>
          </a:prstGeom>
          <a:noFill/>
          <a:ln w="12700" cap="flat" cmpd="sng">
            <a:solidFill>
              <a:srgbClr val="EAC152"/>
            </a:solidFill>
            <a:prstDash val="solid"/>
            <a:round/>
            <a:headEnd type="none" w="med" len="med"/>
            <a:tailEnd type="none" w="med" len="med"/>
          </a:ln>
        </p:spPr>
      </p:cxnSp>
      <p:sp>
        <p:nvSpPr>
          <p:cNvPr id="265" name="Google Shape;265;p1"/>
          <p:cNvSpPr/>
          <p:nvPr/>
        </p:nvSpPr>
        <p:spPr>
          <a:xfrm>
            <a:off x="1524000" y="0"/>
            <a:ext cx="4800600" cy="5943600"/>
          </a:xfrm>
          <a:prstGeom prst="rect">
            <a:avLst/>
          </a:prstGeom>
          <a:solidFill>
            <a:schemeClr val="dk2">
              <a:alpha val="63921"/>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cxnSp>
        <p:nvCxnSpPr>
          <p:cNvPr id="271" name="Google Shape;271;p1"/>
          <p:cNvCxnSpPr/>
          <p:nvPr/>
        </p:nvCxnSpPr>
        <p:spPr>
          <a:xfrm>
            <a:off x="6324600" y="0"/>
            <a:ext cx="0" cy="5943600"/>
          </a:xfrm>
          <a:prstGeom prst="straightConnector1">
            <a:avLst/>
          </a:prstGeom>
          <a:noFill/>
          <a:ln w="12700" cap="flat" cmpd="sng">
            <a:solidFill>
              <a:srgbClr val="EAC152"/>
            </a:solidFill>
            <a:prstDash val="solid"/>
            <a:round/>
            <a:headEnd type="none" w="med" len="med"/>
            <a:tailEnd type="none" w="med" len="med"/>
          </a:ln>
        </p:spPr>
      </p:cxnSp>
      <p:sp>
        <p:nvSpPr>
          <p:cNvPr id="274" name="Google Shape;274;p1"/>
          <p:cNvSpPr txBox="1"/>
          <p:nvPr/>
        </p:nvSpPr>
        <p:spPr>
          <a:xfrm>
            <a:off x="1676400" y="2209800"/>
            <a:ext cx="4572000" cy="1828800"/>
          </a:xfrm>
          <a:prstGeom prst="rect">
            <a:avLst/>
          </a:prstGeom>
          <a:noFill/>
          <a:ln>
            <a:noFill/>
          </a:ln>
        </p:spPr>
        <p:txBody>
          <a:bodyPr spcFirstLastPara="1" wrap="square" lIns="91425" tIns="45700" rIns="91425" bIns="45700" anchor="ctr" anchorCtr="0">
            <a:noAutofit/>
          </a:bodyPr>
          <a:lstStyle/>
          <a:p>
            <a:pPr algn="ctr">
              <a:buClr>
                <a:srgbClr val="FFFF00"/>
              </a:buClr>
              <a:buSzPts val="2800"/>
            </a:pPr>
            <a:r>
              <a:rPr lang="en-US" sz="2800" b="1" dirty="0">
                <a:solidFill>
                  <a:srgbClr val="FFFF00"/>
                </a:solidFill>
                <a:effectLst>
                  <a:outerShdw blurRad="38100" dist="38100" dir="2700000" algn="tl">
                    <a:srgbClr val="000000">
                      <a:alpha val="43137"/>
                    </a:srgbClr>
                  </a:outerShdw>
                </a:effectLst>
                <a:latin typeface="Trebuchet MS"/>
                <a:ea typeface="Trebuchet MS"/>
                <a:cs typeface="Trebuchet MS"/>
                <a:sym typeface="Trebuchet MS"/>
              </a:rPr>
              <a:t>Building A Cascading Performance Management System</a:t>
            </a:r>
            <a:endParaRPr sz="2800" b="1" dirty="0">
              <a:solidFill>
                <a:srgbClr val="FFFF00"/>
              </a:solidFill>
              <a:effectLst>
                <a:outerShdw blurRad="38100" dist="38100" dir="2700000" algn="tl">
                  <a:srgbClr val="000000">
                    <a:alpha val="43137"/>
                  </a:srgbClr>
                </a:outerShdw>
              </a:effectLst>
              <a:latin typeface="Trebuchet MS"/>
              <a:ea typeface="Trebuchet MS"/>
              <a:cs typeface="Trebuchet MS"/>
              <a:sym typeface="Trebuchet MS"/>
            </a:endParaRPr>
          </a:p>
        </p:txBody>
      </p:sp>
      <p:cxnSp>
        <p:nvCxnSpPr>
          <p:cNvPr id="5" name="Straight Connector 4">
            <a:extLst>
              <a:ext uri="{FF2B5EF4-FFF2-40B4-BE49-F238E27FC236}">
                <a16:creationId xmlns:a16="http://schemas.microsoft.com/office/drawing/2014/main" id="{10157E1B-CAB3-8FFE-A852-580BF0AD6526}"/>
              </a:ext>
            </a:extLst>
          </p:cNvPr>
          <p:cNvCxnSpPr/>
          <p:nvPr/>
        </p:nvCxnSpPr>
        <p:spPr>
          <a:xfrm>
            <a:off x="1533149" y="5931400"/>
            <a:ext cx="9098280" cy="122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Google Shape;268;p1">
            <a:extLst>
              <a:ext uri="{FF2B5EF4-FFF2-40B4-BE49-F238E27FC236}">
                <a16:creationId xmlns:a16="http://schemas.microsoft.com/office/drawing/2014/main" id="{F55BA0A8-8C50-DF28-4861-03FFFC4285F8}"/>
              </a:ext>
            </a:extLst>
          </p:cNvPr>
          <p:cNvSpPr/>
          <p:nvPr/>
        </p:nvSpPr>
        <p:spPr>
          <a:xfrm>
            <a:off x="6934204" y="6212094"/>
            <a:ext cx="3780203" cy="400069"/>
          </a:xfrm>
          <a:prstGeom prst="rect">
            <a:avLst/>
          </a:prstGeom>
          <a:noFill/>
          <a:ln>
            <a:noFill/>
          </a:ln>
        </p:spPr>
        <p:txBody>
          <a:bodyPr spcFirstLastPara="1" wrap="square" lIns="91425" tIns="45700" rIns="91425" bIns="45700" anchor="t" anchorCtr="0">
            <a:spAutoFit/>
          </a:bodyPr>
          <a:lstStyle/>
          <a:p>
            <a:pPr>
              <a:buClr>
                <a:srgbClr val="000000"/>
              </a:buClr>
            </a:pPr>
            <a:r>
              <a:rPr lang="en-US" sz="2000" kern="0" dirty="0">
                <a:solidFill>
                  <a:srgbClr val="002060"/>
                </a:solidFill>
                <a:latin typeface="CordiaUPC"/>
                <a:ea typeface="CordiaUPC"/>
                <a:cs typeface="CordiaUPC"/>
                <a:sym typeface="CordiaUPC"/>
              </a:rPr>
              <a:t>WHERE STRATEGY MEETS PERFORMANCE</a:t>
            </a:r>
            <a:endParaRPr sz="2000" kern="0" dirty="0">
              <a:solidFill>
                <a:srgbClr val="000000"/>
              </a:solidFill>
              <a:latin typeface="Calibri"/>
              <a:ea typeface="Calibri"/>
              <a:cs typeface="Calibri"/>
              <a:sym typeface="Calibri"/>
            </a:endParaRPr>
          </a:p>
        </p:txBody>
      </p:sp>
      <p:pic>
        <p:nvPicPr>
          <p:cNvPr id="26" name="Picture 25" descr="A map of the world&#10;&#10;AI-generated content may be incorrect.">
            <a:extLst>
              <a:ext uri="{FF2B5EF4-FFF2-40B4-BE49-F238E27FC236}">
                <a16:creationId xmlns:a16="http://schemas.microsoft.com/office/drawing/2014/main" id="{CBC178DD-F2BB-856C-79EF-C1BCC46CE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9" y="-158878"/>
            <a:ext cx="12104909" cy="6849183"/>
          </a:xfrm>
          <a:prstGeom prst="rect">
            <a:avLst/>
          </a:prstGeom>
        </p:spPr>
      </p:pic>
      <p:sp>
        <p:nvSpPr>
          <p:cNvPr id="27" name="Rectangle 8">
            <a:extLst>
              <a:ext uri="{FF2B5EF4-FFF2-40B4-BE49-F238E27FC236}">
                <a16:creationId xmlns:a16="http://schemas.microsoft.com/office/drawing/2014/main" id="{30CE11E1-196C-1F06-210E-2AFFD5863745}"/>
              </a:ext>
            </a:extLst>
          </p:cNvPr>
          <p:cNvSpPr>
            <a:spLocks noChangeArrowheads="1"/>
          </p:cNvSpPr>
          <p:nvPr/>
        </p:nvSpPr>
        <p:spPr bwMode="auto">
          <a:xfrm>
            <a:off x="1146748" y="1362969"/>
            <a:ext cx="9906000" cy="5495047"/>
          </a:xfrm>
          <a:prstGeom prst="rect">
            <a:avLst/>
          </a:prstGeom>
          <a:solidFill>
            <a:srgbClr val="21384A"/>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332" fontAlgn="base">
              <a:lnSpc>
                <a:spcPct val="100000"/>
              </a:lnSpc>
              <a:spcBef>
                <a:spcPct val="0"/>
              </a:spcBef>
              <a:spcAft>
                <a:spcPct val="0"/>
              </a:spcAft>
              <a:buNone/>
              <a:defRPr/>
            </a:pPr>
            <a:endParaRPr lang="en-US" altLang="en-US" sz="1000" dirty="0">
              <a:solidFill>
                <a:prstClr val="black"/>
              </a:solidFill>
              <a:latin typeface="Verdana" panose="020B0604030504040204" pitchFamily="34" charset="0"/>
              <a:ea typeface="ＭＳ Ｐゴシック" panose="020B0600070205080204" pitchFamily="34" charset="-128"/>
            </a:endParaRPr>
          </a:p>
        </p:txBody>
      </p:sp>
      <p:pic>
        <p:nvPicPr>
          <p:cNvPr id="25" name="Picture 24">
            <a:extLst>
              <a:ext uri="{FF2B5EF4-FFF2-40B4-BE49-F238E27FC236}">
                <a16:creationId xmlns:a16="http://schemas.microsoft.com/office/drawing/2014/main" id="{8A58DBA8-A330-FC1A-B3CF-E3C2DD2C5149}"/>
              </a:ext>
            </a:extLst>
          </p:cNvPr>
          <p:cNvPicPr preferRelativeResize="0">
            <a:picLocks/>
          </p:cNvPicPr>
          <p:nvPr/>
        </p:nvPicPr>
        <p:blipFill>
          <a:blip r:embed="rId4"/>
          <a:stretch>
            <a:fillRect/>
          </a:stretch>
        </p:blipFill>
        <p:spPr>
          <a:xfrm>
            <a:off x="0" y="-158878"/>
            <a:ext cx="12192000" cy="70168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4704E8-AD86-4B65-BB02-F7D262828256}"/>
              </a:ext>
            </a:extLst>
          </p:cNvPr>
          <p:cNvSpPr/>
          <p:nvPr/>
        </p:nvSpPr>
        <p:spPr>
          <a:xfrm>
            <a:off x="1143001" y="1347341"/>
            <a:ext cx="9902395" cy="5510663"/>
          </a:xfrm>
          <a:prstGeom prst="rect">
            <a:avLst/>
          </a:prstGeom>
          <a:solidFill>
            <a:srgbClr val="213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eaLnBrk="0" fontAlgn="base" hangingPunct="0">
              <a:spcBef>
                <a:spcPct val="0"/>
              </a:spcBef>
              <a:spcAft>
                <a:spcPct val="0"/>
              </a:spcAft>
              <a:defRPr/>
            </a:pPr>
            <a:endParaRPr lang="en-US" sz="1000">
              <a:solidFill>
                <a:prstClr val="white"/>
              </a:solidFill>
              <a:latin typeface="Calibri"/>
            </a:endParaRPr>
          </a:p>
        </p:txBody>
      </p:sp>
      <p:sp>
        <p:nvSpPr>
          <p:cNvPr id="20484" name="Rectangle 7"/>
          <p:cNvSpPr>
            <a:spLocks noChangeArrowheads="1"/>
          </p:cNvSpPr>
          <p:nvPr/>
        </p:nvSpPr>
        <p:spPr bwMode="auto">
          <a:xfrm>
            <a:off x="1143005" y="105496"/>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eaLnBrk="0" fontAlgn="base" hangingPunct="0">
              <a:lnSpc>
                <a:spcPct val="100000"/>
              </a:lnSpc>
              <a:spcBef>
                <a:spcPct val="0"/>
              </a:spcBef>
              <a:spcAft>
                <a:spcPct val="0"/>
              </a:spcAft>
              <a:buNone/>
              <a:defRPr/>
            </a:pPr>
            <a:endParaRPr lang="en-US" altLang="en-US" sz="1000">
              <a:solidFill>
                <a:prstClr val="black"/>
              </a:solidFill>
              <a:latin typeface="Verdana" panose="020B0604030504040204" pitchFamily="34" charset="0"/>
              <a:ea typeface="ＭＳ Ｐゴシック" panose="020B0600070205080204" pitchFamily="34" charset="-128"/>
            </a:endParaRPr>
          </a:p>
        </p:txBody>
      </p:sp>
      <p:sp>
        <p:nvSpPr>
          <p:cNvPr id="20486" name="Rectangle 2"/>
          <p:cNvSpPr>
            <a:spLocks noGrp="1" noChangeArrowheads="1"/>
          </p:cNvSpPr>
          <p:nvPr>
            <p:ph type="title"/>
          </p:nvPr>
        </p:nvSpPr>
        <p:spPr>
          <a:xfrm>
            <a:off x="1416049" y="0"/>
            <a:ext cx="6434139" cy="939800"/>
          </a:xfrm>
        </p:spPr>
        <p:txBody>
          <a:bodyPr/>
          <a:lstStyle/>
          <a:p>
            <a:pPr eaLnBrk="1" hangingPunct="1"/>
            <a:r>
              <a:rPr lang="en-US" altLang="ja-JP" sz="3600"/>
              <a:t>How Adults Learn</a:t>
            </a:r>
          </a:p>
        </p:txBody>
      </p:sp>
      <p:sp>
        <p:nvSpPr>
          <p:cNvPr id="19" name="Rectangle 2">
            <a:extLst>
              <a:ext uri="{FF2B5EF4-FFF2-40B4-BE49-F238E27FC236}">
                <a16:creationId xmlns:a16="http://schemas.microsoft.com/office/drawing/2014/main" id="{0838FC9E-A7A8-4AC1-9FF5-62FE869CDF32}"/>
              </a:ext>
            </a:extLst>
          </p:cNvPr>
          <p:cNvSpPr txBox="1">
            <a:spLocks noChangeArrowheads="1"/>
          </p:cNvSpPr>
          <p:nvPr/>
        </p:nvSpPr>
        <p:spPr bwMode="auto">
          <a:xfrm>
            <a:off x="1421721" y="134497"/>
            <a:ext cx="8867411"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fontAlgn="base">
              <a:lnSpc>
                <a:spcPct val="100000"/>
              </a:lnSpc>
              <a:spcBef>
                <a:spcPct val="0"/>
              </a:spcBef>
              <a:spcAft>
                <a:spcPct val="0"/>
              </a:spcAft>
              <a:buNone/>
              <a:defRPr/>
            </a:pPr>
            <a:r>
              <a:rPr lang="en-US" altLang="ja-JP" sz="2200" b="1" dirty="0">
                <a:solidFill>
                  <a:srgbClr val="FFFFFF"/>
                </a:solidFill>
                <a:latin typeface="Verdana" panose="020B0604030504040204" pitchFamily="34" charset="0"/>
                <a:ea typeface="ＭＳ Ｐゴシック" panose="020B0600070205080204" pitchFamily="34" charset="-128"/>
              </a:rPr>
              <a:t>How do we make culture change “sticky”</a:t>
            </a:r>
          </a:p>
        </p:txBody>
      </p:sp>
      <p:sp>
        <p:nvSpPr>
          <p:cNvPr id="14" name="Rectangle 11">
            <a:extLst>
              <a:ext uri="{FF2B5EF4-FFF2-40B4-BE49-F238E27FC236}">
                <a16:creationId xmlns:a16="http://schemas.microsoft.com/office/drawing/2014/main" id="{AD6264D8-F3B4-49E0-8249-79B3EBC551DC}"/>
              </a:ext>
            </a:extLst>
          </p:cNvPr>
          <p:cNvSpPr txBox="1">
            <a:spLocks noChangeArrowheads="1"/>
          </p:cNvSpPr>
          <p:nvPr/>
        </p:nvSpPr>
        <p:spPr bwMode="auto">
          <a:xfrm>
            <a:off x="1426467" y="1569885"/>
            <a:ext cx="9326880" cy="27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685800" indent="-685800" defTabSz="914332" eaLnBrk="0" fontAlgn="base" hangingPunct="0">
              <a:spcBef>
                <a:spcPts val="1800"/>
              </a:spcBef>
              <a:spcAft>
                <a:spcPct val="0"/>
              </a:spcAft>
              <a:buFont typeface="+mj-lt"/>
              <a:buAutoNum type="arabicPeriod" startAt="9"/>
              <a:defRPr/>
            </a:pPr>
            <a:r>
              <a:rPr lang="en-US" sz="3000" b="1" dirty="0">
                <a:solidFill>
                  <a:srgbClr val="FFFF00"/>
                </a:solidFill>
                <a:effectLst>
                  <a:outerShdw blurRad="38100" dist="38100" dir="2700000" algn="tl">
                    <a:srgbClr val="000000">
                      <a:alpha val="43137"/>
                    </a:srgbClr>
                  </a:outerShdw>
                </a:effectLst>
                <a:latin typeface="Trebuchet MS" panose="020B0603020202020204" pitchFamily="34" charset="0"/>
                <a:ea typeface="ＭＳ Ｐゴシック" panose="020B0600070205080204" pitchFamily="34" charset="-128"/>
              </a:rPr>
              <a:t>Support new behaviors through reinforcement</a:t>
            </a:r>
          </a:p>
          <a:p>
            <a:pPr defTabSz="914332" eaLnBrk="0" fontAlgn="base" hangingPunct="0">
              <a:spcBef>
                <a:spcPts val="1200"/>
              </a:spcBef>
              <a:spcAft>
                <a:spcPct val="0"/>
              </a:spcAft>
              <a:buNone/>
              <a:defRPr/>
            </a:pPr>
            <a:endParaRPr lang="en-US" sz="3000" b="1" dirty="0">
              <a:solidFill>
                <a:srgbClr val="FFFF00"/>
              </a:solidFill>
              <a:effectLst>
                <a:outerShdw blurRad="38100" dist="38100" dir="2700000" algn="tl">
                  <a:srgbClr val="000000">
                    <a:alpha val="43137"/>
                  </a:srgbClr>
                </a:outerShdw>
              </a:effectLst>
              <a:latin typeface="Trebuchet MS" panose="020B0603020202020204" pitchFamily="34" charset="0"/>
              <a:ea typeface="ＭＳ Ｐゴシック" panose="020B0600070205080204" pitchFamily="34" charset="-128"/>
            </a:endParaRPr>
          </a:p>
          <a:p>
            <a:pPr defTabSz="914332" eaLnBrk="0" fontAlgn="base" hangingPunct="0">
              <a:spcBef>
                <a:spcPts val="1200"/>
              </a:spcBef>
              <a:spcAft>
                <a:spcPct val="0"/>
              </a:spcAft>
              <a:buNone/>
              <a:defRPr/>
            </a:pPr>
            <a:endParaRPr lang="en-US" sz="3000" b="1" dirty="0">
              <a:solidFill>
                <a:srgbClr val="FFFF00"/>
              </a:solidFill>
              <a:effectLst>
                <a:outerShdw blurRad="38100" dist="38100" dir="2700000" algn="tl">
                  <a:srgbClr val="000000">
                    <a:alpha val="43137"/>
                  </a:srgbClr>
                </a:outerShdw>
              </a:effectLst>
              <a:latin typeface="Trebuchet MS" panose="020B0603020202020204" pitchFamily="34" charset="0"/>
              <a:ea typeface="ＭＳ Ｐゴシック" panose="020B0600070205080204" pitchFamily="34" charset="-128"/>
            </a:endParaRPr>
          </a:p>
        </p:txBody>
      </p:sp>
      <p:pic>
        <p:nvPicPr>
          <p:cNvPr id="3" name="Picture 2" descr="A map of the world&#10;&#10;AI-generated content may be incorrect.">
            <a:extLst>
              <a:ext uri="{FF2B5EF4-FFF2-40B4-BE49-F238E27FC236}">
                <a16:creationId xmlns:a16="http://schemas.microsoft.com/office/drawing/2014/main" id="{BF1BA2F9-8810-EA34-AECD-204F4E5F88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344" y="8817"/>
            <a:ext cx="9909233" cy="1354139"/>
          </a:xfrm>
          <a:prstGeom prst="rect">
            <a:avLst/>
          </a:prstGeom>
        </p:spPr>
      </p:pic>
      <p:sp>
        <p:nvSpPr>
          <p:cNvPr id="4" name="Rectangle 2">
            <a:extLst>
              <a:ext uri="{FF2B5EF4-FFF2-40B4-BE49-F238E27FC236}">
                <a16:creationId xmlns:a16="http://schemas.microsoft.com/office/drawing/2014/main" id="{A6DD670E-BBDD-1F0F-77C7-27602E3E069F}"/>
              </a:ext>
            </a:extLst>
          </p:cNvPr>
          <p:cNvSpPr txBox="1">
            <a:spLocks noChangeArrowheads="1"/>
          </p:cNvSpPr>
          <p:nvPr/>
        </p:nvSpPr>
        <p:spPr bwMode="auto">
          <a:xfrm>
            <a:off x="1426465" y="137160"/>
            <a:ext cx="8867411"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fontAlgn="base">
              <a:lnSpc>
                <a:spcPct val="100000"/>
              </a:lnSpc>
              <a:spcBef>
                <a:spcPct val="0"/>
              </a:spcBef>
              <a:spcAft>
                <a:spcPct val="0"/>
              </a:spcAft>
              <a:buNone/>
              <a:defRPr/>
            </a:pPr>
            <a:r>
              <a:rPr lang="en-US" altLang="ja-JP" sz="2200" b="1" dirty="0">
                <a:solidFill>
                  <a:srgbClr val="FFFF00"/>
                </a:solidFill>
                <a:latin typeface="Verdana" panose="020B0604030504040204" pitchFamily="34" charset="0"/>
                <a:ea typeface="ＭＳ Ｐゴシック" panose="020B0600070205080204" pitchFamily="34" charset="-128"/>
              </a:rPr>
              <a:t>10 Steps to Making Change “Sticky”</a:t>
            </a:r>
          </a:p>
        </p:txBody>
      </p:sp>
      <p:pic>
        <p:nvPicPr>
          <p:cNvPr id="5" name="Picture 4" descr="logo.png">
            <a:extLst>
              <a:ext uri="{FF2B5EF4-FFF2-40B4-BE49-F238E27FC236}">
                <a16:creationId xmlns:a16="http://schemas.microsoft.com/office/drawing/2014/main" id="{0D584B47-636D-9A9E-2BB7-198280CAC87F}"/>
              </a:ext>
            </a:extLst>
          </p:cNvPr>
          <p:cNvPicPr>
            <a:picLocks noChangeAspect="1"/>
          </p:cNvPicPr>
          <p:nvPr/>
        </p:nvPicPr>
        <p:blipFill>
          <a:blip r:embed="rId4" cstate="print"/>
          <a:srcRect b="24196"/>
          <a:stretch>
            <a:fillRect/>
          </a:stretch>
        </p:blipFill>
        <p:spPr>
          <a:xfrm>
            <a:off x="7360721" y="-101121"/>
            <a:ext cx="3800475" cy="1251448"/>
          </a:xfrm>
          <a:prstGeom prst="rect">
            <a:avLst/>
          </a:prstGeom>
        </p:spPr>
      </p:pic>
      <p:pic>
        <p:nvPicPr>
          <p:cNvPr id="9" name="Picture 8">
            <a:extLst>
              <a:ext uri="{FF2B5EF4-FFF2-40B4-BE49-F238E27FC236}">
                <a16:creationId xmlns:a16="http://schemas.microsoft.com/office/drawing/2014/main" id="{59029AC7-C0DF-680D-05B2-0D86BD0E3516}"/>
              </a:ext>
            </a:extLst>
          </p:cNvPr>
          <p:cNvPicPr>
            <a:picLocks noChangeAspect="1"/>
          </p:cNvPicPr>
          <p:nvPr/>
        </p:nvPicPr>
        <p:blipFill>
          <a:blip r:embed="rId5">
            <a:alphaModFix/>
          </a:blip>
          <a:stretch>
            <a:fillRect/>
          </a:stretch>
        </p:blipFill>
        <p:spPr>
          <a:xfrm>
            <a:off x="6910949" y="2889511"/>
            <a:ext cx="4846320" cy="3244499"/>
          </a:xfrm>
          <a:prstGeom prst="rect">
            <a:avLst/>
          </a:prstGeom>
          <a:effectLst>
            <a:softEdge rad="317500"/>
          </a:effectLst>
        </p:spPr>
      </p:pic>
      <p:sp>
        <p:nvSpPr>
          <p:cNvPr id="7" name="TextBox 6">
            <a:extLst>
              <a:ext uri="{FF2B5EF4-FFF2-40B4-BE49-F238E27FC236}">
                <a16:creationId xmlns:a16="http://schemas.microsoft.com/office/drawing/2014/main" id="{68902439-4A74-6589-9976-AAF2BC3D2CEF}"/>
              </a:ext>
            </a:extLst>
          </p:cNvPr>
          <p:cNvSpPr txBox="1"/>
          <p:nvPr/>
        </p:nvSpPr>
        <p:spPr>
          <a:xfrm>
            <a:off x="1426465" y="2542508"/>
            <a:ext cx="5486400" cy="4585871"/>
          </a:xfrm>
          <a:prstGeom prst="rect">
            <a:avLst/>
          </a:prstGeom>
          <a:noFill/>
        </p:spPr>
        <p:txBody>
          <a:bodyPr wrap="square" rtlCol="0">
            <a:spAutoFit/>
          </a:bodyPr>
          <a:lstStyle/>
          <a:p>
            <a:pPr marL="342882" indent="-342882" defTabSz="914354" eaLnBrk="0" fontAlgn="base" hangingPunct="0">
              <a:spcBef>
                <a:spcPts val="1200"/>
              </a:spcBef>
              <a:spcAft>
                <a:spcPct val="0"/>
              </a:spcAft>
              <a:buFont typeface="Arial" panose="020B0604020202020204" pitchFamily="34" charset="0"/>
              <a:buChar char="•"/>
              <a:defRPr/>
            </a:pPr>
            <a:r>
              <a:rPr lang="en-US" sz="2100" dirty="0">
                <a:solidFill>
                  <a:prstClr val="white"/>
                </a:solidFill>
                <a:effectLst>
                  <a:outerShdw blurRad="38100" dist="38100" dir="2700000" algn="tl">
                    <a:srgbClr val="000000">
                      <a:alpha val="43137"/>
                    </a:srgbClr>
                  </a:outerShdw>
                </a:effectLst>
                <a:latin typeface="Trebuchet MS" panose="020B0603020202020204" pitchFamily="34" charset="0"/>
              </a:rPr>
              <a:t>Human behavior is learned and can be changed if conditions change</a:t>
            </a:r>
          </a:p>
          <a:p>
            <a:pPr marL="342882" indent="-342882" defTabSz="914354" eaLnBrk="0" fontAlgn="base" hangingPunct="0">
              <a:spcBef>
                <a:spcPts val="1200"/>
              </a:spcBef>
              <a:spcAft>
                <a:spcPct val="0"/>
              </a:spcAft>
              <a:buFont typeface="Arial" panose="020B0604020202020204" pitchFamily="34" charset="0"/>
              <a:buChar char="•"/>
              <a:defRPr/>
            </a:pPr>
            <a:r>
              <a:rPr lang="en-US" sz="2100" dirty="0">
                <a:solidFill>
                  <a:prstClr val="white"/>
                </a:solidFill>
                <a:effectLst>
                  <a:outerShdw blurRad="38100" dist="38100" dir="2700000" algn="tl">
                    <a:srgbClr val="000000">
                      <a:alpha val="43137"/>
                    </a:srgbClr>
                  </a:outerShdw>
                </a:effectLst>
                <a:latin typeface="Trebuchet MS" panose="020B0603020202020204" pitchFamily="34" charset="0"/>
              </a:rPr>
              <a:t>It’s modified through the consequences of positive and negative reinforcement </a:t>
            </a:r>
          </a:p>
          <a:p>
            <a:pPr marL="342882" indent="-342882" defTabSz="914354" eaLnBrk="0" fontAlgn="base" hangingPunct="0">
              <a:spcBef>
                <a:spcPts val="1200"/>
              </a:spcBef>
              <a:spcAft>
                <a:spcPct val="0"/>
              </a:spcAft>
              <a:buFont typeface="Arial" panose="020B0604020202020204" pitchFamily="34" charset="0"/>
              <a:buChar char="•"/>
              <a:defRPr/>
            </a:pPr>
            <a:r>
              <a:rPr lang="en-US" sz="2100" dirty="0">
                <a:solidFill>
                  <a:prstClr val="white"/>
                </a:solidFill>
                <a:effectLst>
                  <a:outerShdw blurRad="38100" dist="38100" dir="2700000" algn="tl">
                    <a:srgbClr val="000000">
                      <a:alpha val="43137"/>
                    </a:srgbClr>
                  </a:outerShdw>
                </a:effectLst>
                <a:latin typeface="Trebuchet MS" panose="020B0603020202020204" pitchFamily="34" charset="0"/>
              </a:rPr>
              <a:t>Negative reinforcement without the intent to modify behavior (punishment), is least effective and leads to low morale</a:t>
            </a:r>
          </a:p>
          <a:p>
            <a:pPr marL="342882" indent="-342882" defTabSz="914354" eaLnBrk="0" fontAlgn="base" hangingPunct="0">
              <a:spcBef>
                <a:spcPts val="1200"/>
              </a:spcBef>
              <a:spcAft>
                <a:spcPct val="0"/>
              </a:spcAft>
              <a:buFont typeface="Arial" panose="020B0604020202020204" pitchFamily="34" charset="0"/>
              <a:buChar char="•"/>
              <a:defRPr/>
            </a:pPr>
            <a:r>
              <a:rPr lang="en-US" sz="2100" dirty="0">
                <a:solidFill>
                  <a:prstClr val="white"/>
                </a:solidFill>
                <a:effectLst>
                  <a:outerShdw blurRad="38100" dist="38100" dir="2700000" algn="tl">
                    <a:srgbClr val="000000">
                      <a:alpha val="43137"/>
                    </a:srgbClr>
                  </a:outerShdw>
                </a:effectLst>
                <a:latin typeface="Trebuchet MS" panose="020B0603020202020204" pitchFamily="34" charset="0"/>
              </a:rPr>
              <a:t>No reinforcement is the same as positive reinforcement of undesirable behaviors </a:t>
            </a:r>
          </a:p>
          <a:p>
            <a:pPr marL="800060" lvl="1" indent="-342882" defTabSz="914354" eaLnBrk="0" fontAlgn="base" hangingPunct="0">
              <a:spcBef>
                <a:spcPts val="600"/>
              </a:spcBef>
              <a:spcAft>
                <a:spcPct val="0"/>
              </a:spcAft>
              <a:buFont typeface="Trebuchet MS" panose="020B0603020202020204" pitchFamily="34" charset="0"/>
              <a:buChar char="−"/>
              <a:defRPr/>
            </a:pPr>
            <a:endParaRPr lang="en-US" sz="2100" dirty="0">
              <a:solidFill>
                <a:prstClr val="white"/>
              </a:solidFill>
              <a:effectLst>
                <a:outerShdw blurRad="38100" dist="38100" dir="2700000" algn="tl">
                  <a:srgbClr val="000000">
                    <a:alpha val="43137"/>
                  </a:srgbClr>
                </a:outerShdw>
              </a:effectLst>
              <a:latin typeface="Trebuchet MS" panose="020B0603020202020204" pitchFamily="34" charset="0"/>
            </a:endParaRPr>
          </a:p>
          <a:p>
            <a:pPr marL="457178" lvl="1" defTabSz="914354" eaLnBrk="0" fontAlgn="base" hangingPunct="0">
              <a:spcBef>
                <a:spcPts val="600"/>
              </a:spcBef>
              <a:spcAft>
                <a:spcPct val="0"/>
              </a:spcAft>
              <a:defRPr/>
            </a:pPr>
            <a:endParaRPr lang="en-US" sz="2100" dirty="0">
              <a:solidFill>
                <a:prstClr val="white"/>
              </a:solidFill>
              <a:effectLst>
                <a:outerShdw blurRad="38100" dist="38100" dir="2700000" algn="tl">
                  <a:srgbClr val="000000">
                    <a:alpha val="43137"/>
                  </a:srgbClr>
                </a:outerShdw>
              </a:effectLst>
              <a:latin typeface="Trebuchet MS" panose="020B0603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320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4" name="Rectangle 7"/>
          <p:cNvSpPr>
            <a:spLocks noChangeArrowheads="1"/>
          </p:cNvSpPr>
          <p:nvPr/>
        </p:nvSpPr>
        <p:spPr bwMode="auto">
          <a:xfrm>
            <a:off x="1143005" y="105496"/>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eaLnBrk="0" fontAlgn="base" hangingPunct="0">
              <a:lnSpc>
                <a:spcPct val="100000"/>
              </a:lnSpc>
              <a:spcBef>
                <a:spcPct val="0"/>
              </a:spcBef>
              <a:spcAft>
                <a:spcPct val="0"/>
              </a:spcAft>
              <a:buNone/>
              <a:defRPr/>
            </a:pPr>
            <a:endParaRPr lang="en-US" altLang="en-US" sz="1000">
              <a:solidFill>
                <a:prstClr val="black"/>
              </a:solidFill>
              <a:latin typeface="Verdana" panose="020B0604030504040204" pitchFamily="34" charset="0"/>
              <a:ea typeface="ＭＳ Ｐゴシック" panose="020B0600070205080204" pitchFamily="34" charset="-128"/>
            </a:endParaRPr>
          </a:p>
        </p:txBody>
      </p:sp>
      <p:sp>
        <p:nvSpPr>
          <p:cNvPr id="20486" name="Rectangle 2"/>
          <p:cNvSpPr>
            <a:spLocks noGrp="1" noChangeArrowheads="1"/>
          </p:cNvSpPr>
          <p:nvPr>
            <p:ph type="title"/>
          </p:nvPr>
        </p:nvSpPr>
        <p:spPr>
          <a:xfrm>
            <a:off x="1416049" y="0"/>
            <a:ext cx="6434139" cy="939800"/>
          </a:xfrm>
        </p:spPr>
        <p:txBody>
          <a:bodyPr/>
          <a:lstStyle/>
          <a:p>
            <a:pPr eaLnBrk="1" hangingPunct="1"/>
            <a:r>
              <a:rPr lang="en-US" altLang="ja-JP" sz="3600"/>
              <a:t>How Adults Learn</a:t>
            </a:r>
          </a:p>
        </p:txBody>
      </p:sp>
      <p:sp>
        <p:nvSpPr>
          <p:cNvPr id="19" name="Rectangle 2">
            <a:extLst>
              <a:ext uri="{FF2B5EF4-FFF2-40B4-BE49-F238E27FC236}">
                <a16:creationId xmlns:a16="http://schemas.microsoft.com/office/drawing/2014/main" id="{0838FC9E-A7A8-4AC1-9FF5-62FE869CDF32}"/>
              </a:ext>
            </a:extLst>
          </p:cNvPr>
          <p:cNvSpPr txBox="1">
            <a:spLocks noChangeArrowheads="1"/>
          </p:cNvSpPr>
          <p:nvPr/>
        </p:nvSpPr>
        <p:spPr bwMode="auto">
          <a:xfrm>
            <a:off x="1421721" y="134497"/>
            <a:ext cx="8867411"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fontAlgn="base">
              <a:lnSpc>
                <a:spcPct val="100000"/>
              </a:lnSpc>
              <a:spcBef>
                <a:spcPct val="0"/>
              </a:spcBef>
              <a:spcAft>
                <a:spcPct val="0"/>
              </a:spcAft>
              <a:buNone/>
              <a:defRPr/>
            </a:pPr>
            <a:r>
              <a:rPr lang="en-US" altLang="ja-JP" sz="2200" b="1" dirty="0">
                <a:solidFill>
                  <a:srgbClr val="FFFFFF"/>
                </a:solidFill>
                <a:latin typeface="Verdana" panose="020B0604030504040204" pitchFamily="34" charset="0"/>
                <a:ea typeface="ＭＳ Ｐゴシック" panose="020B0600070205080204" pitchFamily="34" charset="-128"/>
              </a:rPr>
              <a:t>How do we make culture change “sticky”</a:t>
            </a:r>
          </a:p>
        </p:txBody>
      </p:sp>
      <p:sp>
        <p:nvSpPr>
          <p:cNvPr id="28" name="Rectangle 9">
            <a:extLst>
              <a:ext uri="{FF2B5EF4-FFF2-40B4-BE49-F238E27FC236}">
                <a16:creationId xmlns:a16="http://schemas.microsoft.com/office/drawing/2014/main" id="{FABDD47D-E4DB-4982-B2E9-6215C33EB201}"/>
              </a:ext>
            </a:extLst>
          </p:cNvPr>
          <p:cNvSpPr>
            <a:spLocks noChangeArrowheads="1"/>
          </p:cNvSpPr>
          <p:nvPr/>
        </p:nvSpPr>
        <p:spPr bwMode="auto">
          <a:xfrm>
            <a:off x="1143000" y="1361606"/>
            <a:ext cx="9906000" cy="5496399"/>
          </a:xfrm>
          <a:prstGeom prst="rect">
            <a:avLst/>
          </a:prstGeom>
          <a:solidFill>
            <a:srgbClr val="21384A"/>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fontAlgn="base">
              <a:spcAft>
                <a:spcPct val="0"/>
              </a:spcAft>
              <a:buClr>
                <a:srgbClr val="0078F0"/>
              </a:buClr>
              <a:defRPr/>
            </a:pPr>
            <a:endParaRPr lang="en-US" altLang="en-US" b="1" dirty="0">
              <a:solidFill>
                <a:srgbClr val="FFFFFF"/>
              </a:solidFill>
              <a:ea typeface="ＭＳ Ｐゴシック" panose="020B0600070205080204" pitchFamily="34" charset="-128"/>
            </a:endParaRPr>
          </a:p>
        </p:txBody>
      </p:sp>
      <p:sp>
        <p:nvSpPr>
          <p:cNvPr id="29" name="Rectangle 11">
            <a:extLst>
              <a:ext uri="{FF2B5EF4-FFF2-40B4-BE49-F238E27FC236}">
                <a16:creationId xmlns:a16="http://schemas.microsoft.com/office/drawing/2014/main" id="{54CD3419-8A30-480F-B5F5-9285D4EBD6D6}"/>
              </a:ext>
            </a:extLst>
          </p:cNvPr>
          <p:cNvSpPr txBox="1">
            <a:spLocks noChangeArrowheads="1"/>
          </p:cNvSpPr>
          <p:nvPr/>
        </p:nvSpPr>
        <p:spPr bwMode="auto">
          <a:xfrm>
            <a:off x="1426464" y="1572773"/>
            <a:ext cx="9601200" cy="28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514350" indent="-514350" defTabSz="914332" eaLnBrk="0" fontAlgn="base" hangingPunct="0">
              <a:spcBef>
                <a:spcPts val="1800"/>
              </a:spcBef>
              <a:spcAft>
                <a:spcPct val="0"/>
              </a:spcAft>
              <a:buFont typeface="+mj-lt"/>
              <a:buAutoNum type="arabicPeriod" startAt="10"/>
              <a:defRPr/>
            </a:pPr>
            <a:r>
              <a:rPr lang="en-US" sz="3000" b="1" dirty="0">
                <a:solidFill>
                  <a:srgbClr val="FFFF00"/>
                </a:solidFill>
                <a:effectLst>
                  <a:outerShdw blurRad="38100" dist="38100" dir="2700000" algn="tl">
                    <a:srgbClr val="000000">
                      <a:alpha val="43137"/>
                    </a:srgbClr>
                  </a:outerShdw>
                </a:effectLst>
                <a:latin typeface="Trebuchet MS" panose="020B0603020202020204" pitchFamily="34" charset="0"/>
                <a:ea typeface="ＭＳ Ｐゴシック" panose="020B0600070205080204" pitchFamily="34" charset="-128"/>
              </a:rPr>
              <a:t>Use informal interactions to reiterate core ideas</a:t>
            </a:r>
          </a:p>
        </p:txBody>
      </p:sp>
      <p:pic>
        <p:nvPicPr>
          <p:cNvPr id="8" name="Picture 7" descr="A group of people sitting at a table&#10;&#10;AI-generated content may be incorrect.">
            <a:extLst>
              <a:ext uri="{FF2B5EF4-FFF2-40B4-BE49-F238E27FC236}">
                <a16:creationId xmlns:a16="http://schemas.microsoft.com/office/drawing/2014/main" id="{A8340D79-9E82-CC4A-2922-77667FC39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426" y="2474264"/>
            <a:ext cx="9296585" cy="4518211"/>
          </a:xfrm>
          <a:prstGeom prst="rect">
            <a:avLst/>
          </a:prstGeom>
          <a:effectLst>
            <a:softEdge rad="317500"/>
          </a:effectLst>
        </p:spPr>
      </p:pic>
      <p:sp>
        <p:nvSpPr>
          <p:cNvPr id="12" name="Rectangle 11">
            <a:extLst>
              <a:ext uri="{FF2B5EF4-FFF2-40B4-BE49-F238E27FC236}">
                <a16:creationId xmlns:a16="http://schemas.microsoft.com/office/drawing/2014/main" id="{2BE36D6F-60FA-46B5-4016-1693E855AEC2}"/>
              </a:ext>
            </a:extLst>
          </p:cNvPr>
          <p:cNvSpPr/>
          <p:nvPr/>
        </p:nvSpPr>
        <p:spPr>
          <a:xfrm>
            <a:off x="1624405" y="2488854"/>
            <a:ext cx="8961120" cy="4137863"/>
          </a:xfrm>
          <a:prstGeom prst="rect">
            <a:avLst/>
          </a:prstGeom>
          <a:solidFill>
            <a:schemeClr val="tx1">
              <a:alpha val="15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map of the world&#10;&#10;AI-generated content may be incorrect.">
            <a:extLst>
              <a:ext uri="{FF2B5EF4-FFF2-40B4-BE49-F238E27FC236}">
                <a16:creationId xmlns:a16="http://schemas.microsoft.com/office/drawing/2014/main" id="{13227CE3-F93A-CDEF-DB52-1565C88888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344" y="8817"/>
            <a:ext cx="9909233" cy="1354139"/>
          </a:xfrm>
          <a:prstGeom prst="rect">
            <a:avLst/>
          </a:prstGeom>
        </p:spPr>
      </p:pic>
      <p:sp>
        <p:nvSpPr>
          <p:cNvPr id="14" name="Rectangle 2">
            <a:extLst>
              <a:ext uri="{FF2B5EF4-FFF2-40B4-BE49-F238E27FC236}">
                <a16:creationId xmlns:a16="http://schemas.microsoft.com/office/drawing/2014/main" id="{949250A8-B6D2-69D6-24D1-B0791E63BC68}"/>
              </a:ext>
            </a:extLst>
          </p:cNvPr>
          <p:cNvSpPr txBox="1">
            <a:spLocks noChangeArrowheads="1"/>
          </p:cNvSpPr>
          <p:nvPr/>
        </p:nvSpPr>
        <p:spPr bwMode="auto">
          <a:xfrm>
            <a:off x="1426465" y="137160"/>
            <a:ext cx="8867411"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fontAlgn="base">
              <a:lnSpc>
                <a:spcPct val="100000"/>
              </a:lnSpc>
              <a:spcBef>
                <a:spcPct val="0"/>
              </a:spcBef>
              <a:spcAft>
                <a:spcPct val="0"/>
              </a:spcAft>
              <a:buNone/>
              <a:defRPr/>
            </a:pPr>
            <a:r>
              <a:rPr lang="en-US" altLang="ja-JP" sz="2200" b="1" dirty="0">
                <a:solidFill>
                  <a:srgbClr val="FFFF00"/>
                </a:solidFill>
                <a:latin typeface="Verdana" panose="020B0604030504040204" pitchFamily="34" charset="0"/>
                <a:ea typeface="ＭＳ Ｐゴシック" panose="020B0600070205080204" pitchFamily="34" charset="-128"/>
              </a:rPr>
              <a:t>10 Steps to Making Change “Sticky”</a:t>
            </a:r>
          </a:p>
        </p:txBody>
      </p:sp>
      <p:pic>
        <p:nvPicPr>
          <p:cNvPr id="15" name="Picture 14" descr="logo.png">
            <a:extLst>
              <a:ext uri="{FF2B5EF4-FFF2-40B4-BE49-F238E27FC236}">
                <a16:creationId xmlns:a16="http://schemas.microsoft.com/office/drawing/2014/main" id="{C274717F-0683-97AE-2439-6CCCAF362E4B}"/>
              </a:ext>
            </a:extLst>
          </p:cNvPr>
          <p:cNvPicPr>
            <a:picLocks noChangeAspect="1"/>
          </p:cNvPicPr>
          <p:nvPr/>
        </p:nvPicPr>
        <p:blipFill>
          <a:blip r:embed="rId5" cstate="print"/>
          <a:srcRect b="24196"/>
          <a:stretch>
            <a:fillRect/>
          </a:stretch>
        </p:blipFill>
        <p:spPr>
          <a:xfrm>
            <a:off x="7360721" y="-101121"/>
            <a:ext cx="3800475" cy="1251448"/>
          </a:xfrm>
          <a:prstGeom prst="rect">
            <a:avLst/>
          </a:prstGeom>
        </p:spPr>
      </p:pic>
      <p:grpSp>
        <p:nvGrpSpPr>
          <p:cNvPr id="16" name="Group 15">
            <a:extLst>
              <a:ext uri="{FF2B5EF4-FFF2-40B4-BE49-F238E27FC236}">
                <a16:creationId xmlns:a16="http://schemas.microsoft.com/office/drawing/2014/main" id="{4C64FB70-FCFA-4363-8217-AA5216B1DBC9}"/>
              </a:ext>
            </a:extLst>
          </p:cNvPr>
          <p:cNvGrpSpPr/>
          <p:nvPr/>
        </p:nvGrpSpPr>
        <p:grpSpPr>
          <a:xfrm>
            <a:off x="2119255" y="2973592"/>
            <a:ext cx="8057477" cy="3519544"/>
            <a:chOff x="1235075" y="2798166"/>
            <a:chExt cx="11036356" cy="3816012"/>
          </a:xfrm>
        </p:grpSpPr>
        <p:sp>
          <p:nvSpPr>
            <p:cNvPr id="17" name="Rectangle 11">
              <a:extLst>
                <a:ext uri="{FF2B5EF4-FFF2-40B4-BE49-F238E27FC236}">
                  <a16:creationId xmlns:a16="http://schemas.microsoft.com/office/drawing/2014/main" id="{4DC5341A-A176-0C4A-D13D-33953663D48A}"/>
                </a:ext>
              </a:extLst>
            </p:cNvPr>
            <p:cNvSpPr txBox="1">
              <a:spLocks noChangeArrowheads="1"/>
            </p:cNvSpPr>
            <p:nvPr/>
          </p:nvSpPr>
          <p:spPr bwMode="auto">
            <a:xfrm>
              <a:off x="5779192" y="2798166"/>
              <a:ext cx="6492239" cy="38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57138" indent="-257138" defTabSz="514274" eaLnBrk="0" fontAlgn="base" hangingPunct="0">
                <a:lnSpc>
                  <a:spcPct val="100000"/>
                </a:lnSpc>
                <a:spcBef>
                  <a:spcPts val="675"/>
                </a:spcBef>
                <a:spcAft>
                  <a:spcPct val="0"/>
                </a:spcAft>
                <a:defRPr/>
              </a:pPr>
              <a:r>
                <a:rPr lang="en-US" sz="2500" b="1" dirty="0">
                  <a:solidFill>
                    <a:schemeClr val="bg1"/>
                  </a:solidFill>
                  <a:effectLst>
                    <a:outerShdw blurRad="38100" dist="38100" dir="2700000" algn="tl">
                      <a:srgbClr val="000000">
                        <a:alpha val="43137"/>
                      </a:srgbClr>
                    </a:outerShdw>
                  </a:effectLst>
                  <a:latin typeface="Trebuchet MS" panose="020B0603020202020204" pitchFamily="34" charset="0"/>
                  <a:ea typeface="ＭＳ Ｐゴシック" panose="020B0600070205080204" pitchFamily="34" charset="-128"/>
                </a:rPr>
                <a:t>Pre-work meetings</a:t>
              </a:r>
            </a:p>
            <a:p>
              <a:pPr marL="257138" indent="-257138" defTabSz="514274" eaLnBrk="0" fontAlgn="base" hangingPunct="0">
                <a:lnSpc>
                  <a:spcPct val="100000"/>
                </a:lnSpc>
                <a:spcBef>
                  <a:spcPts val="339"/>
                </a:spcBef>
                <a:spcAft>
                  <a:spcPct val="0"/>
                </a:spcAft>
                <a:defRPr/>
              </a:pPr>
              <a:r>
                <a:rPr lang="en-US" sz="2500" b="1" dirty="0">
                  <a:solidFill>
                    <a:schemeClr val="bg1"/>
                  </a:solidFill>
                  <a:effectLst>
                    <a:outerShdw blurRad="38100" dist="38100" dir="2700000" algn="tl">
                      <a:srgbClr val="000000">
                        <a:alpha val="43137"/>
                      </a:srgbClr>
                    </a:outerShdw>
                  </a:effectLst>
                  <a:latin typeface="Trebuchet MS" panose="020B0603020202020204" pitchFamily="34" charset="0"/>
                  <a:ea typeface="ＭＳ Ｐゴシック" panose="020B0600070205080204" pitchFamily="34" charset="-128"/>
                </a:rPr>
                <a:t>Assigning work tasks</a:t>
              </a:r>
            </a:p>
            <a:p>
              <a:pPr marL="257138" indent="-257138" defTabSz="514274" eaLnBrk="0" fontAlgn="base" hangingPunct="0">
                <a:lnSpc>
                  <a:spcPct val="100000"/>
                </a:lnSpc>
                <a:spcBef>
                  <a:spcPts val="339"/>
                </a:spcBef>
                <a:spcAft>
                  <a:spcPct val="0"/>
                </a:spcAft>
                <a:defRPr/>
              </a:pPr>
              <a:r>
                <a:rPr lang="en-US" sz="2500" b="1" dirty="0">
                  <a:solidFill>
                    <a:schemeClr val="bg1"/>
                  </a:solidFill>
                  <a:effectLst>
                    <a:outerShdw blurRad="38100" dist="38100" dir="2700000" algn="tl">
                      <a:srgbClr val="000000">
                        <a:alpha val="43137"/>
                      </a:srgbClr>
                    </a:outerShdw>
                  </a:effectLst>
                  <a:latin typeface="Trebuchet MS" panose="020B0603020202020204" pitchFamily="34" charset="0"/>
                  <a:ea typeface="ＭＳ Ｐゴシック" panose="020B0600070205080204" pitchFamily="34" charset="-128"/>
                </a:rPr>
                <a:t>Walk-and-talks</a:t>
              </a:r>
            </a:p>
            <a:p>
              <a:pPr marL="257138" indent="-257138" defTabSz="514274" eaLnBrk="0" fontAlgn="base" hangingPunct="0">
                <a:lnSpc>
                  <a:spcPct val="100000"/>
                </a:lnSpc>
                <a:spcBef>
                  <a:spcPts val="339"/>
                </a:spcBef>
                <a:spcAft>
                  <a:spcPct val="0"/>
                </a:spcAft>
                <a:defRPr/>
              </a:pPr>
              <a:r>
                <a:rPr lang="en-US" sz="2500" b="1" dirty="0">
                  <a:solidFill>
                    <a:schemeClr val="bg1"/>
                  </a:solidFill>
                  <a:effectLst>
                    <a:outerShdw blurRad="38100" dist="38100" dir="2700000" algn="tl">
                      <a:srgbClr val="000000">
                        <a:alpha val="43137"/>
                      </a:srgbClr>
                    </a:outerShdw>
                  </a:effectLst>
                  <a:latin typeface="Trebuchet MS" panose="020B0603020202020204" pitchFamily="34" charset="0"/>
                  <a:ea typeface="ＭＳ Ｐゴシック" panose="020B0600070205080204" pitchFamily="34" charset="-128"/>
                </a:rPr>
                <a:t>Post meetings follow-ups</a:t>
              </a:r>
            </a:p>
            <a:p>
              <a:pPr marL="257138" indent="-257138" defTabSz="514274" eaLnBrk="0" fontAlgn="base" hangingPunct="0">
                <a:lnSpc>
                  <a:spcPct val="100000"/>
                </a:lnSpc>
                <a:spcBef>
                  <a:spcPts val="339"/>
                </a:spcBef>
                <a:spcAft>
                  <a:spcPct val="0"/>
                </a:spcAft>
                <a:defRPr/>
              </a:pPr>
              <a:r>
                <a:rPr lang="en-US" sz="2500" b="1" dirty="0">
                  <a:solidFill>
                    <a:schemeClr val="bg1"/>
                  </a:solidFill>
                  <a:effectLst>
                    <a:outerShdw blurRad="38100" dist="38100" dir="2700000" algn="tl">
                      <a:srgbClr val="000000">
                        <a:alpha val="43137"/>
                      </a:srgbClr>
                    </a:outerShdw>
                  </a:effectLst>
                  <a:latin typeface="Trebuchet MS" panose="020B0603020202020204" pitchFamily="34" charset="0"/>
                  <a:ea typeface="ＭＳ Ｐゴシック" panose="020B0600070205080204" pitchFamily="34" charset="-128"/>
                </a:rPr>
                <a:t>Problem-solving discussions</a:t>
              </a:r>
            </a:p>
            <a:p>
              <a:pPr marL="257138" indent="-257138" defTabSz="514274" eaLnBrk="0" fontAlgn="base" hangingPunct="0">
                <a:lnSpc>
                  <a:spcPct val="100000"/>
                </a:lnSpc>
                <a:spcBef>
                  <a:spcPts val="339"/>
                </a:spcBef>
                <a:spcAft>
                  <a:spcPct val="0"/>
                </a:spcAft>
                <a:defRPr/>
              </a:pPr>
              <a:r>
                <a:rPr lang="en-US" sz="2500" b="1" dirty="0">
                  <a:solidFill>
                    <a:schemeClr val="bg1"/>
                  </a:solidFill>
                  <a:effectLst>
                    <a:outerShdw blurRad="38100" dist="38100" dir="2700000" algn="tl">
                      <a:srgbClr val="000000">
                        <a:alpha val="43137"/>
                      </a:srgbClr>
                    </a:outerShdw>
                  </a:effectLst>
                  <a:latin typeface="Trebuchet MS" panose="020B0603020202020204" pitchFamily="34" charset="0"/>
                  <a:ea typeface="ＭＳ Ｐゴシック" panose="020B0600070205080204" pitchFamily="34" charset="-128"/>
                </a:rPr>
                <a:t>Individual performance talks</a:t>
              </a:r>
            </a:p>
            <a:p>
              <a:pPr marL="257138" indent="-257138" eaLnBrk="0" fontAlgn="base" hangingPunct="0">
                <a:lnSpc>
                  <a:spcPct val="100000"/>
                </a:lnSpc>
                <a:spcBef>
                  <a:spcPts val="339"/>
                </a:spcBef>
                <a:spcAft>
                  <a:spcPct val="0"/>
                </a:spcAft>
              </a:pPr>
              <a:r>
                <a:rPr lang="en-US" altLang="en-US" sz="2500" b="1" dirty="0">
                  <a:solidFill>
                    <a:schemeClr val="bg1"/>
                  </a:solidFill>
                  <a:effectLst>
                    <a:outerShdw blurRad="38100" dist="38100" dir="2700000" algn="tl">
                      <a:srgbClr val="000000">
                        <a:alpha val="43137"/>
                      </a:srgbClr>
                    </a:outerShdw>
                  </a:effectLst>
                  <a:latin typeface="Trebuchet MS" panose="020B0603020202020204" pitchFamily="34" charset="0"/>
                  <a:ea typeface="ＭＳ Ｐゴシック" panose="020B0600070205080204" pitchFamily="34" charset="-128"/>
                </a:rPr>
                <a:t>Ad hoc gatherings</a:t>
              </a:r>
            </a:p>
          </p:txBody>
        </p:sp>
        <p:sp>
          <p:nvSpPr>
            <p:cNvPr id="20" name="Rectangle 11">
              <a:extLst>
                <a:ext uri="{FF2B5EF4-FFF2-40B4-BE49-F238E27FC236}">
                  <a16:creationId xmlns:a16="http://schemas.microsoft.com/office/drawing/2014/main" id="{4EC9C5CC-5B7E-2C14-8749-FB05D07C8D9D}"/>
                </a:ext>
              </a:extLst>
            </p:cNvPr>
            <p:cNvSpPr txBox="1">
              <a:spLocks noChangeArrowheads="1"/>
            </p:cNvSpPr>
            <p:nvPr/>
          </p:nvSpPr>
          <p:spPr bwMode="auto">
            <a:xfrm>
              <a:off x="1235075" y="3917402"/>
              <a:ext cx="3295904"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514274" eaLnBrk="0" fontAlgn="base" hangingPunct="0">
                <a:lnSpc>
                  <a:spcPct val="100000"/>
                </a:lnSpc>
                <a:spcBef>
                  <a:spcPts val="0"/>
                </a:spcBef>
                <a:spcAft>
                  <a:spcPct val="0"/>
                </a:spcAft>
                <a:buNone/>
                <a:defRPr/>
              </a:pPr>
              <a:r>
                <a:rPr lang="en-US" sz="2500" b="1" dirty="0">
                  <a:solidFill>
                    <a:schemeClr val="bg1"/>
                  </a:solidFill>
                  <a:effectLst>
                    <a:outerShdw blurRad="38100" dist="38100" dir="2700000" algn="tl">
                      <a:srgbClr val="000000">
                        <a:alpha val="43137"/>
                      </a:srgbClr>
                    </a:outerShdw>
                  </a:effectLst>
                  <a:latin typeface="Trebuchet MS" panose="020B0603020202020204" pitchFamily="34" charset="0"/>
                  <a:ea typeface="ＭＳ Ｐゴシック" panose="020B0600070205080204" pitchFamily="34" charset="-128"/>
                </a:rPr>
                <a:t>Informal Interventions</a:t>
              </a:r>
              <a:endParaRPr lang="en-US" altLang="en-US" sz="2500" b="1" dirty="0">
                <a:solidFill>
                  <a:schemeClr val="bg1"/>
                </a:solidFill>
                <a:effectLst>
                  <a:outerShdw blurRad="38100" dist="38100" dir="2700000" algn="tl">
                    <a:srgbClr val="000000">
                      <a:alpha val="43137"/>
                    </a:srgbClr>
                  </a:outerShdw>
                </a:effectLst>
                <a:latin typeface="Trebuchet MS" panose="020B0603020202020204" pitchFamily="34" charset="0"/>
                <a:ea typeface="ＭＳ Ｐゴシック" panose="020B0600070205080204" pitchFamily="34" charset="-128"/>
              </a:endParaRPr>
            </a:p>
          </p:txBody>
        </p:sp>
      </p:grpSp>
    </p:spTree>
    <p:extLst>
      <p:ext uri="{BB962C8B-B14F-4D97-AF65-F5344CB8AC3E}">
        <p14:creationId xmlns:p14="http://schemas.microsoft.com/office/powerpoint/2010/main" val="1028309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3000" r="-63000"/>
          </a:stretch>
        </a:blipFill>
        <a:effectLst/>
      </p:bgPr>
    </p:bg>
    <p:spTree>
      <p:nvGrpSpPr>
        <p:cNvPr id="1" name="">
          <a:extLst>
            <a:ext uri="{FF2B5EF4-FFF2-40B4-BE49-F238E27FC236}">
              <a16:creationId xmlns:a16="http://schemas.microsoft.com/office/drawing/2014/main" id="{558FA3F1-CE81-D472-9D25-17E1B927C741}"/>
            </a:ext>
          </a:extLst>
        </p:cNvPr>
        <p:cNvGrpSpPr/>
        <p:nvPr/>
      </p:nvGrpSpPr>
      <p:grpSpPr>
        <a:xfrm>
          <a:off x="0" y="0"/>
          <a:ext cx="0" cy="0"/>
          <a:chOff x="0" y="0"/>
          <a:chExt cx="0" cy="0"/>
        </a:xfrm>
      </p:grpSpPr>
      <p:sp>
        <p:nvSpPr>
          <p:cNvPr id="20484" name="Rectangle 7">
            <a:extLst>
              <a:ext uri="{FF2B5EF4-FFF2-40B4-BE49-F238E27FC236}">
                <a16:creationId xmlns:a16="http://schemas.microsoft.com/office/drawing/2014/main" id="{04C18798-893C-38B0-EB19-E37266930CE6}"/>
              </a:ext>
            </a:extLst>
          </p:cNvPr>
          <p:cNvSpPr>
            <a:spLocks noChangeArrowheads="1"/>
          </p:cNvSpPr>
          <p:nvPr/>
        </p:nvSpPr>
        <p:spPr bwMode="auto">
          <a:xfrm>
            <a:off x="1143005" y="105496"/>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eaLnBrk="0" fontAlgn="base" hangingPunct="0">
              <a:lnSpc>
                <a:spcPct val="100000"/>
              </a:lnSpc>
              <a:spcBef>
                <a:spcPct val="0"/>
              </a:spcBef>
              <a:spcAft>
                <a:spcPct val="0"/>
              </a:spcAft>
              <a:buNone/>
              <a:defRPr/>
            </a:pPr>
            <a:endParaRPr lang="en-US" altLang="en-US" sz="1000">
              <a:solidFill>
                <a:prstClr val="black"/>
              </a:solidFill>
              <a:latin typeface="Verdana" panose="020B0604030504040204" pitchFamily="34" charset="0"/>
              <a:ea typeface="ＭＳ Ｐゴシック" panose="020B0600070205080204" pitchFamily="34" charset="-128"/>
            </a:endParaRPr>
          </a:p>
        </p:txBody>
      </p:sp>
      <p:sp>
        <p:nvSpPr>
          <p:cNvPr id="28" name="Rectangle 9">
            <a:extLst>
              <a:ext uri="{FF2B5EF4-FFF2-40B4-BE49-F238E27FC236}">
                <a16:creationId xmlns:a16="http://schemas.microsoft.com/office/drawing/2014/main" id="{AFCDF0AB-50C4-64C0-3689-72FFA9AEA33B}"/>
              </a:ext>
            </a:extLst>
          </p:cNvPr>
          <p:cNvSpPr>
            <a:spLocks noChangeArrowheads="1"/>
          </p:cNvSpPr>
          <p:nvPr/>
        </p:nvSpPr>
        <p:spPr bwMode="auto">
          <a:xfrm>
            <a:off x="1143000" y="1361606"/>
            <a:ext cx="9906000" cy="5496399"/>
          </a:xfrm>
          <a:prstGeom prst="rect">
            <a:avLst/>
          </a:prstGeom>
          <a:no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fontAlgn="base">
              <a:spcAft>
                <a:spcPct val="0"/>
              </a:spcAft>
              <a:buClr>
                <a:srgbClr val="0078F0"/>
              </a:buClr>
              <a:defRPr/>
            </a:pPr>
            <a:endParaRPr lang="en-US" altLang="en-US" b="1" dirty="0">
              <a:solidFill>
                <a:srgbClr val="FFFFFF"/>
              </a:solidFill>
              <a:ea typeface="ＭＳ Ｐゴシック" panose="020B0600070205080204" pitchFamily="34" charset="-128"/>
            </a:endParaRPr>
          </a:p>
        </p:txBody>
      </p:sp>
      <p:grpSp>
        <p:nvGrpSpPr>
          <p:cNvPr id="11" name="Group 10">
            <a:extLst>
              <a:ext uri="{FF2B5EF4-FFF2-40B4-BE49-F238E27FC236}">
                <a16:creationId xmlns:a16="http://schemas.microsoft.com/office/drawing/2014/main" id="{AB6733BD-3267-F3F4-C2C8-1FBE0931EABE}"/>
              </a:ext>
            </a:extLst>
          </p:cNvPr>
          <p:cNvGrpSpPr/>
          <p:nvPr/>
        </p:nvGrpSpPr>
        <p:grpSpPr>
          <a:xfrm>
            <a:off x="6580696" y="3684755"/>
            <a:ext cx="5357475" cy="2990968"/>
            <a:chOff x="6446581" y="3489682"/>
            <a:chExt cx="5357474" cy="2990967"/>
          </a:xfrm>
        </p:grpSpPr>
        <p:pic>
          <p:nvPicPr>
            <p:cNvPr id="15" name="Picture 14" descr="logo.png">
              <a:extLst>
                <a:ext uri="{FF2B5EF4-FFF2-40B4-BE49-F238E27FC236}">
                  <a16:creationId xmlns:a16="http://schemas.microsoft.com/office/drawing/2014/main" id="{BD496916-6C7A-129D-B51B-A108D480B33F}"/>
                </a:ext>
              </a:extLst>
            </p:cNvPr>
            <p:cNvPicPr>
              <a:picLocks noChangeAspect="1"/>
            </p:cNvPicPr>
            <p:nvPr/>
          </p:nvPicPr>
          <p:blipFill>
            <a:blip r:embed="rId4" cstate="print"/>
            <a:srcRect b="24196"/>
            <a:stretch>
              <a:fillRect/>
            </a:stretch>
          </p:blipFill>
          <p:spPr>
            <a:xfrm>
              <a:off x="6446581" y="3489682"/>
              <a:ext cx="3800475" cy="1251448"/>
            </a:xfrm>
            <a:prstGeom prst="rect">
              <a:avLst/>
            </a:prstGeom>
          </p:spPr>
        </p:pic>
        <p:sp>
          <p:nvSpPr>
            <p:cNvPr id="6" name="Google Shape;1036;p23">
              <a:extLst>
                <a:ext uri="{FF2B5EF4-FFF2-40B4-BE49-F238E27FC236}">
                  <a16:creationId xmlns:a16="http://schemas.microsoft.com/office/drawing/2014/main" id="{1C546B91-D803-8F70-C57E-1910AF2B9F0C}"/>
                </a:ext>
              </a:extLst>
            </p:cNvPr>
            <p:cNvSpPr/>
            <p:nvPr/>
          </p:nvSpPr>
          <p:spPr>
            <a:xfrm>
              <a:off x="8260755" y="4940781"/>
              <a:ext cx="3543300" cy="1539868"/>
            </a:xfrm>
            <a:prstGeom prst="rect">
              <a:avLst/>
            </a:prstGeom>
            <a:noFill/>
            <a:ln>
              <a:noFill/>
            </a:ln>
          </p:spPr>
          <p:txBody>
            <a:bodyPr spcFirstLastPara="1" wrap="square" lIns="91425" tIns="45700" rIns="91425" bIns="45700" anchor="ctr" anchorCtr="0">
              <a:spAutoFit/>
            </a:bodyPr>
            <a:lstStyle/>
            <a:p>
              <a:pPr>
                <a:buClr>
                  <a:schemeClr val="dk1"/>
                </a:buClr>
                <a:buSzPts val="1050"/>
              </a:pPr>
              <a:r>
                <a:rPr lang="en-US" sz="1051" dirty="0">
                  <a:solidFill>
                    <a:schemeClr val="bg1"/>
                  </a:solidFill>
                  <a:latin typeface="Calibri"/>
                  <a:ea typeface="Calibri"/>
                  <a:cs typeface="Calibri"/>
                  <a:sym typeface="Calibri"/>
                </a:rPr>
                <a:t>PPI is a partnership in leading human capital management practices.   </a:t>
              </a:r>
              <a:endParaRPr sz="1051" dirty="0">
                <a:solidFill>
                  <a:schemeClr val="bg1"/>
                </a:solidFill>
                <a:latin typeface="Calibri"/>
                <a:ea typeface="Calibri"/>
                <a:cs typeface="Calibri"/>
                <a:sym typeface="Calibri"/>
              </a:endParaRPr>
            </a:p>
            <a:p>
              <a:pPr>
                <a:spcBef>
                  <a:spcPts val="600"/>
                </a:spcBef>
                <a:buClr>
                  <a:schemeClr val="dk1"/>
                </a:buClr>
                <a:buSzPts val="1050"/>
              </a:pPr>
              <a:r>
                <a:rPr lang="en-US" sz="1051" dirty="0">
                  <a:solidFill>
                    <a:schemeClr val="bg1"/>
                  </a:solidFill>
                  <a:latin typeface="Calibri"/>
                  <a:ea typeface="Calibri"/>
                  <a:cs typeface="Calibri"/>
                  <a:sym typeface="Calibri"/>
                </a:rPr>
                <a:t>Our collaborations span all industries and business functions, guiding clients toward optimum organizational effectiveness through their people― </a:t>
              </a:r>
              <a:r>
                <a:rPr lang="en-US" sz="1051" b="1" dirty="0">
                  <a:solidFill>
                    <a:schemeClr val="bg1"/>
                  </a:solidFill>
                  <a:latin typeface="Calibri"/>
                  <a:ea typeface="Calibri"/>
                  <a:cs typeface="Calibri"/>
                  <a:sym typeface="Calibri"/>
                </a:rPr>
                <a:t>where strategy meets performance…</a:t>
              </a:r>
              <a:endParaRPr sz="1051" dirty="0">
                <a:solidFill>
                  <a:schemeClr val="bg1"/>
                </a:solidFill>
                <a:latin typeface="Calibri"/>
                <a:ea typeface="Calibri"/>
                <a:cs typeface="Calibri"/>
                <a:sym typeface="Calibri"/>
              </a:endParaRPr>
            </a:p>
            <a:p>
              <a:pPr>
                <a:spcBef>
                  <a:spcPts val="600"/>
                </a:spcBef>
                <a:buClr>
                  <a:schemeClr val="dk1"/>
                </a:buClr>
                <a:buSzPts val="1050"/>
              </a:pPr>
              <a:r>
                <a:rPr lang="en-US" sz="1051" dirty="0">
                  <a:solidFill>
                    <a:schemeClr val="bg1"/>
                  </a:solidFill>
                  <a:latin typeface="Calibri"/>
                  <a:ea typeface="Calibri"/>
                  <a:cs typeface="Calibri"/>
                  <a:sym typeface="Calibri"/>
                </a:rPr>
                <a:t>For additional information or copies,</a:t>
              </a:r>
              <a:endParaRPr sz="1051" dirty="0">
                <a:solidFill>
                  <a:schemeClr val="bg1"/>
                </a:solidFill>
                <a:latin typeface="Calibri"/>
                <a:ea typeface="Calibri"/>
                <a:cs typeface="Calibri"/>
                <a:sym typeface="Calibri"/>
              </a:endParaRPr>
            </a:p>
            <a:p>
              <a:pPr>
                <a:buClr>
                  <a:schemeClr val="dk1"/>
                </a:buClr>
                <a:buSzPts val="1050"/>
              </a:pPr>
              <a:r>
                <a:rPr lang="en-US" sz="1051" dirty="0">
                  <a:solidFill>
                    <a:schemeClr val="bg1"/>
                  </a:solidFill>
                  <a:latin typeface="Calibri"/>
                  <a:ea typeface="Calibri"/>
                  <a:cs typeface="Calibri"/>
                  <a:sym typeface="Calibri"/>
                </a:rPr>
                <a:t>please call +1 (770) 598-5809 or e-mail</a:t>
              </a:r>
              <a:endParaRPr sz="1051" dirty="0">
                <a:solidFill>
                  <a:schemeClr val="bg1"/>
                </a:solidFill>
                <a:latin typeface="Calibri"/>
                <a:ea typeface="Calibri"/>
                <a:cs typeface="Calibri"/>
                <a:sym typeface="Calibri"/>
              </a:endParaRPr>
            </a:p>
            <a:p>
              <a:pPr>
                <a:buClr>
                  <a:schemeClr val="dk1"/>
                </a:buClr>
                <a:buSzPts val="1050"/>
              </a:pPr>
              <a:r>
                <a:rPr lang="en-US" sz="1051" dirty="0">
                  <a:solidFill>
                    <a:schemeClr val="bg1"/>
                  </a:solidFill>
                  <a:latin typeface="Calibri"/>
                  <a:ea typeface="Calibri"/>
                  <a:cs typeface="Calibri"/>
                  <a:sym typeface="Calibri"/>
                </a:rPr>
                <a:t>larry.cummings@perfpartintl.com</a:t>
              </a:r>
              <a:endParaRPr sz="1051" dirty="0">
                <a:solidFill>
                  <a:schemeClr val="bg1"/>
                </a:solidFill>
                <a:latin typeface="Calibri"/>
                <a:ea typeface="Calibri"/>
                <a:cs typeface="Calibri"/>
                <a:sym typeface="Calibri"/>
              </a:endParaRPr>
            </a:p>
          </p:txBody>
        </p:sp>
        <p:sp>
          <p:nvSpPr>
            <p:cNvPr id="7" name="Google Shape;1038;p23">
              <a:extLst>
                <a:ext uri="{FF2B5EF4-FFF2-40B4-BE49-F238E27FC236}">
                  <a16:creationId xmlns:a16="http://schemas.microsoft.com/office/drawing/2014/main" id="{8BEAD8D5-CCFF-1C1C-CD7A-C9C36E3BD62E}"/>
                </a:ext>
              </a:extLst>
            </p:cNvPr>
            <p:cNvSpPr/>
            <p:nvPr/>
          </p:nvSpPr>
          <p:spPr>
            <a:xfrm>
              <a:off x="8260755" y="4363217"/>
              <a:ext cx="3166353" cy="523180"/>
            </a:xfrm>
            <a:prstGeom prst="rect">
              <a:avLst/>
            </a:prstGeom>
            <a:noFill/>
            <a:ln>
              <a:noFill/>
            </a:ln>
          </p:spPr>
          <p:txBody>
            <a:bodyPr spcFirstLastPara="1" wrap="square" lIns="91425" tIns="45700" rIns="91425" bIns="45700" anchor="ctr" anchorCtr="0">
              <a:spAutoFit/>
            </a:bodyPr>
            <a:lstStyle/>
            <a:p>
              <a:pPr>
                <a:buClr>
                  <a:srgbClr val="002060"/>
                </a:buClr>
                <a:buSzPts val="1400"/>
              </a:pPr>
              <a:endParaRPr lang="en-US" sz="1400" b="1" dirty="0">
                <a:solidFill>
                  <a:schemeClr val="bg1"/>
                </a:solidFill>
                <a:latin typeface="Calibri"/>
                <a:ea typeface="Calibri"/>
                <a:cs typeface="Calibri"/>
                <a:sym typeface="Calibri"/>
              </a:endParaRPr>
            </a:p>
            <a:p>
              <a:pPr>
                <a:buClr>
                  <a:srgbClr val="002060"/>
                </a:buClr>
                <a:buSzPts val="1400"/>
                <a:tabLst>
                  <a:tab pos="3031975" algn="l"/>
                </a:tabLst>
              </a:pPr>
              <a:r>
                <a:rPr lang="en-US" sz="1400" b="1" dirty="0">
                  <a:solidFill>
                    <a:srgbClr val="FFC000"/>
                  </a:solidFill>
                  <a:latin typeface="Calibri"/>
                  <a:ea typeface="Calibri"/>
                  <a:cs typeface="Calibri"/>
                  <a:sym typeface="Calibri"/>
                </a:rPr>
                <a:t>Performance Partners International</a:t>
              </a:r>
              <a:endParaRPr b="1" dirty="0">
                <a:solidFill>
                  <a:srgbClr val="FFC000"/>
                </a:solidFill>
                <a:latin typeface="Arial"/>
                <a:ea typeface="Arial"/>
                <a:cs typeface="Arial"/>
                <a:sym typeface="Arial"/>
              </a:endParaRPr>
            </a:p>
          </p:txBody>
        </p:sp>
      </p:grpSp>
    </p:spTree>
    <p:extLst>
      <p:ext uri="{BB962C8B-B14F-4D97-AF65-F5344CB8AC3E}">
        <p14:creationId xmlns:p14="http://schemas.microsoft.com/office/powerpoint/2010/main" val="1317159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21384A"/>
        </a:solidFill>
        <a:effectLst/>
      </p:bgPr>
    </p:bg>
    <p:spTree>
      <p:nvGrpSpPr>
        <p:cNvPr id="1" name=""/>
        <p:cNvGrpSpPr/>
        <p:nvPr/>
      </p:nvGrpSpPr>
      <p:grpSpPr>
        <a:xfrm>
          <a:off x="0" y="0"/>
          <a:ext cx="0" cy="0"/>
          <a:chOff x="0" y="0"/>
          <a:chExt cx="0" cy="0"/>
        </a:xfrm>
      </p:grpSpPr>
      <p:sp>
        <p:nvSpPr>
          <p:cNvPr id="145410" name="Rectangle 9">
            <a:extLst>
              <a:ext uri="{FF2B5EF4-FFF2-40B4-BE49-F238E27FC236}">
                <a16:creationId xmlns:a16="http://schemas.microsoft.com/office/drawing/2014/main" id="{75C4EB5D-094A-44D9-AEB2-DEABF0210D47}"/>
              </a:ext>
            </a:extLst>
          </p:cNvPr>
          <p:cNvSpPr>
            <a:spLocks noChangeArrowheads="1"/>
          </p:cNvSpPr>
          <p:nvPr/>
        </p:nvSpPr>
        <p:spPr bwMode="auto">
          <a:xfrm>
            <a:off x="1155700" y="1099141"/>
            <a:ext cx="9906000" cy="5732463"/>
          </a:xfrm>
          <a:prstGeom prst="rect">
            <a:avLst/>
          </a:prstGeom>
          <a:solidFill>
            <a:srgbClr val="21384A"/>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332" fontAlgn="base">
              <a:lnSpc>
                <a:spcPct val="100000"/>
              </a:lnSpc>
              <a:spcBef>
                <a:spcPct val="0"/>
              </a:spcBef>
              <a:spcAft>
                <a:spcPct val="0"/>
              </a:spcAft>
              <a:buNone/>
              <a:defRPr/>
            </a:pPr>
            <a:endParaRPr lang="en-US" altLang="en-US" sz="1000" dirty="0">
              <a:solidFill>
                <a:prstClr val="black"/>
              </a:solidFill>
              <a:latin typeface="Verdana" panose="020B0604030504040204" pitchFamily="34" charset="0"/>
              <a:ea typeface="ＭＳ Ｐゴシック" panose="020B0600070205080204" pitchFamily="34" charset="-128"/>
            </a:endParaRPr>
          </a:p>
        </p:txBody>
      </p:sp>
      <p:sp>
        <p:nvSpPr>
          <p:cNvPr id="145412" name="Rectangle 7">
            <a:extLst>
              <a:ext uri="{FF2B5EF4-FFF2-40B4-BE49-F238E27FC236}">
                <a16:creationId xmlns:a16="http://schemas.microsoft.com/office/drawing/2014/main" id="{23D5C487-4800-4386-9DC5-7DD315F50851}"/>
              </a:ext>
            </a:extLst>
          </p:cNvPr>
          <p:cNvSpPr>
            <a:spLocks noChangeArrowheads="1"/>
          </p:cNvSpPr>
          <p:nvPr/>
        </p:nvSpPr>
        <p:spPr bwMode="auto">
          <a:xfrm>
            <a:off x="1143005" y="105496"/>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eaLnBrk="0" fontAlgn="base" hangingPunct="0">
              <a:lnSpc>
                <a:spcPct val="100000"/>
              </a:lnSpc>
              <a:spcBef>
                <a:spcPct val="0"/>
              </a:spcBef>
              <a:spcAft>
                <a:spcPct val="0"/>
              </a:spcAft>
              <a:buNone/>
              <a:defRPr/>
            </a:pPr>
            <a:endParaRPr lang="en-US" altLang="en-US" sz="1000" dirty="0">
              <a:solidFill>
                <a:prstClr val="black"/>
              </a:solidFill>
              <a:latin typeface="Verdana" panose="020B0604030504040204" pitchFamily="34" charset="0"/>
              <a:ea typeface="ＭＳ Ｐゴシック" panose="020B0600070205080204" pitchFamily="34" charset="-128"/>
            </a:endParaRPr>
          </a:p>
        </p:txBody>
      </p:sp>
      <p:sp>
        <p:nvSpPr>
          <p:cNvPr id="145413" name="Rectangle 7">
            <a:extLst>
              <a:ext uri="{FF2B5EF4-FFF2-40B4-BE49-F238E27FC236}">
                <a16:creationId xmlns:a16="http://schemas.microsoft.com/office/drawing/2014/main" id="{C4AED5B8-F6E1-4531-9CEC-E3459A393A10}"/>
              </a:ext>
            </a:extLst>
          </p:cNvPr>
          <p:cNvSpPr>
            <a:spLocks noChangeArrowheads="1"/>
          </p:cNvSpPr>
          <p:nvPr/>
        </p:nvSpPr>
        <p:spPr bwMode="auto">
          <a:xfrm>
            <a:off x="1295405" y="257896"/>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eaLnBrk="0" fontAlgn="base" hangingPunct="0">
              <a:lnSpc>
                <a:spcPct val="100000"/>
              </a:lnSpc>
              <a:spcBef>
                <a:spcPct val="0"/>
              </a:spcBef>
              <a:spcAft>
                <a:spcPct val="0"/>
              </a:spcAft>
              <a:buNone/>
              <a:defRPr/>
            </a:pPr>
            <a:endParaRPr lang="en-US" altLang="en-US" sz="1000" dirty="0">
              <a:solidFill>
                <a:prstClr val="black"/>
              </a:solidFill>
              <a:latin typeface="Verdana" panose="020B0604030504040204" pitchFamily="34" charset="0"/>
              <a:ea typeface="ＭＳ Ｐゴシック" panose="020B0600070205080204" pitchFamily="34" charset="-128"/>
            </a:endParaRPr>
          </a:p>
        </p:txBody>
      </p:sp>
      <p:graphicFrame>
        <p:nvGraphicFramePr>
          <p:cNvPr id="2" name="Table 2">
            <a:extLst>
              <a:ext uri="{FF2B5EF4-FFF2-40B4-BE49-F238E27FC236}">
                <a16:creationId xmlns:a16="http://schemas.microsoft.com/office/drawing/2014/main" id="{00C937EF-0DF9-463A-A7DC-D52A11FE6D34}"/>
              </a:ext>
            </a:extLst>
          </p:cNvPr>
          <p:cNvGraphicFramePr>
            <a:graphicFrameLocks noGrp="1"/>
          </p:cNvGraphicFramePr>
          <p:nvPr/>
        </p:nvGraphicFramePr>
        <p:xfrm>
          <a:off x="2254254" y="3260725"/>
          <a:ext cx="7651751" cy="2835280"/>
        </p:xfrm>
        <a:graphic>
          <a:graphicData uri="http://schemas.openxmlformats.org/drawingml/2006/table">
            <a:tbl>
              <a:tblPr firstRow="1" bandRow="1">
                <a:tableStyleId>{2D5ABB26-0587-4C30-8999-92F81FD0307C}</a:tableStyleId>
              </a:tblPr>
              <a:tblGrid>
                <a:gridCol w="2926859">
                  <a:extLst>
                    <a:ext uri="{9D8B030D-6E8A-4147-A177-3AD203B41FA5}">
                      <a16:colId xmlns:a16="http://schemas.microsoft.com/office/drawing/2014/main" val="3057619280"/>
                    </a:ext>
                  </a:extLst>
                </a:gridCol>
                <a:gridCol w="1752783">
                  <a:extLst>
                    <a:ext uri="{9D8B030D-6E8A-4147-A177-3AD203B41FA5}">
                      <a16:colId xmlns:a16="http://schemas.microsoft.com/office/drawing/2014/main" val="3224900527"/>
                    </a:ext>
                  </a:extLst>
                </a:gridCol>
                <a:gridCol w="2972109">
                  <a:extLst>
                    <a:ext uri="{9D8B030D-6E8A-4147-A177-3AD203B41FA5}">
                      <a16:colId xmlns:a16="http://schemas.microsoft.com/office/drawing/2014/main" val="2159749775"/>
                    </a:ext>
                  </a:extLst>
                </a:gridCol>
              </a:tblGrid>
              <a:tr h="518276">
                <a:tc>
                  <a:txBody>
                    <a:bodyPr/>
                    <a:lstStyle/>
                    <a:p>
                      <a:pPr marL="0" indent="0" algn="ctr">
                        <a:buFont typeface="Arial" panose="020B0604020202020204" pitchFamily="34" charset="0"/>
                        <a:buNone/>
                      </a:pPr>
                      <a:r>
                        <a:rPr lang="en-US" sz="2800" b="1" dirty="0">
                          <a:solidFill>
                            <a:schemeClr val="bg1"/>
                          </a:solidFill>
                        </a:rPr>
                        <a:t>Current</a:t>
                      </a:r>
                      <a:endParaRPr lang="en-US" sz="2800" b="1" dirty="0">
                        <a:solidFill>
                          <a:schemeClr val="bg1"/>
                        </a:solidFill>
                        <a:latin typeface="Trebuchet MS" panose="020B0603020202020204" pitchFamily="34" charset="0"/>
                      </a:endParaRPr>
                    </a:p>
                  </a:txBody>
                  <a:tcPr marL="91449" marR="91449" marT="45731" marB="45731">
                    <a:lnB w="571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endParaRPr lang="en-US" sz="2800" b="1" dirty="0">
                        <a:solidFill>
                          <a:schemeClr val="bg1"/>
                        </a:solidFill>
                        <a:latin typeface="Trebuchet MS" panose="020B0603020202020204" pitchFamily="34" charset="0"/>
                      </a:endParaRPr>
                    </a:p>
                  </a:txBody>
                  <a:tcPr marL="91449" marR="91449" marT="45731" marB="45731"/>
                </a:tc>
                <a:tc>
                  <a:txBody>
                    <a:bodyPr/>
                    <a:lstStyle/>
                    <a:p>
                      <a:pPr marL="0" indent="0" algn="ctr">
                        <a:buFont typeface="Arial" panose="020B0604020202020204" pitchFamily="34" charset="0"/>
                        <a:buNone/>
                      </a:pPr>
                      <a:r>
                        <a:rPr lang="en-US" sz="2800" b="1" dirty="0">
                          <a:solidFill>
                            <a:schemeClr val="bg1"/>
                          </a:solidFill>
                          <a:latin typeface="Trebuchet MS" panose="020B0603020202020204" pitchFamily="34" charset="0"/>
                        </a:rPr>
                        <a:t>Future</a:t>
                      </a:r>
                    </a:p>
                  </a:txBody>
                  <a:tcPr marL="91449" marR="91449" marT="45731" marB="45731">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85698246"/>
                  </a:ext>
                </a:extLst>
              </a:tr>
              <a:tr h="579251">
                <a:tc>
                  <a:txBody>
                    <a:bodyPr/>
                    <a:lstStyle/>
                    <a:p>
                      <a:pPr marL="0" indent="0" algn="ctr">
                        <a:spcBef>
                          <a:spcPts val="0"/>
                        </a:spcBef>
                        <a:buFont typeface="Arial" panose="020B0604020202020204" pitchFamily="34" charset="0"/>
                        <a:buNone/>
                      </a:pPr>
                      <a:r>
                        <a:rPr lang="en-US" sz="2300" dirty="0">
                          <a:solidFill>
                            <a:schemeClr val="bg1"/>
                          </a:solidFill>
                          <a:latin typeface="Trebuchet MS" panose="020B0603020202020204" pitchFamily="34" charset="0"/>
                        </a:rPr>
                        <a:t>Mixed potential</a:t>
                      </a:r>
                    </a:p>
                  </a:txBody>
                  <a:tcPr marL="91449" marR="91449" marT="45731" marB="45731" anchor="ctr">
                    <a:lnT w="571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ctr">
                        <a:buFont typeface="Arial" panose="020B0604020202020204" pitchFamily="34" charset="0"/>
                        <a:buNone/>
                      </a:pPr>
                      <a:r>
                        <a:rPr lang="en-US" sz="3200" b="1" dirty="0">
                          <a:solidFill>
                            <a:schemeClr val="bg1"/>
                          </a:solidFill>
                          <a:latin typeface="Arial" panose="020B0604020202020204" pitchFamily="34" charset="0"/>
                          <a:cs typeface="Arial" panose="020B0604020202020204" pitchFamily="34" charset="0"/>
                        </a:rPr>
                        <a:t>∆</a:t>
                      </a:r>
                    </a:p>
                  </a:txBody>
                  <a:tcPr marL="91449" marR="91449" marT="45731" marB="45731" anchor="ctr">
                    <a:lnB w="12700" cap="flat" cmpd="sng" algn="ctr">
                      <a:noFill/>
                      <a:prstDash val="solid"/>
                      <a:round/>
                      <a:headEnd type="none" w="med" len="med"/>
                      <a:tailEnd type="none" w="med" len="med"/>
                    </a:lnB>
                  </a:tcPr>
                </a:tc>
                <a:tc>
                  <a:txBody>
                    <a:bodyPr/>
                    <a:lstStyle/>
                    <a:p>
                      <a:pPr marL="0" indent="0" algn="ctr">
                        <a:buFont typeface="Arial" panose="020B0604020202020204" pitchFamily="34" charset="0"/>
                        <a:buNone/>
                      </a:pPr>
                      <a:r>
                        <a:rPr lang="en-US" sz="2300" dirty="0">
                          <a:solidFill>
                            <a:schemeClr val="bg1"/>
                          </a:solidFill>
                          <a:latin typeface="Trebuchet MS" panose="020B0603020202020204" pitchFamily="34" charset="0"/>
                        </a:rPr>
                        <a:t>Full potential</a:t>
                      </a:r>
                    </a:p>
                  </a:txBody>
                  <a:tcPr marL="91449" marR="91449" marT="45731" marB="45731" anchor="ctr">
                    <a:lnT w="571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66329201"/>
                  </a:ext>
                </a:extLst>
              </a:tr>
              <a:tr h="579251">
                <a:tc>
                  <a:txBody>
                    <a:bodyPr/>
                    <a:lstStyle/>
                    <a:p>
                      <a:pPr marL="0" indent="0" algn="ctr">
                        <a:spcBef>
                          <a:spcPts val="0"/>
                        </a:spcBef>
                        <a:buFont typeface="Arial" panose="020B0604020202020204" pitchFamily="34" charset="0"/>
                        <a:buNone/>
                      </a:pPr>
                      <a:r>
                        <a:rPr lang="en-US" sz="2300" dirty="0">
                          <a:solidFill>
                            <a:schemeClr val="bg1"/>
                          </a:solidFill>
                          <a:latin typeface="Trebuchet MS" panose="020B0603020202020204" pitchFamily="34" charset="0"/>
                        </a:rPr>
                        <a:t>Results driven</a:t>
                      </a:r>
                    </a:p>
                  </a:txBody>
                  <a:tcPr marL="91449" marR="91449" marT="45731" marB="45731" anchor="ctr">
                    <a:lnT w="12700" cap="flat" cmpd="sng" algn="ctr">
                      <a:noFill/>
                      <a:prstDash val="solid"/>
                      <a:round/>
                      <a:headEnd type="none" w="med" len="med"/>
                      <a:tailEnd type="none" w="med" len="med"/>
                    </a:lnT>
                  </a:tcPr>
                </a:tc>
                <a:tc>
                  <a:txBody>
                    <a:bodyPr/>
                    <a:lstStyle/>
                    <a:p>
                      <a:pPr marL="0" indent="0" algn="ctr">
                        <a:buFont typeface="Arial" panose="020B0604020202020204" pitchFamily="34" charset="0"/>
                        <a:buNone/>
                      </a:pPr>
                      <a:r>
                        <a:rPr lang="en-US" sz="3200" b="1" dirty="0">
                          <a:solidFill>
                            <a:schemeClr val="bg1"/>
                          </a:solidFill>
                          <a:latin typeface="Arial" panose="020B0604020202020204" pitchFamily="34" charset="0"/>
                          <a:cs typeface="Arial" panose="020B0604020202020204" pitchFamily="34" charset="0"/>
                        </a:rPr>
                        <a:t>=</a:t>
                      </a:r>
                    </a:p>
                  </a:txBody>
                  <a:tcPr marL="91449" marR="91449" marT="45731" marB="45731" anchor="ctr">
                    <a:lnT w="12700" cap="flat" cmpd="sng" algn="ctr">
                      <a:noFill/>
                      <a:prstDash val="solid"/>
                      <a:round/>
                      <a:headEnd type="none" w="med" len="med"/>
                      <a:tailEnd type="none" w="med" len="med"/>
                    </a:lnT>
                  </a:tcPr>
                </a:tc>
                <a:tc>
                  <a:txBody>
                    <a:bodyPr/>
                    <a:lstStyle/>
                    <a:p>
                      <a:pPr marL="0" indent="0" algn="ctr">
                        <a:buFont typeface="Arial" panose="020B0604020202020204" pitchFamily="34" charset="0"/>
                        <a:buNone/>
                      </a:pPr>
                      <a:r>
                        <a:rPr lang="en-US" sz="2300" dirty="0">
                          <a:solidFill>
                            <a:schemeClr val="bg1"/>
                          </a:solidFill>
                          <a:latin typeface="Trebuchet MS" panose="020B0603020202020204" pitchFamily="34" charset="0"/>
                        </a:rPr>
                        <a:t>Results driven</a:t>
                      </a:r>
                    </a:p>
                  </a:txBody>
                  <a:tcPr marL="91449" marR="91449" marT="45731" marB="45731" anchor="ctr">
                    <a:lnT w="12700" cap="flat" cmpd="sng" algn="ctr">
                      <a:noFill/>
                      <a:prstDash val="solid"/>
                      <a:round/>
                      <a:headEnd type="none" w="med" len="med"/>
                      <a:tailEnd type="none" w="med" len="med"/>
                    </a:lnT>
                  </a:tcPr>
                </a:tc>
                <a:extLst>
                  <a:ext uri="{0D108BD9-81ED-4DB2-BD59-A6C34878D82A}">
                    <a16:rowId xmlns:a16="http://schemas.microsoft.com/office/drawing/2014/main" val="3022038462"/>
                  </a:ext>
                </a:extLst>
              </a:tr>
              <a:tr h="579251">
                <a:tc>
                  <a:txBody>
                    <a:bodyPr/>
                    <a:lstStyle/>
                    <a:p>
                      <a:pPr marL="0" indent="0" algn="ctr">
                        <a:spcBef>
                          <a:spcPts val="0"/>
                        </a:spcBef>
                        <a:buFont typeface="Arial" panose="020B0604020202020204" pitchFamily="34" charset="0"/>
                        <a:buNone/>
                      </a:pPr>
                      <a:r>
                        <a:rPr lang="en-US" sz="2300" dirty="0">
                          <a:solidFill>
                            <a:schemeClr val="bg1"/>
                          </a:solidFill>
                          <a:latin typeface="Trebuchet MS" panose="020B0603020202020204" pitchFamily="34" charset="0"/>
                        </a:rPr>
                        <a:t>Task oriented</a:t>
                      </a:r>
                    </a:p>
                  </a:txBody>
                  <a:tcPr marL="91449" marR="91449" marT="45731" marB="45731" anchor="ctr"/>
                </a:tc>
                <a:tc>
                  <a:txBody>
                    <a:bodyPr/>
                    <a:lstStyle/>
                    <a:p>
                      <a:pPr marL="0" indent="0" algn="ctr">
                        <a:buFont typeface="Arial" panose="020B0604020202020204" pitchFamily="34" charset="0"/>
                        <a:buNone/>
                      </a:pPr>
                      <a:r>
                        <a:rPr lang="en-US" sz="3200" b="1" dirty="0">
                          <a:solidFill>
                            <a:schemeClr val="bg1"/>
                          </a:solidFill>
                          <a:latin typeface="Arial" panose="020B0604020202020204" pitchFamily="34" charset="0"/>
                          <a:cs typeface="Arial" panose="020B0604020202020204" pitchFamily="34" charset="0"/>
                        </a:rPr>
                        <a:t>+</a:t>
                      </a:r>
                    </a:p>
                  </a:txBody>
                  <a:tcPr marL="91449" marR="91449" marT="45731" marB="45731" anchor="ctr"/>
                </a:tc>
                <a:tc>
                  <a:txBody>
                    <a:bodyPr/>
                    <a:lstStyle/>
                    <a:p>
                      <a:pPr marL="0" indent="0" algn="ctr">
                        <a:buFont typeface="Arial" panose="020B0604020202020204" pitchFamily="34" charset="0"/>
                        <a:buNone/>
                      </a:pPr>
                      <a:r>
                        <a:rPr lang="en-US" sz="2300" dirty="0">
                          <a:solidFill>
                            <a:schemeClr val="bg1"/>
                          </a:solidFill>
                          <a:latin typeface="Trebuchet MS" panose="020B0603020202020204" pitchFamily="34" charset="0"/>
                        </a:rPr>
                        <a:t>People oriented</a:t>
                      </a:r>
                    </a:p>
                  </a:txBody>
                  <a:tcPr marL="91449" marR="91449" marT="45731" marB="45731" anchor="ctr"/>
                </a:tc>
                <a:extLst>
                  <a:ext uri="{0D108BD9-81ED-4DB2-BD59-A6C34878D82A}">
                    <a16:rowId xmlns:a16="http://schemas.microsoft.com/office/drawing/2014/main" val="972984203"/>
                  </a:ext>
                </a:extLst>
              </a:tr>
              <a:tr h="579251">
                <a:tc>
                  <a:txBody>
                    <a:bodyPr/>
                    <a:lstStyle/>
                    <a:p>
                      <a:pPr marL="0" indent="0" algn="ctr">
                        <a:spcBef>
                          <a:spcPts val="0"/>
                        </a:spcBef>
                        <a:buFont typeface="Arial" panose="020B0604020202020204" pitchFamily="34" charset="0"/>
                        <a:buNone/>
                      </a:pPr>
                      <a:r>
                        <a:rPr lang="en-US" sz="2300" dirty="0">
                          <a:solidFill>
                            <a:schemeClr val="bg1"/>
                          </a:solidFill>
                          <a:latin typeface="Trebuchet MS" panose="020B0603020202020204" pitchFamily="34" charset="0"/>
                        </a:rPr>
                        <a:t>Transactional</a:t>
                      </a:r>
                    </a:p>
                  </a:txBody>
                  <a:tcPr marL="91449" marR="91449" marT="45731" marB="45731" anchor="ctr"/>
                </a:tc>
                <a:tc>
                  <a:txBody>
                    <a:bodyPr/>
                    <a:lstStyle/>
                    <a:p>
                      <a:pPr marL="0" indent="0" algn="ctr">
                        <a:buFont typeface="Arial" panose="020B0604020202020204" pitchFamily="34" charset="0"/>
                        <a:buNone/>
                      </a:pPr>
                      <a:r>
                        <a:rPr lang="en-US" sz="3200" b="1" dirty="0">
                          <a:solidFill>
                            <a:schemeClr val="bg1"/>
                          </a:solidFill>
                          <a:latin typeface="Arial" panose="020B0604020202020204" pitchFamily="34" charset="0"/>
                          <a:cs typeface="Arial" panose="020B0604020202020204" pitchFamily="34" charset="0"/>
                        </a:rPr>
                        <a:t>+</a:t>
                      </a:r>
                    </a:p>
                  </a:txBody>
                  <a:tcPr marL="91449" marR="91449" marT="45731" marB="45731" anchor="ctr"/>
                </a:tc>
                <a:tc>
                  <a:txBody>
                    <a:bodyPr/>
                    <a:lstStyle/>
                    <a:p>
                      <a:pPr marL="0" indent="0" algn="ctr">
                        <a:buFont typeface="Arial" panose="020B0604020202020204" pitchFamily="34" charset="0"/>
                        <a:buNone/>
                      </a:pPr>
                      <a:r>
                        <a:rPr lang="en-US" sz="2300" dirty="0">
                          <a:solidFill>
                            <a:schemeClr val="bg1"/>
                          </a:solidFill>
                          <a:latin typeface="Trebuchet MS" panose="020B0603020202020204" pitchFamily="34" charset="0"/>
                        </a:rPr>
                        <a:t>Transformational</a:t>
                      </a:r>
                    </a:p>
                  </a:txBody>
                  <a:tcPr marL="91449" marR="91449" marT="45731" marB="45731" anchor="ctr"/>
                </a:tc>
                <a:extLst>
                  <a:ext uri="{0D108BD9-81ED-4DB2-BD59-A6C34878D82A}">
                    <a16:rowId xmlns:a16="http://schemas.microsoft.com/office/drawing/2014/main" val="933333166"/>
                  </a:ext>
                </a:extLst>
              </a:tr>
            </a:tbl>
          </a:graphicData>
        </a:graphic>
      </p:graphicFrame>
      <p:sp>
        <p:nvSpPr>
          <p:cNvPr id="145437" name="Rectangle 11">
            <a:extLst>
              <a:ext uri="{FF2B5EF4-FFF2-40B4-BE49-F238E27FC236}">
                <a16:creationId xmlns:a16="http://schemas.microsoft.com/office/drawing/2014/main" id="{3DBE2677-8DC5-49C1-AFE6-4F13FD12EA6C}"/>
              </a:ext>
            </a:extLst>
          </p:cNvPr>
          <p:cNvSpPr txBox="1">
            <a:spLocks noChangeArrowheads="1"/>
          </p:cNvSpPr>
          <p:nvPr/>
        </p:nvSpPr>
        <p:spPr bwMode="auto">
          <a:xfrm>
            <a:off x="1490667" y="2401891"/>
            <a:ext cx="5932487"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eaLnBrk="0" fontAlgn="base" hangingPunct="0">
              <a:lnSpc>
                <a:spcPct val="100000"/>
              </a:lnSpc>
              <a:spcBef>
                <a:spcPct val="0"/>
              </a:spcBef>
              <a:spcAft>
                <a:spcPct val="0"/>
              </a:spcAft>
              <a:buNone/>
              <a:defRPr/>
            </a:pPr>
            <a:r>
              <a:rPr lang="en-US" altLang="en-US" sz="1400" dirty="0">
                <a:solidFill>
                  <a:prstClr val="white"/>
                </a:solidFill>
                <a:latin typeface="Verdana" panose="020B0604030504040204" pitchFamily="34" charset="0"/>
                <a:ea typeface="Verdana" panose="020B0604030504040204" pitchFamily="34" charset="0"/>
                <a:cs typeface="Verdana" panose="020B0604030504040204" pitchFamily="34" charset="0"/>
              </a:rPr>
              <a:t>Building from current culture core strengths</a:t>
            </a:r>
            <a:endParaRPr lang="en-US" altLang="en-US" sz="1400" u="sng"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172" name="Rectangle 11">
            <a:extLst>
              <a:ext uri="{FF2B5EF4-FFF2-40B4-BE49-F238E27FC236}">
                <a16:creationId xmlns:a16="http://schemas.microsoft.com/office/drawing/2014/main" id="{DC67B12E-2AB9-4A67-A856-646B2AC02940}"/>
              </a:ext>
            </a:extLst>
          </p:cNvPr>
          <p:cNvSpPr txBox="1">
            <a:spLocks noChangeArrowheads="1"/>
          </p:cNvSpPr>
          <p:nvPr/>
        </p:nvSpPr>
        <p:spPr bwMode="auto">
          <a:xfrm>
            <a:off x="1426464" y="1572773"/>
            <a:ext cx="9509760" cy="28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514314" indent="-514314" defTabSz="914332" eaLnBrk="0" fontAlgn="base" hangingPunct="0">
              <a:spcBef>
                <a:spcPts val="1800"/>
              </a:spcBef>
              <a:spcAft>
                <a:spcPct val="0"/>
              </a:spcAft>
              <a:buFont typeface="+mj-lt"/>
              <a:buAutoNum type="arabicPeriod"/>
              <a:defRPr/>
            </a:pPr>
            <a:r>
              <a:rPr lang="en-US" sz="3000" b="1" dirty="0">
                <a:solidFill>
                  <a:srgbClr val="FFFF00"/>
                </a:solidFill>
                <a:effectLst>
                  <a:outerShdw blurRad="38100" dist="38100" dir="2700000" algn="tl">
                    <a:srgbClr val="000000">
                      <a:alpha val="43137"/>
                    </a:srgbClr>
                  </a:outerShdw>
                </a:effectLst>
                <a:latin typeface="Trebuchet MS" panose="020B0603020202020204" pitchFamily="34" charset="0"/>
                <a:ea typeface="ＭＳ Ｐゴシック" panose="020B0600070205080204" pitchFamily="34" charset="-128"/>
              </a:rPr>
              <a:t>Honor the strengths of your existing culture</a:t>
            </a:r>
          </a:p>
        </p:txBody>
      </p:sp>
      <p:pic>
        <p:nvPicPr>
          <p:cNvPr id="3" name="Picture 2" descr="A map of the world&#10;&#10;AI-generated content may be incorrect.">
            <a:extLst>
              <a:ext uri="{FF2B5EF4-FFF2-40B4-BE49-F238E27FC236}">
                <a16:creationId xmlns:a16="http://schemas.microsoft.com/office/drawing/2014/main" id="{37A1A682-ECE9-7239-6206-B327955CD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344" y="8817"/>
            <a:ext cx="9909233" cy="1354139"/>
          </a:xfrm>
          <a:prstGeom prst="rect">
            <a:avLst/>
          </a:prstGeom>
        </p:spPr>
      </p:pic>
      <p:sp>
        <p:nvSpPr>
          <p:cNvPr id="4" name="Rectangle 2">
            <a:extLst>
              <a:ext uri="{FF2B5EF4-FFF2-40B4-BE49-F238E27FC236}">
                <a16:creationId xmlns:a16="http://schemas.microsoft.com/office/drawing/2014/main" id="{34930586-76A5-E5A0-913C-352BC263CA52}"/>
              </a:ext>
            </a:extLst>
          </p:cNvPr>
          <p:cNvSpPr txBox="1">
            <a:spLocks noChangeArrowheads="1"/>
          </p:cNvSpPr>
          <p:nvPr/>
        </p:nvSpPr>
        <p:spPr bwMode="auto">
          <a:xfrm>
            <a:off x="1426465" y="137160"/>
            <a:ext cx="8867411"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fontAlgn="base">
              <a:lnSpc>
                <a:spcPct val="100000"/>
              </a:lnSpc>
              <a:spcBef>
                <a:spcPct val="0"/>
              </a:spcBef>
              <a:spcAft>
                <a:spcPct val="0"/>
              </a:spcAft>
              <a:buNone/>
              <a:defRPr/>
            </a:pPr>
            <a:r>
              <a:rPr lang="en-US" altLang="ja-JP" sz="2200" b="1" dirty="0">
                <a:solidFill>
                  <a:srgbClr val="FFFF00"/>
                </a:solidFill>
                <a:latin typeface="Verdana" panose="020B0604030504040204" pitchFamily="34" charset="0"/>
                <a:ea typeface="ＭＳ Ｐゴシック" panose="020B0600070205080204" pitchFamily="34" charset="-128"/>
              </a:rPr>
              <a:t>10 Steps to Making Change “Sticky”</a:t>
            </a:r>
          </a:p>
        </p:txBody>
      </p:sp>
      <p:pic>
        <p:nvPicPr>
          <p:cNvPr id="5" name="Picture 4" descr="logo.png">
            <a:extLst>
              <a:ext uri="{FF2B5EF4-FFF2-40B4-BE49-F238E27FC236}">
                <a16:creationId xmlns:a16="http://schemas.microsoft.com/office/drawing/2014/main" id="{924687DD-502F-76ED-D1EA-F03041561246}"/>
              </a:ext>
            </a:extLst>
          </p:cNvPr>
          <p:cNvPicPr>
            <a:picLocks noChangeAspect="1"/>
          </p:cNvPicPr>
          <p:nvPr/>
        </p:nvPicPr>
        <p:blipFill>
          <a:blip r:embed="rId4" cstate="print"/>
          <a:srcRect b="24196"/>
          <a:stretch>
            <a:fillRect/>
          </a:stretch>
        </p:blipFill>
        <p:spPr>
          <a:xfrm>
            <a:off x="7360721" y="-101121"/>
            <a:ext cx="3800475" cy="12514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8">
            <a:extLst>
              <a:ext uri="{FF2B5EF4-FFF2-40B4-BE49-F238E27FC236}">
                <a16:creationId xmlns:a16="http://schemas.microsoft.com/office/drawing/2014/main" id="{E4322F87-CA36-4571-A74F-2D06B17B5627}"/>
              </a:ext>
            </a:extLst>
          </p:cNvPr>
          <p:cNvSpPr>
            <a:spLocks noChangeArrowheads="1"/>
          </p:cNvSpPr>
          <p:nvPr/>
        </p:nvSpPr>
        <p:spPr bwMode="auto">
          <a:xfrm>
            <a:off x="1145176" y="1161582"/>
            <a:ext cx="9906000" cy="5696423"/>
          </a:xfrm>
          <a:prstGeom prst="rect">
            <a:avLst/>
          </a:prstGeom>
          <a:solidFill>
            <a:srgbClr val="21384A"/>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332" fontAlgn="base">
              <a:lnSpc>
                <a:spcPct val="100000"/>
              </a:lnSpc>
              <a:spcBef>
                <a:spcPct val="0"/>
              </a:spcBef>
              <a:spcAft>
                <a:spcPct val="0"/>
              </a:spcAft>
              <a:buNone/>
              <a:defRPr/>
            </a:pPr>
            <a:endParaRPr lang="en-US" altLang="en-US" sz="1000" dirty="0">
              <a:solidFill>
                <a:prstClr val="black"/>
              </a:solidFill>
              <a:latin typeface="Verdana" panose="020B0604030504040204" pitchFamily="34" charset="0"/>
              <a:ea typeface="ＭＳ Ｐゴシック" panose="020B0600070205080204" pitchFamily="34" charset="-128"/>
            </a:endParaRPr>
          </a:p>
        </p:txBody>
      </p:sp>
      <p:pic>
        <p:nvPicPr>
          <p:cNvPr id="65539" name="Picture 7" descr="statement_080411 copy 2">
            <a:extLst>
              <a:ext uri="{FF2B5EF4-FFF2-40B4-BE49-F238E27FC236}">
                <a16:creationId xmlns:a16="http://schemas.microsoft.com/office/drawing/2014/main" id="{0A102A5B-0C64-45B0-845F-DBD0157E18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788" y="260351"/>
            <a:ext cx="2881312"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7">
            <a:extLst>
              <a:ext uri="{FF2B5EF4-FFF2-40B4-BE49-F238E27FC236}">
                <a16:creationId xmlns:a16="http://schemas.microsoft.com/office/drawing/2014/main" id="{729B93DE-EE0F-4747-B0D9-0C5F7A9298BD}"/>
              </a:ext>
            </a:extLst>
          </p:cNvPr>
          <p:cNvSpPr>
            <a:spLocks noChangeArrowheads="1"/>
          </p:cNvSpPr>
          <p:nvPr/>
        </p:nvSpPr>
        <p:spPr bwMode="auto">
          <a:xfrm>
            <a:off x="1143005" y="105496"/>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eaLnBrk="0" fontAlgn="base" hangingPunct="0">
              <a:lnSpc>
                <a:spcPct val="100000"/>
              </a:lnSpc>
              <a:spcBef>
                <a:spcPct val="0"/>
              </a:spcBef>
              <a:spcAft>
                <a:spcPct val="0"/>
              </a:spcAft>
              <a:buNone/>
              <a:defRPr/>
            </a:pPr>
            <a:endParaRPr lang="en-US" altLang="en-US" sz="1000" dirty="0">
              <a:solidFill>
                <a:prstClr val="black"/>
              </a:solidFill>
              <a:latin typeface="Verdana" panose="020B0604030504040204" pitchFamily="34" charset="0"/>
              <a:ea typeface="ＭＳ Ｐゴシック" panose="020B0600070205080204" pitchFamily="34" charset="-128"/>
            </a:endParaRPr>
          </a:p>
        </p:txBody>
      </p:sp>
      <p:grpSp>
        <p:nvGrpSpPr>
          <p:cNvPr id="65541" name="Group 12">
            <a:extLst>
              <a:ext uri="{FF2B5EF4-FFF2-40B4-BE49-F238E27FC236}">
                <a16:creationId xmlns:a16="http://schemas.microsoft.com/office/drawing/2014/main" id="{B35AF9E0-8F7B-4602-81CD-D73E9EB48514}"/>
              </a:ext>
            </a:extLst>
          </p:cNvPr>
          <p:cNvGrpSpPr>
            <a:grpSpLocks/>
          </p:cNvGrpSpPr>
          <p:nvPr/>
        </p:nvGrpSpPr>
        <p:grpSpPr bwMode="auto">
          <a:xfrm>
            <a:off x="1143004" y="-12699"/>
            <a:ext cx="9902825" cy="1354139"/>
            <a:chOff x="0" y="0"/>
            <a:chExt cx="9906000" cy="1353312"/>
          </a:xfrm>
        </p:grpSpPr>
        <p:sp>
          <p:nvSpPr>
            <p:cNvPr id="65557" name="Rectangle 14">
              <a:extLst>
                <a:ext uri="{FF2B5EF4-FFF2-40B4-BE49-F238E27FC236}">
                  <a16:creationId xmlns:a16="http://schemas.microsoft.com/office/drawing/2014/main" id="{EE3CBDD4-74F2-4B88-99DA-AC569F9D4F15}"/>
                </a:ext>
              </a:extLst>
            </p:cNvPr>
            <p:cNvSpPr>
              <a:spLocks noChangeArrowheads="1"/>
            </p:cNvSpPr>
            <p:nvPr/>
          </p:nvSpPr>
          <p:spPr bwMode="auto">
            <a:xfrm>
              <a:off x="0" y="0"/>
              <a:ext cx="9906000" cy="1353312"/>
            </a:xfrm>
            <a:prstGeom prst="rect">
              <a:avLst/>
            </a:prstGeom>
            <a:solidFill>
              <a:srgbClr val="0162B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332" fontAlgn="base">
                <a:lnSpc>
                  <a:spcPct val="100000"/>
                </a:lnSpc>
                <a:spcBef>
                  <a:spcPct val="0"/>
                </a:spcBef>
                <a:spcAft>
                  <a:spcPct val="0"/>
                </a:spcAft>
                <a:buNone/>
                <a:defRPr/>
              </a:pPr>
              <a:endParaRPr lang="en-US" altLang="en-US" sz="1000" dirty="0">
                <a:solidFill>
                  <a:prstClr val="black"/>
                </a:solidFill>
                <a:latin typeface="Verdana" panose="020B0604030504040204" pitchFamily="34" charset="0"/>
                <a:ea typeface="ＭＳ Ｐゴシック" panose="020B0600070205080204" pitchFamily="34" charset="-128"/>
              </a:endParaRPr>
            </a:p>
          </p:txBody>
        </p:sp>
        <p:sp>
          <p:nvSpPr>
            <p:cNvPr id="65558" name="Rectangle 16">
              <a:extLst>
                <a:ext uri="{FF2B5EF4-FFF2-40B4-BE49-F238E27FC236}">
                  <a16:creationId xmlns:a16="http://schemas.microsoft.com/office/drawing/2014/main" id="{364D4FA4-3114-414E-A83D-504659D7A7FB}"/>
                </a:ext>
              </a:extLst>
            </p:cNvPr>
            <p:cNvSpPr>
              <a:spLocks noChangeArrowheads="1"/>
            </p:cNvSpPr>
            <p:nvPr/>
          </p:nvSpPr>
          <p:spPr bwMode="auto">
            <a:xfrm>
              <a:off x="5889104" y="0"/>
              <a:ext cx="4016896" cy="201168"/>
            </a:xfrm>
            <a:prstGeom prst="rect">
              <a:avLst/>
            </a:prstGeom>
            <a:solidFill>
              <a:srgbClr val="0162B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332" fontAlgn="base">
                <a:lnSpc>
                  <a:spcPct val="100000"/>
                </a:lnSpc>
                <a:spcBef>
                  <a:spcPct val="0"/>
                </a:spcBef>
                <a:spcAft>
                  <a:spcPct val="0"/>
                </a:spcAft>
                <a:buNone/>
                <a:defRPr/>
              </a:pPr>
              <a:endParaRPr lang="en-US" altLang="en-US" sz="1000" dirty="0">
                <a:solidFill>
                  <a:prstClr val="black"/>
                </a:solidFill>
                <a:latin typeface="Verdana" panose="020B0604030504040204" pitchFamily="34" charset="0"/>
                <a:ea typeface="ＭＳ Ｐゴシック" panose="020B0600070205080204" pitchFamily="34" charset="-128"/>
              </a:endParaRPr>
            </a:p>
          </p:txBody>
        </p:sp>
      </p:grpSp>
      <p:graphicFrame>
        <p:nvGraphicFramePr>
          <p:cNvPr id="64" name="Chart 63">
            <a:extLst>
              <a:ext uri="{FF2B5EF4-FFF2-40B4-BE49-F238E27FC236}">
                <a16:creationId xmlns:a16="http://schemas.microsoft.com/office/drawing/2014/main" id="{6FF99D95-A7E0-449A-B316-128AB0B25DB7}"/>
              </a:ext>
            </a:extLst>
          </p:cNvPr>
          <p:cNvGraphicFramePr/>
          <p:nvPr>
            <p:extLst>
              <p:ext uri="{D42A27DB-BD31-4B8C-83A1-F6EECF244321}">
                <p14:modId xmlns:p14="http://schemas.microsoft.com/office/powerpoint/2010/main" val="3497027390"/>
              </p:ext>
            </p:extLst>
          </p:nvPr>
        </p:nvGraphicFramePr>
        <p:xfrm>
          <a:off x="2530138" y="3267248"/>
          <a:ext cx="4796685" cy="30685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8" name="Chart 67">
            <a:extLst>
              <a:ext uri="{FF2B5EF4-FFF2-40B4-BE49-F238E27FC236}">
                <a16:creationId xmlns:a16="http://schemas.microsoft.com/office/drawing/2014/main" id="{F3B2E2FA-739C-4CE5-A053-34F1EEFB84E6}"/>
              </a:ext>
            </a:extLst>
          </p:cNvPr>
          <p:cNvGraphicFramePr/>
          <p:nvPr>
            <p:extLst>
              <p:ext uri="{D42A27DB-BD31-4B8C-83A1-F6EECF244321}">
                <p14:modId xmlns:p14="http://schemas.microsoft.com/office/powerpoint/2010/main" val="3488344036"/>
              </p:ext>
            </p:extLst>
          </p:nvPr>
        </p:nvGraphicFramePr>
        <p:xfrm>
          <a:off x="-264434" y="2567175"/>
          <a:ext cx="6050088" cy="52146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9" name="Chart 68">
            <a:extLst>
              <a:ext uri="{FF2B5EF4-FFF2-40B4-BE49-F238E27FC236}">
                <a16:creationId xmlns:a16="http://schemas.microsoft.com/office/drawing/2014/main" id="{B612E285-8B9A-4956-8FFD-4E9ED6BE8B72}"/>
              </a:ext>
            </a:extLst>
          </p:cNvPr>
          <p:cNvGraphicFramePr/>
          <p:nvPr/>
        </p:nvGraphicFramePr>
        <p:xfrm>
          <a:off x="7212851" y="2941997"/>
          <a:ext cx="6044084" cy="418825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2" name="Chart 71">
            <a:extLst>
              <a:ext uri="{FF2B5EF4-FFF2-40B4-BE49-F238E27FC236}">
                <a16:creationId xmlns:a16="http://schemas.microsoft.com/office/drawing/2014/main" id="{1DB9A080-AA64-4972-940E-B5081B48E0E0}"/>
              </a:ext>
            </a:extLst>
          </p:cNvPr>
          <p:cNvGraphicFramePr/>
          <p:nvPr>
            <p:extLst>
              <p:ext uri="{D42A27DB-BD31-4B8C-83A1-F6EECF244321}">
                <p14:modId xmlns:p14="http://schemas.microsoft.com/office/powerpoint/2010/main" val="46734384"/>
              </p:ext>
            </p:extLst>
          </p:nvPr>
        </p:nvGraphicFramePr>
        <p:xfrm>
          <a:off x="2298673" y="2817626"/>
          <a:ext cx="6050088" cy="4623617"/>
        </p:xfrm>
        <a:graphic>
          <a:graphicData uri="http://schemas.openxmlformats.org/drawingml/2006/chart">
            <c:chart xmlns:c="http://schemas.openxmlformats.org/drawingml/2006/chart" xmlns:r="http://schemas.openxmlformats.org/officeDocument/2006/relationships" r:id="rId7"/>
          </a:graphicData>
        </a:graphic>
      </p:graphicFrame>
      <p:sp>
        <p:nvSpPr>
          <p:cNvPr id="73" name="TextBox 72">
            <a:extLst>
              <a:ext uri="{FF2B5EF4-FFF2-40B4-BE49-F238E27FC236}">
                <a16:creationId xmlns:a16="http://schemas.microsoft.com/office/drawing/2014/main" id="{2364EB3A-1F5E-4F1B-BE7B-49023911DDA2}"/>
              </a:ext>
            </a:extLst>
          </p:cNvPr>
          <p:cNvSpPr txBox="1"/>
          <p:nvPr/>
        </p:nvSpPr>
        <p:spPr>
          <a:xfrm>
            <a:off x="568844" y="2748170"/>
            <a:ext cx="3840480" cy="615553"/>
          </a:xfrm>
          <a:prstGeom prst="rect">
            <a:avLst/>
          </a:prstGeom>
          <a:noFill/>
        </p:spPr>
        <p:txBody>
          <a:bodyPr wrap="square" rtlCol="0">
            <a:spAutoFit/>
          </a:bodyPr>
          <a:lstStyle/>
          <a:p>
            <a:pPr algn="ctr" defTabSz="914332">
              <a:defRPr/>
            </a:pPr>
            <a:r>
              <a:rPr lang="en-US" sz="1600" dirty="0">
                <a:solidFill>
                  <a:prstClr val="white"/>
                </a:solidFill>
                <a:latin typeface="Calibri"/>
              </a:rPr>
              <a:t>Building Alignment</a:t>
            </a:r>
          </a:p>
          <a:p>
            <a:pPr algn="ctr" defTabSz="914332">
              <a:defRPr/>
            </a:pPr>
            <a:r>
              <a:rPr lang="en-US" b="1" dirty="0">
                <a:solidFill>
                  <a:prstClr val="white"/>
                </a:solidFill>
                <a:latin typeface="Calibri"/>
              </a:rPr>
              <a:t>Being Receptive</a:t>
            </a:r>
          </a:p>
        </p:txBody>
      </p:sp>
      <p:sp>
        <p:nvSpPr>
          <p:cNvPr id="74" name="TextBox 73">
            <a:extLst>
              <a:ext uri="{FF2B5EF4-FFF2-40B4-BE49-F238E27FC236}">
                <a16:creationId xmlns:a16="http://schemas.microsoft.com/office/drawing/2014/main" id="{68C8B50C-2706-4359-9E80-98D93FEF4DC8}"/>
              </a:ext>
            </a:extLst>
          </p:cNvPr>
          <p:cNvSpPr txBox="1"/>
          <p:nvPr/>
        </p:nvSpPr>
        <p:spPr>
          <a:xfrm>
            <a:off x="6094412" y="2752349"/>
            <a:ext cx="2560320" cy="615553"/>
          </a:xfrm>
          <a:prstGeom prst="rect">
            <a:avLst/>
          </a:prstGeom>
          <a:noFill/>
        </p:spPr>
        <p:txBody>
          <a:bodyPr wrap="square" rtlCol="0">
            <a:spAutoFit/>
          </a:bodyPr>
          <a:lstStyle/>
          <a:p>
            <a:pPr algn="ctr" defTabSz="914332">
              <a:defRPr/>
            </a:pPr>
            <a:r>
              <a:rPr lang="en-US" sz="1600" dirty="0">
                <a:solidFill>
                  <a:prstClr val="white"/>
                </a:solidFill>
                <a:latin typeface="Calibri"/>
              </a:rPr>
              <a:t>Building Alignment</a:t>
            </a:r>
          </a:p>
          <a:p>
            <a:pPr algn="ctr" defTabSz="914332">
              <a:defRPr/>
            </a:pPr>
            <a:r>
              <a:rPr lang="en-US" b="1" dirty="0">
                <a:solidFill>
                  <a:prstClr val="white"/>
                </a:solidFill>
                <a:latin typeface="Calibri"/>
              </a:rPr>
              <a:t>Exchanging Perspectives</a:t>
            </a:r>
          </a:p>
        </p:txBody>
      </p:sp>
      <p:sp>
        <p:nvSpPr>
          <p:cNvPr id="76" name="TextBox 75">
            <a:extLst>
              <a:ext uri="{FF2B5EF4-FFF2-40B4-BE49-F238E27FC236}">
                <a16:creationId xmlns:a16="http://schemas.microsoft.com/office/drawing/2014/main" id="{1FC51940-A5E0-4B25-A5FB-15EC7808D4B7}"/>
              </a:ext>
            </a:extLst>
          </p:cNvPr>
          <p:cNvSpPr txBox="1"/>
          <p:nvPr/>
        </p:nvSpPr>
        <p:spPr>
          <a:xfrm>
            <a:off x="3640515" y="2752349"/>
            <a:ext cx="2468880" cy="615553"/>
          </a:xfrm>
          <a:prstGeom prst="rect">
            <a:avLst/>
          </a:prstGeom>
          <a:noFill/>
        </p:spPr>
        <p:txBody>
          <a:bodyPr wrap="square" rtlCol="0">
            <a:spAutoFit/>
          </a:bodyPr>
          <a:lstStyle/>
          <a:p>
            <a:pPr algn="ctr" defTabSz="914332">
              <a:defRPr/>
            </a:pPr>
            <a:r>
              <a:rPr lang="en-US" sz="1600" dirty="0">
                <a:solidFill>
                  <a:prstClr val="white"/>
                </a:solidFill>
                <a:latin typeface="Calibri"/>
              </a:rPr>
              <a:t>Building Alignment</a:t>
            </a:r>
          </a:p>
          <a:p>
            <a:pPr algn="ctr" defTabSz="914332">
              <a:defRPr/>
            </a:pPr>
            <a:r>
              <a:rPr lang="en-US" b="1" dirty="0">
                <a:solidFill>
                  <a:prstClr val="white"/>
                </a:solidFill>
                <a:latin typeface="Calibri"/>
              </a:rPr>
              <a:t>Being Encouraging</a:t>
            </a:r>
          </a:p>
        </p:txBody>
      </p:sp>
      <p:sp>
        <p:nvSpPr>
          <p:cNvPr id="77" name="TextBox 76">
            <a:extLst>
              <a:ext uri="{FF2B5EF4-FFF2-40B4-BE49-F238E27FC236}">
                <a16:creationId xmlns:a16="http://schemas.microsoft.com/office/drawing/2014/main" id="{00FBD5BC-4E29-4391-9E5C-93A6DA9E8958}"/>
              </a:ext>
            </a:extLst>
          </p:cNvPr>
          <p:cNvSpPr txBox="1"/>
          <p:nvPr/>
        </p:nvSpPr>
        <p:spPr>
          <a:xfrm>
            <a:off x="1258052" y="5853373"/>
            <a:ext cx="3749040" cy="523220"/>
          </a:xfrm>
          <a:prstGeom prst="rect">
            <a:avLst/>
          </a:prstGeom>
          <a:noFill/>
        </p:spPr>
        <p:txBody>
          <a:bodyPr wrap="square" rtlCol="0">
            <a:spAutoFit/>
          </a:bodyPr>
          <a:lstStyle/>
          <a:p>
            <a:pPr marL="103180" indent="-206362" defTabSz="914332">
              <a:buFont typeface="Arial" panose="020B0604020202020204" pitchFamily="34" charset="0"/>
              <a:buChar char="•"/>
              <a:defRPr/>
            </a:pPr>
            <a:r>
              <a:rPr lang="en-US" sz="1400" dirty="0">
                <a:solidFill>
                  <a:prstClr val="white"/>
                </a:solidFill>
                <a:latin typeface="Calibri"/>
              </a:rPr>
              <a:t>Dismissive of Opinions?</a:t>
            </a:r>
          </a:p>
          <a:p>
            <a:pPr marL="228584" indent="-228584" defTabSz="914332">
              <a:buFont typeface="Arial" panose="020B0604020202020204" pitchFamily="34" charset="0"/>
              <a:buChar char="•"/>
              <a:defRPr/>
            </a:pPr>
            <a:r>
              <a:rPr lang="en-US" sz="1400" dirty="0">
                <a:solidFill>
                  <a:prstClr val="white"/>
                </a:solidFill>
                <a:latin typeface="Calibri"/>
              </a:rPr>
              <a:t>Negative Body Language?</a:t>
            </a:r>
          </a:p>
        </p:txBody>
      </p:sp>
      <p:sp>
        <p:nvSpPr>
          <p:cNvPr id="78" name="TextBox 77">
            <a:extLst>
              <a:ext uri="{FF2B5EF4-FFF2-40B4-BE49-F238E27FC236}">
                <a16:creationId xmlns:a16="http://schemas.microsoft.com/office/drawing/2014/main" id="{7DD4B63C-BD13-429D-8401-49BB9E88EF8A}"/>
              </a:ext>
            </a:extLst>
          </p:cNvPr>
          <p:cNvSpPr txBox="1"/>
          <p:nvPr/>
        </p:nvSpPr>
        <p:spPr>
          <a:xfrm>
            <a:off x="3521779" y="5852160"/>
            <a:ext cx="3566160" cy="523220"/>
          </a:xfrm>
          <a:prstGeom prst="rect">
            <a:avLst/>
          </a:prstGeom>
          <a:noFill/>
        </p:spPr>
        <p:txBody>
          <a:bodyPr wrap="square" rtlCol="0">
            <a:spAutoFit/>
          </a:bodyPr>
          <a:lstStyle/>
          <a:p>
            <a:pPr marL="173026" indent="-173026" defTabSz="914332">
              <a:buFont typeface="Arial" panose="020B0604020202020204" pitchFamily="34" charset="0"/>
              <a:buChar char="•"/>
              <a:defRPr/>
            </a:pPr>
            <a:r>
              <a:rPr lang="en-US" sz="1400" dirty="0">
                <a:solidFill>
                  <a:prstClr val="white"/>
                </a:solidFill>
                <a:latin typeface="Calibri"/>
              </a:rPr>
              <a:t>Lacking Show of Appreciation?</a:t>
            </a:r>
          </a:p>
          <a:p>
            <a:pPr marL="173026" indent="-173026" defTabSz="914332">
              <a:buFont typeface="Arial" panose="020B0604020202020204" pitchFamily="34" charset="0"/>
              <a:buChar char="•"/>
              <a:defRPr/>
            </a:pPr>
            <a:r>
              <a:rPr lang="en-US" sz="1400" dirty="0">
                <a:solidFill>
                  <a:prstClr val="white"/>
                </a:solidFill>
                <a:latin typeface="Calibri"/>
              </a:rPr>
              <a:t>Disallowance of Concerns?</a:t>
            </a:r>
          </a:p>
        </p:txBody>
      </p:sp>
      <p:graphicFrame>
        <p:nvGraphicFramePr>
          <p:cNvPr id="26" name="Chart 25">
            <a:extLst>
              <a:ext uri="{FF2B5EF4-FFF2-40B4-BE49-F238E27FC236}">
                <a16:creationId xmlns:a16="http://schemas.microsoft.com/office/drawing/2014/main" id="{F99C17A8-B105-4FA8-8ABC-49B21981E191}"/>
              </a:ext>
            </a:extLst>
          </p:cNvPr>
          <p:cNvGraphicFramePr/>
          <p:nvPr>
            <p:extLst>
              <p:ext uri="{D42A27DB-BD31-4B8C-83A1-F6EECF244321}">
                <p14:modId xmlns:p14="http://schemas.microsoft.com/office/powerpoint/2010/main" val="81036956"/>
              </p:ext>
            </p:extLst>
          </p:nvPr>
        </p:nvGraphicFramePr>
        <p:xfrm>
          <a:off x="4757845" y="2780420"/>
          <a:ext cx="6044084" cy="4623617"/>
        </p:xfrm>
        <a:graphic>
          <a:graphicData uri="http://schemas.openxmlformats.org/drawingml/2006/chart">
            <c:chart xmlns:c="http://schemas.openxmlformats.org/drawingml/2006/chart" xmlns:r="http://schemas.openxmlformats.org/officeDocument/2006/relationships" r:id="rId8"/>
          </a:graphicData>
        </a:graphic>
      </p:graphicFrame>
      <p:sp>
        <p:nvSpPr>
          <p:cNvPr id="29" name="TextBox 28">
            <a:extLst>
              <a:ext uri="{FF2B5EF4-FFF2-40B4-BE49-F238E27FC236}">
                <a16:creationId xmlns:a16="http://schemas.microsoft.com/office/drawing/2014/main" id="{D2EEE1EB-5D17-429A-8D00-165B523CFFD2}"/>
              </a:ext>
            </a:extLst>
          </p:cNvPr>
          <p:cNvSpPr txBox="1"/>
          <p:nvPr/>
        </p:nvSpPr>
        <p:spPr>
          <a:xfrm>
            <a:off x="7916967" y="2752349"/>
            <a:ext cx="3840480" cy="615553"/>
          </a:xfrm>
          <a:prstGeom prst="rect">
            <a:avLst/>
          </a:prstGeom>
          <a:noFill/>
        </p:spPr>
        <p:txBody>
          <a:bodyPr wrap="square" rtlCol="0">
            <a:spAutoFit/>
          </a:bodyPr>
          <a:lstStyle/>
          <a:p>
            <a:pPr algn="ctr" defTabSz="914332">
              <a:defRPr/>
            </a:pPr>
            <a:r>
              <a:rPr lang="en-US" sz="1600" dirty="0">
                <a:solidFill>
                  <a:prstClr val="white"/>
                </a:solidFill>
                <a:latin typeface="Calibri"/>
              </a:rPr>
              <a:t>Championing Execution</a:t>
            </a:r>
          </a:p>
          <a:p>
            <a:pPr algn="ctr" defTabSz="914332">
              <a:defRPr/>
            </a:pPr>
            <a:r>
              <a:rPr lang="en-US" b="1" dirty="0">
                <a:solidFill>
                  <a:prstClr val="white"/>
                </a:solidFill>
                <a:latin typeface="Calibri"/>
              </a:rPr>
              <a:t>Offering Praise</a:t>
            </a:r>
          </a:p>
        </p:txBody>
      </p:sp>
      <p:sp>
        <p:nvSpPr>
          <p:cNvPr id="79" name="TextBox 78">
            <a:extLst>
              <a:ext uri="{FF2B5EF4-FFF2-40B4-BE49-F238E27FC236}">
                <a16:creationId xmlns:a16="http://schemas.microsoft.com/office/drawing/2014/main" id="{3F521541-0E68-49F8-A292-510849754068}"/>
              </a:ext>
            </a:extLst>
          </p:cNvPr>
          <p:cNvSpPr txBox="1"/>
          <p:nvPr/>
        </p:nvSpPr>
        <p:spPr>
          <a:xfrm>
            <a:off x="6122581" y="5852160"/>
            <a:ext cx="3291840" cy="738664"/>
          </a:xfrm>
          <a:prstGeom prst="rect">
            <a:avLst/>
          </a:prstGeom>
          <a:noFill/>
        </p:spPr>
        <p:txBody>
          <a:bodyPr wrap="square" rtlCol="0">
            <a:spAutoFit/>
          </a:bodyPr>
          <a:lstStyle/>
          <a:p>
            <a:pPr marL="173026" indent="-173026" defTabSz="914332">
              <a:buFont typeface="Arial" panose="020B0604020202020204" pitchFamily="34" charset="0"/>
              <a:buChar char="•"/>
              <a:defRPr/>
            </a:pPr>
            <a:r>
              <a:rPr lang="en-US" sz="1400" dirty="0">
                <a:solidFill>
                  <a:prstClr val="white"/>
                </a:solidFill>
                <a:latin typeface="Calibri"/>
              </a:rPr>
              <a:t>Discourage Discussion?</a:t>
            </a:r>
          </a:p>
          <a:p>
            <a:pPr marL="173026" indent="-173026" defTabSz="914332">
              <a:buFont typeface="Arial" panose="020B0604020202020204" pitchFamily="34" charset="0"/>
              <a:buChar char="•"/>
              <a:defRPr/>
            </a:pPr>
            <a:r>
              <a:rPr lang="en-US" sz="1400" dirty="0">
                <a:solidFill>
                  <a:prstClr val="white"/>
                </a:solidFill>
                <a:latin typeface="Calibri"/>
              </a:rPr>
              <a:t>Inflexible During Change?</a:t>
            </a:r>
          </a:p>
          <a:p>
            <a:pPr marL="285730" indent="-285730" defTabSz="914332">
              <a:buFont typeface="Arial" panose="020B0604020202020204" pitchFamily="34" charset="0"/>
              <a:buChar char="•"/>
              <a:defRPr/>
            </a:pPr>
            <a:endParaRPr lang="en-US" sz="1400" dirty="0">
              <a:solidFill>
                <a:prstClr val="white"/>
              </a:solidFill>
              <a:latin typeface="Calibri"/>
            </a:endParaRPr>
          </a:p>
        </p:txBody>
      </p:sp>
      <p:sp>
        <p:nvSpPr>
          <p:cNvPr id="38" name="TextBox 37">
            <a:extLst>
              <a:ext uri="{FF2B5EF4-FFF2-40B4-BE49-F238E27FC236}">
                <a16:creationId xmlns:a16="http://schemas.microsoft.com/office/drawing/2014/main" id="{4F9D9A06-8268-47D8-9F4B-130F773C054D}"/>
              </a:ext>
            </a:extLst>
          </p:cNvPr>
          <p:cNvSpPr txBox="1"/>
          <p:nvPr/>
        </p:nvSpPr>
        <p:spPr>
          <a:xfrm>
            <a:off x="8386251" y="5852163"/>
            <a:ext cx="3291840" cy="738664"/>
          </a:xfrm>
          <a:prstGeom prst="rect">
            <a:avLst/>
          </a:prstGeom>
          <a:noFill/>
        </p:spPr>
        <p:txBody>
          <a:bodyPr wrap="square" rtlCol="0">
            <a:spAutoFit/>
          </a:bodyPr>
          <a:lstStyle/>
          <a:p>
            <a:pPr marL="173026" indent="-173026" defTabSz="914332">
              <a:buFont typeface="Arial" panose="020B0604020202020204" pitchFamily="34" charset="0"/>
              <a:buChar char="•"/>
              <a:defRPr/>
            </a:pPr>
            <a:r>
              <a:rPr lang="en-US" sz="1400" dirty="0">
                <a:solidFill>
                  <a:prstClr val="white"/>
                </a:solidFill>
                <a:latin typeface="Calibri"/>
              </a:rPr>
              <a:t>Rarely recognize Contributions?</a:t>
            </a:r>
          </a:p>
          <a:p>
            <a:pPr marL="173026" indent="-173026" defTabSz="914332">
              <a:buFont typeface="Arial" panose="020B0604020202020204" pitchFamily="34" charset="0"/>
              <a:buChar char="•"/>
              <a:defRPr/>
            </a:pPr>
            <a:r>
              <a:rPr lang="en-US" sz="1400" dirty="0">
                <a:solidFill>
                  <a:prstClr val="white"/>
                </a:solidFill>
                <a:latin typeface="Calibri"/>
              </a:rPr>
              <a:t>Unlikely to Give Praise?</a:t>
            </a:r>
          </a:p>
          <a:p>
            <a:pPr marL="285730" indent="-285730" defTabSz="914332">
              <a:buFont typeface="Arial" panose="020B0604020202020204" pitchFamily="34" charset="0"/>
              <a:buChar char="•"/>
              <a:defRPr/>
            </a:pPr>
            <a:endParaRPr lang="en-US" sz="1400" dirty="0">
              <a:solidFill>
                <a:prstClr val="white"/>
              </a:solidFill>
              <a:latin typeface="Calibri"/>
            </a:endParaRPr>
          </a:p>
        </p:txBody>
      </p:sp>
      <p:sp>
        <p:nvSpPr>
          <p:cNvPr id="33" name="Rectangle 11">
            <a:extLst>
              <a:ext uri="{FF2B5EF4-FFF2-40B4-BE49-F238E27FC236}">
                <a16:creationId xmlns:a16="http://schemas.microsoft.com/office/drawing/2014/main" id="{826D84DD-C45F-47AA-B902-0881FEA77355}"/>
              </a:ext>
            </a:extLst>
          </p:cNvPr>
          <p:cNvSpPr txBox="1">
            <a:spLocks noChangeArrowheads="1"/>
          </p:cNvSpPr>
          <p:nvPr/>
        </p:nvSpPr>
        <p:spPr bwMode="auto">
          <a:xfrm>
            <a:off x="1426464" y="1572773"/>
            <a:ext cx="9784080" cy="28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514314" indent="-514314" defTabSz="914332" eaLnBrk="0" fontAlgn="base" hangingPunct="0">
              <a:spcBef>
                <a:spcPts val="1800"/>
              </a:spcBef>
              <a:spcAft>
                <a:spcPct val="0"/>
              </a:spcAft>
              <a:buFont typeface="+mj-lt"/>
              <a:buAutoNum type="arabicPeriod" startAt="2"/>
              <a:defRPr/>
            </a:pPr>
            <a:r>
              <a:rPr lang="en-US" sz="3000" b="1" dirty="0">
                <a:solidFill>
                  <a:srgbClr val="FFFF00"/>
                </a:solidFill>
                <a:effectLst>
                  <a:outerShdw blurRad="38100" dist="38100" dir="2700000" algn="tl">
                    <a:srgbClr val="000000">
                      <a:alpha val="43137"/>
                    </a:srgbClr>
                  </a:outerShdw>
                </a:effectLst>
                <a:latin typeface="Trebuchet MS" panose="020B0603020202020204" pitchFamily="34" charset="0"/>
                <a:ea typeface="ＭＳ Ｐゴシック" panose="020B0600070205080204" pitchFamily="34" charset="-128"/>
              </a:rPr>
              <a:t>Assess and develop critical management behaviors</a:t>
            </a:r>
          </a:p>
        </p:txBody>
      </p:sp>
      <p:pic>
        <p:nvPicPr>
          <p:cNvPr id="2" name="Picture 1" descr="A map of the world&#10;&#10;AI-generated content may be incorrect.">
            <a:extLst>
              <a:ext uri="{FF2B5EF4-FFF2-40B4-BE49-F238E27FC236}">
                <a16:creationId xmlns:a16="http://schemas.microsoft.com/office/drawing/2014/main" id="{7E5715BB-4835-924F-9D72-3DE2ADDBBED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344" y="8817"/>
            <a:ext cx="9909233" cy="1354139"/>
          </a:xfrm>
          <a:prstGeom prst="rect">
            <a:avLst/>
          </a:prstGeom>
        </p:spPr>
      </p:pic>
      <p:sp>
        <p:nvSpPr>
          <p:cNvPr id="3" name="Rectangle 2">
            <a:extLst>
              <a:ext uri="{FF2B5EF4-FFF2-40B4-BE49-F238E27FC236}">
                <a16:creationId xmlns:a16="http://schemas.microsoft.com/office/drawing/2014/main" id="{AF046147-B9E6-184D-BE76-B917D8841AB3}"/>
              </a:ext>
            </a:extLst>
          </p:cNvPr>
          <p:cNvSpPr txBox="1">
            <a:spLocks noChangeArrowheads="1"/>
          </p:cNvSpPr>
          <p:nvPr/>
        </p:nvSpPr>
        <p:spPr bwMode="auto">
          <a:xfrm>
            <a:off x="1426465" y="137160"/>
            <a:ext cx="8867411"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fontAlgn="base">
              <a:lnSpc>
                <a:spcPct val="100000"/>
              </a:lnSpc>
              <a:spcBef>
                <a:spcPct val="0"/>
              </a:spcBef>
              <a:spcAft>
                <a:spcPct val="0"/>
              </a:spcAft>
              <a:buNone/>
              <a:defRPr/>
            </a:pPr>
            <a:r>
              <a:rPr lang="en-US" altLang="ja-JP" sz="2200" b="1" dirty="0">
                <a:solidFill>
                  <a:srgbClr val="FFFF00"/>
                </a:solidFill>
                <a:latin typeface="Verdana" panose="020B0604030504040204" pitchFamily="34" charset="0"/>
                <a:ea typeface="ＭＳ Ｐゴシック" panose="020B0600070205080204" pitchFamily="34" charset="-128"/>
              </a:rPr>
              <a:t>10 Steps to Making Change “Sticky”</a:t>
            </a:r>
          </a:p>
        </p:txBody>
      </p:sp>
      <p:pic>
        <p:nvPicPr>
          <p:cNvPr id="4" name="Picture 3" descr="logo.png">
            <a:extLst>
              <a:ext uri="{FF2B5EF4-FFF2-40B4-BE49-F238E27FC236}">
                <a16:creationId xmlns:a16="http://schemas.microsoft.com/office/drawing/2014/main" id="{CE891875-44A9-FB32-ECB6-33E32BAA17E9}"/>
              </a:ext>
            </a:extLst>
          </p:cNvPr>
          <p:cNvPicPr>
            <a:picLocks noChangeAspect="1"/>
          </p:cNvPicPr>
          <p:nvPr/>
        </p:nvPicPr>
        <p:blipFill>
          <a:blip r:embed="rId10" cstate="print"/>
          <a:srcRect b="24196"/>
          <a:stretch>
            <a:fillRect/>
          </a:stretch>
        </p:blipFill>
        <p:spPr>
          <a:xfrm>
            <a:off x="7360721" y="-101121"/>
            <a:ext cx="3800475" cy="1251448"/>
          </a:xfrm>
          <a:prstGeom prst="rect">
            <a:avLst/>
          </a:prstGeom>
        </p:spPr>
      </p:pic>
      <p:sp>
        <p:nvSpPr>
          <p:cNvPr id="5" name="Rectangle 11">
            <a:extLst>
              <a:ext uri="{FF2B5EF4-FFF2-40B4-BE49-F238E27FC236}">
                <a16:creationId xmlns:a16="http://schemas.microsoft.com/office/drawing/2014/main" id="{7A89D4F4-F237-72AC-8266-CB9551EED240}"/>
              </a:ext>
            </a:extLst>
          </p:cNvPr>
          <p:cNvSpPr txBox="1">
            <a:spLocks noChangeArrowheads="1"/>
          </p:cNvSpPr>
          <p:nvPr/>
        </p:nvSpPr>
        <p:spPr bwMode="auto">
          <a:xfrm>
            <a:off x="1258052" y="2175164"/>
            <a:ext cx="9797955" cy="41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eaLnBrk="0" fontAlgn="base" hangingPunct="0">
              <a:lnSpc>
                <a:spcPct val="100000"/>
              </a:lnSpc>
              <a:spcBef>
                <a:spcPts val="85"/>
              </a:spcBef>
              <a:spcAft>
                <a:spcPct val="0"/>
              </a:spcAft>
              <a:buClrTx/>
              <a:buNone/>
              <a:defRPr/>
            </a:pPr>
            <a:r>
              <a:rPr lang="en-US" altLang="en-US" sz="2100" b="1" kern="1200" dirty="0">
                <a:solidFill>
                  <a:srgbClr val="FF5B5B"/>
                </a:solidFill>
                <a:effectLst>
                  <a:outerShdw blurRad="38100" dist="38100" dir="2700000" algn="tl">
                    <a:srgbClr val="000000">
                      <a:alpha val="43137"/>
                    </a:srgbClr>
                  </a:outerShdw>
                </a:effectLst>
                <a:ea typeface="Verdana" panose="020B0604030504040204" pitchFamily="34" charset="0"/>
                <a:cs typeface="Calibri" panose="020F0502020204030204" pitchFamily="34" charset="0"/>
              </a:rPr>
              <a:t>Areas for development </a:t>
            </a:r>
            <a:endParaRPr lang="en-US" altLang="en-US" sz="2100" b="1" i="1" kern="1200" dirty="0">
              <a:solidFill>
                <a:srgbClr val="FF5B5B"/>
              </a:solidFill>
              <a:effectLst>
                <a:outerShdw blurRad="38100" dist="38100" dir="2700000" algn="tl">
                  <a:srgbClr val="000000">
                    <a:alpha val="43137"/>
                  </a:srgbClr>
                </a:outerShdw>
              </a:effectLst>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2624163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D1F7F8-1DE3-4985-BA8E-C2BCE0CC3FB4}"/>
              </a:ext>
            </a:extLst>
          </p:cNvPr>
          <p:cNvSpPr/>
          <p:nvPr/>
        </p:nvSpPr>
        <p:spPr>
          <a:xfrm>
            <a:off x="1142441" y="1340678"/>
            <a:ext cx="9902395" cy="5510663"/>
          </a:xfrm>
          <a:prstGeom prst="rect">
            <a:avLst/>
          </a:prstGeom>
          <a:solidFill>
            <a:srgbClr val="213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eaLnBrk="0" fontAlgn="base" hangingPunct="0">
              <a:spcBef>
                <a:spcPct val="0"/>
              </a:spcBef>
              <a:spcAft>
                <a:spcPct val="0"/>
              </a:spcAft>
              <a:defRPr/>
            </a:pPr>
            <a:endParaRPr lang="en-US" sz="1000">
              <a:solidFill>
                <a:prstClr val="white"/>
              </a:solidFill>
              <a:latin typeface="Calibri"/>
            </a:endParaRPr>
          </a:p>
        </p:txBody>
      </p:sp>
      <p:pic>
        <p:nvPicPr>
          <p:cNvPr id="20483" name="Picture 7" descr="statement_080411 copy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4788" y="260351"/>
            <a:ext cx="2881312"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7"/>
          <p:cNvSpPr>
            <a:spLocks noChangeArrowheads="1"/>
          </p:cNvSpPr>
          <p:nvPr/>
        </p:nvSpPr>
        <p:spPr bwMode="auto">
          <a:xfrm>
            <a:off x="1143005" y="105496"/>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eaLnBrk="0" fontAlgn="base" hangingPunct="0">
              <a:lnSpc>
                <a:spcPct val="100000"/>
              </a:lnSpc>
              <a:spcBef>
                <a:spcPct val="0"/>
              </a:spcBef>
              <a:spcAft>
                <a:spcPct val="0"/>
              </a:spcAft>
              <a:buNone/>
              <a:defRPr/>
            </a:pPr>
            <a:endParaRPr lang="en-US" altLang="en-US" sz="1000">
              <a:solidFill>
                <a:prstClr val="black"/>
              </a:solidFill>
              <a:latin typeface="Verdana" panose="020B0604030504040204" pitchFamily="34" charset="0"/>
              <a:ea typeface="ＭＳ Ｐゴシック" panose="020B0600070205080204" pitchFamily="34" charset="-128"/>
            </a:endParaRPr>
          </a:p>
        </p:txBody>
      </p:sp>
      <p:sp>
        <p:nvSpPr>
          <p:cNvPr id="20486" name="Rectangle 2"/>
          <p:cNvSpPr>
            <a:spLocks noGrp="1" noChangeArrowheads="1"/>
          </p:cNvSpPr>
          <p:nvPr>
            <p:ph type="title"/>
          </p:nvPr>
        </p:nvSpPr>
        <p:spPr>
          <a:xfrm>
            <a:off x="1416049" y="0"/>
            <a:ext cx="6434139" cy="939800"/>
          </a:xfrm>
        </p:spPr>
        <p:txBody>
          <a:bodyPr/>
          <a:lstStyle/>
          <a:p>
            <a:pPr eaLnBrk="1" hangingPunct="1"/>
            <a:r>
              <a:rPr lang="en-US" altLang="ja-JP" sz="3600"/>
              <a:t>How Adults Learn</a:t>
            </a:r>
          </a:p>
        </p:txBody>
      </p:sp>
      <p:sp>
        <p:nvSpPr>
          <p:cNvPr id="20488" name="Rectangle 2"/>
          <p:cNvSpPr txBox="1">
            <a:spLocks noChangeArrowheads="1"/>
          </p:cNvSpPr>
          <p:nvPr/>
        </p:nvSpPr>
        <p:spPr bwMode="auto">
          <a:xfrm>
            <a:off x="1568452" y="152400"/>
            <a:ext cx="6434139"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fontAlgn="base">
              <a:lnSpc>
                <a:spcPct val="100000"/>
              </a:lnSpc>
              <a:spcBef>
                <a:spcPct val="0"/>
              </a:spcBef>
              <a:spcAft>
                <a:spcPct val="0"/>
              </a:spcAft>
              <a:buNone/>
              <a:defRPr/>
            </a:pPr>
            <a:r>
              <a:rPr lang="en-US" altLang="ja-JP" sz="2400" b="1">
                <a:solidFill>
                  <a:prstClr val="white"/>
                </a:solidFill>
                <a:latin typeface="Verdana" panose="020B0604030504040204" pitchFamily="34" charset="0"/>
                <a:ea typeface="ＭＳ Ｐゴシック" panose="020B0600070205080204" pitchFamily="34" charset="-128"/>
              </a:rPr>
              <a:t>How Adults Learn</a:t>
            </a:r>
          </a:p>
        </p:txBody>
      </p:sp>
      <p:grpSp>
        <p:nvGrpSpPr>
          <p:cNvPr id="20489" name="Group 12"/>
          <p:cNvGrpSpPr>
            <a:grpSpLocks/>
          </p:cNvGrpSpPr>
          <p:nvPr/>
        </p:nvGrpSpPr>
        <p:grpSpPr bwMode="auto">
          <a:xfrm>
            <a:off x="1143001" y="-12696"/>
            <a:ext cx="9902395" cy="1353375"/>
            <a:chOff x="0" y="0"/>
            <a:chExt cx="9906000" cy="1353312"/>
          </a:xfrm>
        </p:grpSpPr>
        <p:sp>
          <p:nvSpPr>
            <p:cNvPr id="20491" name="Rectangle 15"/>
            <p:cNvSpPr>
              <a:spLocks noChangeArrowheads="1"/>
            </p:cNvSpPr>
            <p:nvPr/>
          </p:nvSpPr>
          <p:spPr bwMode="auto">
            <a:xfrm>
              <a:off x="0" y="0"/>
              <a:ext cx="9906000" cy="1353312"/>
            </a:xfrm>
            <a:prstGeom prst="rect">
              <a:avLst/>
            </a:prstGeom>
            <a:solidFill>
              <a:srgbClr val="0162B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332" fontAlgn="base">
                <a:lnSpc>
                  <a:spcPct val="100000"/>
                </a:lnSpc>
                <a:spcBef>
                  <a:spcPct val="0"/>
                </a:spcBef>
                <a:spcAft>
                  <a:spcPct val="0"/>
                </a:spcAft>
                <a:buNone/>
                <a:defRPr/>
              </a:pPr>
              <a:endParaRPr lang="en-US" altLang="en-US" sz="1000">
                <a:solidFill>
                  <a:prstClr val="black"/>
                </a:solidFill>
                <a:latin typeface="Verdana" panose="020B0604030504040204" pitchFamily="34" charset="0"/>
                <a:ea typeface="ＭＳ Ｐゴシック" panose="020B0600070205080204" pitchFamily="34" charset="-128"/>
              </a:endParaRPr>
            </a:p>
          </p:txBody>
        </p:sp>
        <p:sp>
          <p:nvSpPr>
            <p:cNvPr id="20493" name="Rectangle 17"/>
            <p:cNvSpPr>
              <a:spLocks noChangeArrowheads="1"/>
            </p:cNvSpPr>
            <p:nvPr/>
          </p:nvSpPr>
          <p:spPr bwMode="auto">
            <a:xfrm>
              <a:off x="5889104" y="0"/>
              <a:ext cx="4016896" cy="201168"/>
            </a:xfrm>
            <a:prstGeom prst="rect">
              <a:avLst/>
            </a:prstGeom>
            <a:solidFill>
              <a:srgbClr val="0162B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332" fontAlgn="base">
                <a:lnSpc>
                  <a:spcPct val="100000"/>
                </a:lnSpc>
                <a:spcBef>
                  <a:spcPct val="0"/>
                </a:spcBef>
                <a:spcAft>
                  <a:spcPct val="0"/>
                </a:spcAft>
                <a:buNone/>
                <a:defRPr/>
              </a:pPr>
              <a:endParaRPr lang="en-US" altLang="en-US" sz="1000">
                <a:solidFill>
                  <a:prstClr val="black"/>
                </a:solidFill>
                <a:latin typeface="Verdana" panose="020B0604030504040204" pitchFamily="34" charset="0"/>
                <a:ea typeface="ＭＳ Ｐゴシック" panose="020B0600070205080204" pitchFamily="34" charset="-128"/>
              </a:endParaRPr>
            </a:p>
          </p:txBody>
        </p:sp>
      </p:grpSp>
      <p:sp>
        <p:nvSpPr>
          <p:cNvPr id="83" name="Rectangle 82">
            <a:extLst>
              <a:ext uri="{FF2B5EF4-FFF2-40B4-BE49-F238E27FC236}">
                <a16:creationId xmlns:a16="http://schemas.microsoft.com/office/drawing/2014/main" id="{56F99D60-0FCA-48F9-8F07-3A9BB59C97A0}"/>
              </a:ext>
            </a:extLst>
          </p:cNvPr>
          <p:cNvSpPr/>
          <p:nvPr/>
        </p:nvSpPr>
        <p:spPr>
          <a:xfrm rot="1917499">
            <a:off x="10094988" y="5984285"/>
            <a:ext cx="69448" cy="549993"/>
          </a:xfrm>
          <a:prstGeom prst="rect">
            <a:avLst/>
          </a:pr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defRPr/>
            </a:pPr>
            <a:endParaRPr lang="en-US">
              <a:solidFill>
                <a:prstClr val="white"/>
              </a:solidFill>
              <a:latin typeface="Calibri"/>
            </a:endParaRPr>
          </a:p>
        </p:txBody>
      </p:sp>
      <p:sp>
        <p:nvSpPr>
          <p:cNvPr id="84" name="Rectangle 2">
            <a:extLst>
              <a:ext uri="{FF2B5EF4-FFF2-40B4-BE49-F238E27FC236}">
                <a16:creationId xmlns:a16="http://schemas.microsoft.com/office/drawing/2014/main" id="{6987E7AD-60A1-4122-95AE-BAEE4F187117}"/>
              </a:ext>
            </a:extLst>
          </p:cNvPr>
          <p:cNvSpPr txBox="1">
            <a:spLocks noChangeArrowheads="1"/>
          </p:cNvSpPr>
          <p:nvPr/>
        </p:nvSpPr>
        <p:spPr bwMode="auto">
          <a:xfrm>
            <a:off x="1421721" y="134497"/>
            <a:ext cx="8867411"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fontAlgn="base">
              <a:lnSpc>
                <a:spcPct val="100000"/>
              </a:lnSpc>
              <a:spcBef>
                <a:spcPct val="0"/>
              </a:spcBef>
              <a:spcAft>
                <a:spcPct val="0"/>
              </a:spcAft>
              <a:buNone/>
              <a:defRPr/>
            </a:pPr>
            <a:r>
              <a:rPr lang="en-US" altLang="ja-JP" sz="2200" b="1" dirty="0">
                <a:solidFill>
                  <a:srgbClr val="FFFFFF"/>
                </a:solidFill>
                <a:latin typeface="Verdana" panose="020B0604030504040204" pitchFamily="34" charset="0"/>
                <a:ea typeface="ＭＳ Ｐゴシック" panose="020B0600070205080204" pitchFamily="34" charset="-128"/>
              </a:rPr>
              <a:t>How do we make culture change “sticky”</a:t>
            </a:r>
          </a:p>
        </p:txBody>
      </p:sp>
      <p:pic>
        <p:nvPicPr>
          <p:cNvPr id="4" name="Picture 3">
            <a:extLst>
              <a:ext uri="{FF2B5EF4-FFF2-40B4-BE49-F238E27FC236}">
                <a16:creationId xmlns:a16="http://schemas.microsoft.com/office/drawing/2014/main" id="{5D0E1F59-824A-4F4D-A74B-AF1AAAFF8EF1}"/>
              </a:ext>
            </a:extLst>
          </p:cNvPr>
          <p:cNvPicPr>
            <a:picLocks noChangeAspect="1"/>
          </p:cNvPicPr>
          <p:nvPr/>
        </p:nvPicPr>
        <p:blipFill>
          <a:blip r:embed="rId4"/>
          <a:stretch>
            <a:fillRect/>
          </a:stretch>
        </p:blipFill>
        <p:spPr>
          <a:xfrm>
            <a:off x="1712216" y="2097696"/>
            <a:ext cx="8592521" cy="4607907"/>
          </a:xfrm>
          <a:prstGeom prst="rect">
            <a:avLst/>
          </a:prstGeom>
          <a:solidFill>
            <a:srgbClr val="21384A"/>
          </a:solidFill>
        </p:spPr>
      </p:pic>
      <p:sp>
        <p:nvSpPr>
          <p:cNvPr id="43" name="Rectangle 11">
            <a:extLst>
              <a:ext uri="{FF2B5EF4-FFF2-40B4-BE49-F238E27FC236}">
                <a16:creationId xmlns:a16="http://schemas.microsoft.com/office/drawing/2014/main" id="{31577F07-C6A9-4401-8046-4F4A7B8D583D}"/>
              </a:ext>
            </a:extLst>
          </p:cNvPr>
          <p:cNvSpPr txBox="1">
            <a:spLocks noChangeArrowheads="1"/>
          </p:cNvSpPr>
          <p:nvPr/>
        </p:nvSpPr>
        <p:spPr bwMode="auto">
          <a:xfrm>
            <a:off x="1426464" y="1572773"/>
            <a:ext cx="9509760" cy="28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514314" indent="-514314" defTabSz="914332" eaLnBrk="0" fontAlgn="base" hangingPunct="0">
              <a:spcBef>
                <a:spcPts val="1800"/>
              </a:spcBef>
              <a:spcAft>
                <a:spcPct val="0"/>
              </a:spcAft>
              <a:buFont typeface="+mj-lt"/>
              <a:buAutoNum type="arabicPeriod" startAt="3"/>
              <a:defRPr/>
            </a:pPr>
            <a:r>
              <a:rPr lang="en-US" sz="3000" b="1" dirty="0">
                <a:solidFill>
                  <a:srgbClr val="FFFF00"/>
                </a:solidFill>
                <a:effectLst>
                  <a:outerShdw blurRad="38100" dist="38100" dir="2700000" algn="tl">
                    <a:srgbClr val="000000">
                      <a:alpha val="43137"/>
                    </a:srgbClr>
                  </a:outerShdw>
                </a:effectLst>
                <a:latin typeface="Trebuchet MS" panose="020B0603020202020204" pitchFamily="34" charset="0"/>
                <a:ea typeface="ＭＳ Ｐゴシック" panose="020B0600070205080204" pitchFamily="34" charset="-128"/>
              </a:rPr>
              <a:t>Aim for influencing a critical mass</a:t>
            </a:r>
          </a:p>
        </p:txBody>
      </p:sp>
      <p:sp>
        <p:nvSpPr>
          <p:cNvPr id="44" name="Oval 43">
            <a:extLst>
              <a:ext uri="{FF2B5EF4-FFF2-40B4-BE49-F238E27FC236}">
                <a16:creationId xmlns:a16="http://schemas.microsoft.com/office/drawing/2014/main" id="{02B877E6-A900-46BA-B792-D6B8E734D686}"/>
              </a:ext>
            </a:extLst>
          </p:cNvPr>
          <p:cNvSpPr/>
          <p:nvPr/>
        </p:nvSpPr>
        <p:spPr>
          <a:xfrm>
            <a:off x="1600203" y="2127705"/>
            <a:ext cx="5143500" cy="4625527"/>
          </a:xfrm>
          <a:prstGeom prst="ellipse">
            <a:avLst/>
          </a:prstGeom>
          <a:solidFill>
            <a:srgbClr val="4F8AFF">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1EB5D78-746D-4617-A910-E6C6637BC882}"/>
              </a:ext>
            </a:extLst>
          </p:cNvPr>
          <p:cNvSpPr txBox="1"/>
          <p:nvPr/>
        </p:nvSpPr>
        <p:spPr>
          <a:xfrm>
            <a:off x="3090796" y="2466862"/>
            <a:ext cx="2141232" cy="830997"/>
          </a:xfrm>
          <a:prstGeom prst="rect">
            <a:avLst/>
          </a:prstGeom>
          <a:noFill/>
        </p:spPr>
        <p:txBody>
          <a:bodyPr wrap="square" rtlCol="0">
            <a:spAutoFit/>
          </a:bodyPr>
          <a:lstStyle/>
          <a:p>
            <a:pPr algn="ctr"/>
            <a:r>
              <a:rPr lang="en-US" sz="2400" b="1" dirty="0">
                <a:solidFill>
                  <a:srgbClr val="FFFF00"/>
                </a:solidFill>
                <a:latin typeface="Arial" panose="020B0604020202020204" pitchFamily="34" charset="0"/>
                <a:cs typeface="Arial" panose="020B0604020202020204" pitchFamily="34" charset="0"/>
              </a:rPr>
              <a:t>CRITICAL MASS</a:t>
            </a:r>
          </a:p>
        </p:txBody>
      </p:sp>
      <p:pic>
        <p:nvPicPr>
          <p:cNvPr id="2" name="Picture 1" descr="A map of the world&#10;&#10;AI-generated content may be incorrect.">
            <a:extLst>
              <a:ext uri="{FF2B5EF4-FFF2-40B4-BE49-F238E27FC236}">
                <a16:creationId xmlns:a16="http://schemas.microsoft.com/office/drawing/2014/main" id="{AAD21C84-E8B6-86B1-DB57-A38E07B567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0344" y="8817"/>
            <a:ext cx="9909233" cy="1354139"/>
          </a:xfrm>
          <a:prstGeom prst="rect">
            <a:avLst/>
          </a:prstGeom>
        </p:spPr>
      </p:pic>
      <p:sp>
        <p:nvSpPr>
          <p:cNvPr id="5" name="Rectangle 2">
            <a:extLst>
              <a:ext uri="{FF2B5EF4-FFF2-40B4-BE49-F238E27FC236}">
                <a16:creationId xmlns:a16="http://schemas.microsoft.com/office/drawing/2014/main" id="{4D996C90-297E-2B22-E743-F7A1DD47F527}"/>
              </a:ext>
            </a:extLst>
          </p:cNvPr>
          <p:cNvSpPr txBox="1">
            <a:spLocks noChangeArrowheads="1"/>
          </p:cNvSpPr>
          <p:nvPr/>
        </p:nvSpPr>
        <p:spPr bwMode="auto">
          <a:xfrm>
            <a:off x="1426465" y="137160"/>
            <a:ext cx="8867411"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fontAlgn="base">
              <a:lnSpc>
                <a:spcPct val="100000"/>
              </a:lnSpc>
              <a:spcBef>
                <a:spcPct val="0"/>
              </a:spcBef>
              <a:spcAft>
                <a:spcPct val="0"/>
              </a:spcAft>
              <a:buNone/>
              <a:defRPr/>
            </a:pPr>
            <a:r>
              <a:rPr lang="en-US" altLang="ja-JP" sz="2200" b="1" dirty="0">
                <a:solidFill>
                  <a:srgbClr val="FFFF00"/>
                </a:solidFill>
                <a:latin typeface="Verdana" panose="020B0604030504040204" pitchFamily="34" charset="0"/>
                <a:ea typeface="ＭＳ Ｐゴシック" panose="020B0600070205080204" pitchFamily="34" charset="-128"/>
              </a:rPr>
              <a:t>10 Steps to Making Change “Sticky”</a:t>
            </a:r>
          </a:p>
        </p:txBody>
      </p:sp>
      <p:pic>
        <p:nvPicPr>
          <p:cNvPr id="6" name="Picture 5" descr="logo.png">
            <a:extLst>
              <a:ext uri="{FF2B5EF4-FFF2-40B4-BE49-F238E27FC236}">
                <a16:creationId xmlns:a16="http://schemas.microsoft.com/office/drawing/2014/main" id="{FCCF017F-D4FF-F68A-A64B-C80F06AC215E}"/>
              </a:ext>
            </a:extLst>
          </p:cNvPr>
          <p:cNvPicPr>
            <a:picLocks noChangeAspect="1"/>
          </p:cNvPicPr>
          <p:nvPr/>
        </p:nvPicPr>
        <p:blipFill>
          <a:blip r:embed="rId6" cstate="print"/>
          <a:srcRect b="24196"/>
          <a:stretch>
            <a:fillRect/>
          </a:stretch>
        </p:blipFill>
        <p:spPr>
          <a:xfrm>
            <a:off x="7360721" y="-101121"/>
            <a:ext cx="3800475" cy="1251448"/>
          </a:xfrm>
          <a:prstGeom prst="rect">
            <a:avLst/>
          </a:prstGeom>
        </p:spPr>
      </p:pic>
    </p:spTree>
    <p:extLst>
      <p:ext uri="{BB962C8B-B14F-4D97-AF65-F5344CB8AC3E}">
        <p14:creationId xmlns:p14="http://schemas.microsoft.com/office/powerpoint/2010/main" val="1075091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D1F7F8-1DE3-4985-BA8E-C2BCE0CC3FB4}"/>
              </a:ext>
            </a:extLst>
          </p:cNvPr>
          <p:cNvSpPr/>
          <p:nvPr/>
        </p:nvSpPr>
        <p:spPr>
          <a:xfrm>
            <a:off x="1142441" y="1340678"/>
            <a:ext cx="9902395" cy="5510663"/>
          </a:xfrm>
          <a:prstGeom prst="rect">
            <a:avLst/>
          </a:prstGeom>
          <a:solidFill>
            <a:srgbClr val="213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eaLnBrk="0" fontAlgn="base" hangingPunct="0">
              <a:spcBef>
                <a:spcPct val="0"/>
              </a:spcBef>
              <a:spcAft>
                <a:spcPct val="0"/>
              </a:spcAft>
              <a:defRPr/>
            </a:pPr>
            <a:endParaRPr lang="en-US" sz="1000">
              <a:solidFill>
                <a:prstClr val="white"/>
              </a:solidFill>
              <a:latin typeface="Calibri"/>
            </a:endParaRPr>
          </a:p>
        </p:txBody>
      </p:sp>
      <p:pic>
        <p:nvPicPr>
          <p:cNvPr id="20483" name="Picture 7" descr="statement_080411 copy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4788" y="260351"/>
            <a:ext cx="2881312"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7"/>
          <p:cNvSpPr>
            <a:spLocks noChangeArrowheads="1"/>
          </p:cNvSpPr>
          <p:nvPr/>
        </p:nvSpPr>
        <p:spPr bwMode="auto">
          <a:xfrm>
            <a:off x="1143005" y="105496"/>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eaLnBrk="0" fontAlgn="base" hangingPunct="0">
              <a:lnSpc>
                <a:spcPct val="100000"/>
              </a:lnSpc>
              <a:spcBef>
                <a:spcPct val="0"/>
              </a:spcBef>
              <a:spcAft>
                <a:spcPct val="0"/>
              </a:spcAft>
              <a:buNone/>
              <a:defRPr/>
            </a:pPr>
            <a:endParaRPr lang="en-US" altLang="en-US" sz="1000">
              <a:solidFill>
                <a:prstClr val="black"/>
              </a:solidFill>
              <a:latin typeface="Verdana" panose="020B0604030504040204" pitchFamily="34" charset="0"/>
              <a:ea typeface="ＭＳ Ｐゴシック" panose="020B0600070205080204" pitchFamily="34" charset="-128"/>
            </a:endParaRPr>
          </a:p>
        </p:txBody>
      </p:sp>
      <p:sp>
        <p:nvSpPr>
          <p:cNvPr id="20486" name="Rectangle 2"/>
          <p:cNvSpPr>
            <a:spLocks noGrp="1" noChangeArrowheads="1"/>
          </p:cNvSpPr>
          <p:nvPr>
            <p:ph type="title"/>
          </p:nvPr>
        </p:nvSpPr>
        <p:spPr>
          <a:xfrm>
            <a:off x="1416049" y="0"/>
            <a:ext cx="6434139" cy="939800"/>
          </a:xfrm>
        </p:spPr>
        <p:txBody>
          <a:bodyPr/>
          <a:lstStyle/>
          <a:p>
            <a:pPr eaLnBrk="1" hangingPunct="1"/>
            <a:r>
              <a:rPr lang="en-US" altLang="ja-JP" sz="3600"/>
              <a:t>How Adults Learn</a:t>
            </a:r>
          </a:p>
        </p:txBody>
      </p:sp>
      <p:sp>
        <p:nvSpPr>
          <p:cNvPr id="20488" name="Rectangle 2"/>
          <p:cNvSpPr txBox="1">
            <a:spLocks noChangeArrowheads="1"/>
          </p:cNvSpPr>
          <p:nvPr/>
        </p:nvSpPr>
        <p:spPr bwMode="auto">
          <a:xfrm>
            <a:off x="1568452" y="152400"/>
            <a:ext cx="6434139"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fontAlgn="base">
              <a:lnSpc>
                <a:spcPct val="100000"/>
              </a:lnSpc>
              <a:spcBef>
                <a:spcPct val="0"/>
              </a:spcBef>
              <a:spcAft>
                <a:spcPct val="0"/>
              </a:spcAft>
              <a:buNone/>
              <a:defRPr/>
            </a:pPr>
            <a:r>
              <a:rPr lang="en-US" altLang="ja-JP" sz="2400" b="1">
                <a:solidFill>
                  <a:prstClr val="white"/>
                </a:solidFill>
                <a:latin typeface="Verdana" panose="020B0604030504040204" pitchFamily="34" charset="0"/>
                <a:ea typeface="ＭＳ Ｐゴシック" panose="020B0600070205080204" pitchFamily="34" charset="-128"/>
              </a:rPr>
              <a:t>How Adults Learn</a:t>
            </a:r>
          </a:p>
        </p:txBody>
      </p:sp>
      <p:grpSp>
        <p:nvGrpSpPr>
          <p:cNvPr id="20489" name="Group 12"/>
          <p:cNvGrpSpPr>
            <a:grpSpLocks/>
          </p:cNvGrpSpPr>
          <p:nvPr/>
        </p:nvGrpSpPr>
        <p:grpSpPr bwMode="auto">
          <a:xfrm>
            <a:off x="1143001" y="-12696"/>
            <a:ext cx="9902395" cy="1353375"/>
            <a:chOff x="0" y="0"/>
            <a:chExt cx="9906000" cy="1353312"/>
          </a:xfrm>
        </p:grpSpPr>
        <p:sp>
          <p:nvSpPr>
            <p:cNvPr id="20491" name="Rectangle 15"/>
            <p:cNvSpPr>
              <a:spLocks noChangeArrowheads="1"/>
            </p:cNvSpPr>
            <p:nvPr/>
          </p:nvSpPr>
          <p:spPr bwMode="auto">
            <a:xfrm>
              <a:off x="0" y="0"/>
              <a:ext cx="9906000" cy="1353312"/>
            </a:xfrm>
            <a:prstGeom prst="rect">
              <a:avLst/>
            </a:prstGeom>
            <a:solidFill>
              <a:srgbClr val="0162B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332" fontAlgn="base">
                <a:lnSpc>
                  <a:spcPct val="100000"/>
                </a:lnSpc>
                <a:spcBef>
                  <a:spcPct val="0"/>
                </a:spcBef>
                <a:spcAft>
                  <a:spcPct val="0"/>
                </a:spcAft>
                <a:buNone/>
                <a:defRPr/>
              </a:pPr>
              <a:endParaRPr lang="en-US" altLang="en-US" sz="1000">
                <a:solidFill>
                  <a:prstClr val="black"/>
                </a:solidFill>
                <a:latin typeface="Verdana" panose="020B0604030504040204" pitchFamily="34" charset="0"/>
                <a:ea typeface="ＭＳ Ｐゴシック" panose="020B0600070205080204" pitchFamily="34" charset="-128"/>
              </a:endParaRPr>
            </a:p>
          </p:txBody>
        </p:sp>
        <p:sp>
          <p:nvSpPr>
            <p:cNvPr id="20493" name="Rectangle 17"/>
            <p:cNvSpPr>
              <a:spLocks noChangeArrowheads="1"/>
            </p:cNvSpPr>
            <p:nvPr/>
          </p:nvSpPr>
          <p:spPr bwMode="auto">
            <a:xfrm>
              <a:off x="5889104" y="0"/>
              <a:ext cx="4016896" cy="201168"/>
            </a:xfrm>
            <a:prstGeom prst="rect">
              <a:avLst/>
            </a:prstGeom>
            <a:solidFill>
              <a:srgbClr val="0162B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332" fontAlgn="base">
                <a:lnSpc>
                  <a:spcPct val="100000"/>
                </a:lnSpc>
                <a:spcBef>
                  <a:spcPct val="0"/>
                </a:spcBef>
                <a:spcAft>
                  <a:spcPct val="0"/>
                </a:spcAft>
                <a:buNone/>
                <a:defRPr/>
              </a:pPr>
              <a:endParaRPr lang="en-US" altLang="en-US" sz="1000">
                <a:solidFill>
                  <a:prstClr val="black"/>
                </a:solidFill>
                <a:latin typeface="Verdana" panose="020B0604030504040204" pitchFamily="34" charset="0"/>
                <a:ea typeface="ＭＳ Ｐゴシック" panose="020B0600070205080204" pitchFamily="34" charset="-128"/>
              </a:endParaRPr>
            </a:p>
          </p:txBody>
        </p:sp>
      </p:grpSp>
      <p:grpSp>
        <p:nvGrpSpPr>
          <p:cNvPr id="2" name="Group 1">
            <a:extLst>
              <a:ext uri="{FF2B5EF4-FFF2-40B4-BE49-F238E27FC236}">
                <a16:creationId xmlns:a16="http://schemas.microsoft.com/office/drawing/2014/main" id="{9A448100-D4C7-4B8B-A15A-AC65B9B9DEDD}"/>
              </a:ext>
            </a:extLst>
          </p:cNvPr>
          <p:cNvGrpSpPr/>
          <p:nvPr/>
        </p:nvGrpSpPr>
        <p:grpSpPr>
          <a:xfrm>
            <a:off x="1143000" y="2694053"/>
            <a:ext cx="3733800" cy="4157287"/>
            <a:chOff x="1143000" y="2262196"/>
            <a:chExt cx="3906858" cy="4589140"/>
          </a:xfrm>
        </p:grpSpPr>
        <p:pic>
          <p:nvPicPr>
            <p:cNvPr id="4" name="Picture 3">
              <a:extLst>
                <a:ext uri="{FF2B5EF4-FFF2-40B4-BE49-F238E27FC236}">
                  <a16:creationId xmlns:a16="http://schemas.microsoft.com/office/drawing/2014/main" id="{DFC53716-78C9-427C-BCE0-751DE68221FD}"/>
                </a:ext>
              </a:extLst>
            </p:cNvPr>
            <p:cNvPicPr>
              <a:picLocks noChangeAspect="1"/>
            </p:cNvPicPr>
            <p:nvPr/>
          </p:nvPicPr>
          <p:blipFill rotWithShape="1">
            <a:blip r:embed="rId4"/>
            <a:srcRect l="2684" r="1842" b="387"/>
            <a:stretch/>
          </p:blipFill>
          <p:spPr>
            <a:xfrm>
              <a:off x="1143000" y="2262196"/>
              <a:ext cx="3905325" cy="4589140"/>
            </a:xfrm>
            <a:prstGeom prst="rect">
              <a:avLst/>
            </a:prstGeom>
          </p:spPr>
        </p:pic>
        <p:sp>
          <p:nvSpPr>
            <p:cNvPr id="6" name="Rectangle 5">
              <a:extLst>
                <a:ext uri="{FF2B5EF4-FFF2-40B4-BE49-F238E27FC236}">
                  <a16:creationId xmlns:a16="http://schemas.microsoft.com/office/drawing/2014/main" id="{26392822-B3F7-4057-AAE1-84380FAEC63E}"/>
                </a:ext>
              </a:extLst>
            </p:cNvPr>
            <p:cNvSpPr/>
            <p:nvPr/>
          </p:nvSpPr>
          <p:spPr>
            <a:xfrm>
              <a:off x="4633119" y="3315374"/>
              <a:ext cx="416739" cy="3520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eaLnBrk="0" fontAlgn="base" hangingPunct="0">
                <a:spcBef>
                  <a:spcPct val="0"/>
                </a:spcBef>
                <a:spcAft>
                  <a:spcPct val="0"/>
                </a:spcAft>
                <a:defRPr/>
              </a:pPr>
              <a:endParaRPr lang="en-US" sz="1000">
                <a:solidFill>
                  <a:prstClr val="white"/>
                </a:solidFill>
                <a:latin typeface="Calibri"/>
              </a:endParaRPr>
            </a:p>
          </p:txBody>
        </p:sp>
      </p:grpSp>
      <p:sp>
        <p:nvSpPr>
          <p:cNvPr id="7" name="Rectangle 6">
            <a:extLst>
              <a:ext uri="{FF2B5EF4-FFF2-40B4-BE49-F238E27FC236}">
                <a16:creationId xmlns:a16="http://schemas.microsoft.com/office/drawing/2014/main" id="{8E070C52-114F-4041-8B27-5A30CE37DBFC}"/>
              </a:ext>
            </a:extLst>
          </p:cNvPr>
          <p:cNvSpPr/>
          <p:nvPr/>
        </p:nvSpPr>
        <p:spPr>
          <a:xfrm>
            <a:off x="5397792" y="2940317"/>
            <a:ext cx="4953000" cy="2862322"/>
          </a:xfrm>
          <a:prstGeom prst="rect">
            <a:avLst/>
          </a:prstGeom>
        </p:spPr>
        <p:txBody>
          <a:bodyPr wrap="square">
            <a:spAutoFit/>
          </a:bodyPr>
          <a:lstStyle/>
          <a:p>
            <a:pPr algn="ctr" defTabSz="914332" eaLnBrk="0" fontAlgn="base" hangingPunct="0">
              <a:spcBef>
                <a:spcPct val="0"/>
              </a:spcBef>
              <a:spcAft>
                <a:spcPct val="0"/>
              </a:spcAft>
              <a:defRPr/>
            </a:pPr>
            <a:r>
              <a:rPr lang="en-US" sz="3000" b="1" dirty="0">
                <a:solidFill>
                  <a:srgbClr val="FFFF00"/>
                </a:solidFill>
                <a:effectLst>
                  <a:outerShdw blurRad="38100" dist="38100" dir="2700000" algn="tl">
                    <a:srgbClr val="000000">
                      <a:alpha val="43137"/>
                    </a:srgbClr>
                  </a:outerShdw>
                </a:effectLst>
                <a:latin typeface="Trebuchet MS" panose="020B0603020202020204" pitchFamily="34" charset="0"/>
                <a:ea typeface="ＭＳ Ｐゴシック" panose="020B0600070205080204" pitchFamily="34" charset="-128"/>
              </a:rPr>
              <a:t>“Confirmation Bias”,</a:t>
            </a:r>
          </a:p>
          <a:p>
            <a:pPr algn="ctr" defTabSz="914332" eaLnBrk="0" fontAlgn="base" hangingPunct="0">
              <a:spcBef>
                <a:spcPct val="0"/>
              </a:spcBef>
              <a:spcAft>
                <a:spcPct val="0"/>
              </a:spcAft>
              <a:defRPr/>
            </a:pPr>
            <a:r>
              <a:rPr lang="en-US" sz="3000" b="1" dirty="0">
                <a:solidFill>
                  <a:srgbClr val="FFFF00"/>
                </a:solidFill>
                <a:effectLst>
                  <a:outerShdw blurRad="38100" dist="38100" dir="2700000" algn="tl">
                    <a:srgbClr val="000000">
                      <a:alpha val="43137"/>
                    </a:srgbClr>
                  </a:outerShdw>
                </a:effectLst>
                <a:latin typeface="Trebuchet MS" panose="020B0603020202020204" pitchFamily="34" charset="0"/>
                <a:ea typeface="ＭＳ Ｐゴシック" panose="020B0600070205080204" pitchFamily="34" charset="-128"/>
              </a:rPr>
              <a:t>the tendency people have to embrace information that supports their beliefs and reject information that contradicts them.</a:t>
            </a:r>
          </a:p>
        </p:txBody>
      </p:sp>
      <p:sp>
        <p:nvSpPr>
          <p:cNvPr id="16" name="Rectangle 2">
            <a:extLst>
              <a:ext uri="{FF2B5EF4-FFF2-40B4-BE49-F238E27FC236}">
                <a16:creationId xmlns:a16="http://schemas.microsoft.com/office/drawing/2014/main" id="{9E78800B-DE44-407D-8973-BA78A8CB9DB9}"/>
              </a:ext>
            </a:extLst>
          </p:cNvPr>
          <p:cNvSpPr txBox="1">
            <a:spLocks noChangeArrowheads="1"/>
          </p:cNvSpPr>
          <p:nvPr/>
        </p:nvSpPr>
        <p:spPr bwMode="auto">
          <a:xfrm>
            <a:off x="1421721" y="134497"/>
            <a:ext cx="8867411"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fontAlgn="base">
              <a:lnSpc>
                <a:spcPct val="100000"/>
              </a:lnSpc>
              <a:spcBef>
                <a:spcPct val="0"/>
              </a:spcBef>
              <a:spcAft>
                <a:spcPct val="0"/>
              </a:spcAft>
              <a:buNone/>
              <a:defRPr/>
            </a:pPr>
            <a:r>
              <a:rPr lang="en-US" altLang="ja-JP" sz="2200" b="1" dirty="0">
                <a:solidFill>
                  <a:srgbClr val="FFFFFF"/>
                </a:solidFill>
                <a:latin typeface="Verdana" panose="020B0604030504040204" pitchFamily="34" charset="0"/>
                <a:ea typeface="ＭＳ Ｐゴシック" panose="020B0600070205080204" pitchFamily="34" charset="-128"/>
              </a:rPr>
              <a:t>How do we make culture change “sticky”</a:t>
            </a:r>
          </a:p>
        </p:txBody>
      </p:sp>
      <p:sp>
        <p:nvSpPr>
          <p:cNvPr id="17" name="Rectangle 11">
            <a:extLst>
              <a:ext uri="{FF2B5EF4-FFF2-40B4-BE49-F238E27FC236}">
                <a16:creationId xmlns:a16="http://schemas.microsoft.com/office/drawing/2014/main" id="{8EA3C965-5CCA-47E4-A961-6A9E54A1A3F3}"/>
              </a:ext>
            </a:extLst>
          </p:cNvPr>
          <p:cNvSpPr txBox="1">
            <a:spLocks noChangeArrowheads="1"/>
          </p:cNvSpPr>
          <p:nvPr/>
        </p:nvSpPr>
        <p:spPr bwMode="auto">
          <a:xfrm>
            <a:off x="1426464" y="1572773"/>
            <a:ext cx="9601200" cy="28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514314" indent="-514314" defTabSz="914332" eaLnBrk="0" fontAlgn="base" hangingPunct="0">
              <a:spcBef>
                <a:spcPts val="1800"/>
              </a:spcBef>
              <a:spcAft>
                <a:spcPct val="0"/>
              </a:spcAft>
              <a:buFont typeface="+mj-lt"/>
              <a:buAutoNum type="arabicPeriod" startAt="4"/>
              <a:defRPr/>
            </a:pPr>
            <a:r>
              <a:rPr lang="en-US" sz="3000" b="1" dirty="0">
                <a:solidFill>
                  <a:srgbClr val="FFFF00"/>
                </a:solidFill>
                <a:effectLst>
                  <a:outerShdw blurRad="38100" dist="38100" dir="2700000" algn="tl">
                    <a:srgbClr val="000000">
                      <a:alpha val="43137"/>
                    </a:srgbClr>
                  </a:outerShdw>
                </a:effectLst>
                <a:latin typeface="Trebuchet MS" panose="020B0603020202020204" pitchFamily="34" charset="0"/>
                <a:ea typeface="ＭＳ Ｐゴシック" panose="020B0600070205080204" pitchFamily="34" charset="-128"/>
              </a:rPr>
              <a:t>Use a thorough understanding of human behavior</a:t>
            </a:r>
          </a:p>
        </p:txBody>
      </p:sp>
      <p:pic>
        <p:nvPicPr>
          <p:cNvPr id="5" name="Picture 4" descr="A map of the world&#10;&#10;AI-generated content may be incorrect.">
            <a:extLst>
              <a:ext uri="{FF2B5EF4-FFF2-40B4-BE49-F238E27FC236}">
                <a16:creationId xmlns:a16="http://schemas.microsoft.com/office/drawing/2014/main" id="{500F0331-50EC-A5D0-ECBF-E397A2A52A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0344" y="8817"/>
            <a:ext cx="9909233" cy="1354139"/>
          </a:xfrm>
          <a:prstGeom prst="rect">
            <a:avLst/>
          </a:prstGeom>
        </p:spPr>
      </p:pic>
      <p:sp>
        <p:nvSpPr>
          <p:cNvPr id="8" name="Rectangle 2">
            <a:extLst>
              <a:ext uri="{FF2B5EF4-FFF2-40B4-BE49-F238E27FC236}">
                <a16:creationId xmlns:a16="http://schemas.microsoft.com/office/drawing/2014/main" id="{F3ACA63B-A1A5-ADF8-9A85-9EE9F8E872C3}"/>
              </a:ext>
            </a:extLst>
          </p:cNvPr>
          <p:cNvSpPr txBox="1">
            <a:spLocks noChangeArrowheads="1"/>
          </p:cNvSpPr>
          <p:nvPr/>
        </p:nvSpPr>
        <p:spPr bwMode="auto">
          <a:xfrm>
            <a:off x="1426465" y="137160"/>
            <a:ext cx="8867411"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fontAlgn="base">
              <a:lnSpc>
                <a:spcPct val="100000"/>
              </a:lnSpc>
              <a:spcBef>
                <a:spcPct val="0"/>
              </a:spcBef>
              <a:spcAft>
                <a:spcPct val="0"/>
              </a:spcAft>
              <a:buNone/>
              <a:defRPr/>
            </a:pPr>
            <a:r>
              <a:rPr lang="en-US" altLang="ja-JP" sz="2200" b="1" dirty="0">
                <a:solidFill>
                  <a:srgbClr val="FFFF00"/>
                </a:solidFill>
                <a:latin typeface="Verdana" panose="020B0604030504040204" pitchFamily="34" charset="0"/>
                <a:ea typeface="ＭＳ Ｐゴシック" panose="020B0600070205080204" pitchFamily="34" charset="-128"/>
              </a:rPr>
              <a:t>10 Steps to Making Change “Sticky”</a:t>
            </a:r>
          </a:p>
        </p:txBody>
      </p:sp>
      <p:pic>
        <p:nvPicPr>
          <p:cNvPr id="9" name="Picture 8" descr="logo.png">
            <a:extLst>
              <a:ext uri="{FF2B5EF4-FFF2-40B4-BE49-F238E27FC236}">
                <a16:creationId xmlns:a16="http://schemas.microsoft.com/office/drawing/2014/main" id="{F41FBB7B-9ED0-3D7C-1493-E8069B228662}"/>
              </a:ext>
            </a:extLst>
          </p:cNvPr>
          <p:cNvPicPr>
            <a:picLocks noChangeAspect="1"/>
          </p:cNvPicPr>
          <p:nvPr/>
        </p:nvPicPr>
        <p:blipFill>
          <a:blip r:embed="rId6" cstate="print"/>
          <a:srcRect b="24196"/>
          <a:stretch>
            <a:fillRect/>
          </a:stretch>
        </p:blipFill>
        <p:spPr>
          <a:xfrm>
            <a:off x="7360721" y="-101121"/>
            <a:ext cx="3800475" cy="1251448"/>
          </a:xfrm>
          <a:prstGeom prst="rect">
            <a:avLst/>
          </a:prstGeom>
        </p:spPr>
      </p:pic>
    </p:spTree>
    <p:extLst>
      <p:ext uri="{BB962C8B-B14F-4D97-AF65-F5344CB8AC3E}">
        <p14:creationId xmlns:p14="http://schemas.microsoft.com/office/powerpoint/2010/main" val="584687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B6453F1-74A6-4D29-8745-F7B27DF49D9E}"/>
              </a:ext>
            </a:extLst>
          </p:cNvPr>
          <p:cNvSpPr/>
          <p:nvPr/>
        </p:nvSpPr>
        <p:spPr>
          <a:xfrm>
            <a:off x="1143001" y="1335309"/>
            <a:ext cx="9902395" cy="5510663"/>
          </a:xfrm>
          <a:prstGeom prst="rect">
            <a:avLst/>
          </a:prstGeom>
          <a:solidFill>
            <a:srgbClr val="213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eaLnBrk="0" fontAlgn="base" hangingPunct="0">
              <a:spcBef>
                <a:spcPct val="0"/>
              </a:spcBef>
              <a:spcAft>
                <a:spcPct val="0"/>
              </a:spcAft>
              <a:defRPr/>
            </a:pPr>
            <a:endParaRPr lang="en-US" sz="1000">
              <a:solidFill>
                <a:prstClr val="white"/>
              </a:solidFill>
              <a:latin typeface="Calibri"/>
            </a:endParaRPr>
          </a:p>
        </p:txBody>
      </p:sp>
      <p:pic>
        <p:nvPicPr>
          <p:cNvPr id="51203" name="Picture 7" descr="statement_080411 copy 2">
            <a:extLst>
              <a:ext uri="{FF2B5EF4-FFF2-40B4-BE49-F238E27FC236}">
                <a16:creationId xmlns:a16="http://schemas.microsoft.com/office/drawing/2014/main" id="{77A4297A-9070-4F15-AEAC-FEDF40957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788" y="260351"/>
            <a:ext cx="2881312"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7">
            <a:extLst>
              <a:ext uri="{FF2B5EF4-FFF2-40B4-BE49-F238E27FC236}">
                <a16:creationId xmlns:a16="http://schemas.microsoft.com/office/drawing/2014/main" id="{538E8196-42C4-41A8-8B56-307177C1DB52}"/>
              </a:ext>
            </a:extLst>
          </p:cNvPr>
          <p:cNvSpPr>
            <a:spLocks noChangeArrowheads="1"/>
          </p:cNvSpPr>
          <p:nvPr/>
        </p:nvSpPr>
        <p:spPr bwMode="auto">
          <a:xfrm>
            <a:off x="1143005" y="105496"/>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eaLnBrk="0" fontAlgn="base" hangingPunct="0">
              <a:lnSpc>
                <a:spcPct val="100000"/>
              </a:lnSpc>
              <a:spcBef>
                <a:spcPct val="0"/>
              </a:spcBef>
              <a:spcAft>
                <a:spcPct val="0"/>
              </a:spcAft>
              <a:buNone/>
              <a:defRPr/>
            </a:pPr>
            <a:endParaRPr lang="en-US" altLang="en-US" sz="1000">
              <a:solidFill>
                <a:prstClr val="black"/>
              </a:solidFill>
              <a:latin typeface="Verdana" panose="020B0604030504040204" pitchFamily="34" charset="0"/>
              <a:ea typeface="ＭＳ Ｐゴシック" panose="020B0600070205080204" pitchFamily="34" charset="-128"/>
            </a:endParaRPr>
          </a:p>
        </p:txBody>
      </p:sp>
      <p:sp>
        <p:nvSpPr>
          <p:cNvPr id="51205" name="Rectangle 2">
            <a:extLst>
              <a:ext uri="{FF2B5EF4-FFF2-40B4-BE49-F238E27FC236}">
                <a16:creationId xmlns:a16="http://schemas.microsoft.com/office/drawing/2014/main" id="{3238D4EC-DAC0-4AF0-9B84-88A13C9863A7}"/>
              </a:ext>
            </a:extLst>
          </p:cNvPr>
          <p:cNvSpPr>
            <a:spLocks noGrp="1"/>
          </p:cNvSpPr>
          <p:nvPr>
            <p:ph type="title"/>
          </p:nvPr>
        </p:nvSpPr>
        <p:spPr>
          <a:xfrm>
            <a:off x="1416049" y="0"/>
            <a:ext cx="6434139" cy="939800"/>
          </a:xfrm>
        </p:spPr>
        <p:txBody>
          <a:bodyPr/>
          <a:lstStyle/>
          <a:p>
            <a:pPr eaLnBrk="1" hangingPunct="1"/>
            <a:r>
              <a:rPr lang="en-US" altLang="ja-JP" sz="3600"/>
              <a:t>How Adults Learn</a:t>
            </a:r>
          </a:p>
        </p:txBody>
      </p:sp>
      <p:sp>
        <p:nvSpPr>
          <p:cNvPr id="51207" name="Rectangle 2">
            <a:extLst>
              <a:ext uri="{FF2B5EF4-FFF2-40B4-BE49-F238E27FC236}">
                <a16:creationId xmlns:a16="http://schemas.microsoft.com/office/drawing/2014/main" id="{33411950-23DE-4BAD-8EB0-6B418CFD446A}"/>
              </a:ext>
            </a:extLst>
          </p:cNvPr>
          <p:cNvSpPr txBox="1">
            <a:spLocks noChangeArrowheads="1"/>
          </p:cNvSpPr>
          <p:nvPr/>
        </p:nvSpPr>
        <p:spPr bwMode="auto">
          <a:xfrm>
            <a:off x="1568452" y="152400"/>
            <a:ext cx="6434139"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fontAlgn="base">
              <a:lnSpc>
                <a:spcPct val="100000"/>
              </a:lnSpc>
              <a:spcBef>
                <a:spcPct val="0"/>
              </a:spcBef>
              <a:spcAft>
                <a:spcPct val="0"/>
              </a:spcAft>
              <a:buNone/>
              <a:defRPr/>
            </a:pPr>
            <a:r>
              <a:rPr lang="en-US" altLang="ja-JP" sz="2400" b="1">
                <a:solidFill>
                  <a:prstClr val="white"/>
                </a:solidFill>
                <a:latin typeface="Verdana" panose="020B0604030504040204" pitchFamily="34" charset="0"/>
                <a:ea typeface="ＭＳ Ｐゴシック" panose="020B0600070205080204" pitchFamily="34" charset="-128"/>
              </a:rPr>
              <a:t>How Adults Learn</a:t>
            </a:r>
          </a:p>
        </p:txBody>
      </p:sp>
      <p:grpSp>
        <p:nvGrpSpPr>
          <p:cNvPr id="51208" name="Group 12">
            <a:extLst>
              <a:ext uri="{FF2B5EF4-FFF2-40B4-BE49-F238E27FC236}">
                <a16:creationId xmlns:a16="http://schemas.microsoft.com/office/drawing/2014/main" id="{32E91A50-CF54-4492-9F15-793B98C729F4}"/>
              </a:ext>
            </a:extLst>
          </p:cNvPr>
          <p:cNvGrpSpPr>
            <a:grpSpLocks/>
          </p:cNvGrpSpPr>
          <p:nvPr/>
        </p:nvGrpSpPr>
        <p:grpSpPr bwMode="auto">
          <a:xfrm>
            <a:off x="1143004" y="-12699"/>
            <a:ext cx="9902825" cy="1354139"/>
            <a:chOff x="0" y="0"/>
            <a:chExt cx="9906000" cy="1353312"/>
          </a:xfrm>
        </p:grpSpPr>
        <p:sp>
          <p:nvSpPr>
            <p:cNvPr id="51212" name="Rectangle 15">
              <a:extLst>
                <a:ext uri="{FF2B5EF4-FFF2-40B4-BE49-F238E27FC236}">
                  <a16:creationId xmlns:a16="http://schemas.microsoft.com/office/drawing/2014/main" id="{2EF2B02E-ACE1-481A-B654-A43CE17A756A}"/>
                </a:ext>
              </a:extLst>
            </p:cNvPr>
            <p:cNvSpPr>
              <a:spLocks noChangeArrowheads="1"/>
            </p:cNvSpPr>
            <p:nvPr/>
          </p:nvSpPr>
          <p:spPr bwMode="auto">
            <a:xfrm>
              <a:off x="0" y="0"/>
              <a:ext cx="9906000" cy="1353312"/>
            </a:xfrm>
            <a:prstGeom prst="rect">
              <a:avLst/>
            </a:prstGeom>
            <a:solidFill>
              <a:srgbClr val="0162B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332" fontAlgn="base">
                <a:lnSpc>
                  <a:spcPct val="100000"/>
                </a:lnSpc>
                <a:spcBef>
                  <a:spcPct val="0"/>
                </a:spcBef>
                <a:spcAft>
                  <a:spcPct val="0"/>
                </a:spcAft>
                <a:buNone/>
                <a:defRPr/>
              </a:pPr>
              <a:endParaRPr lang="en-US" altLang="en-US" sz="1000">
                <a:solidFill>
                  <a:prstClr val="black"/>
                </a:solidFill>
                <a:latin typeface="Verdana" panose="020B0604030504040204" pitchFamily="34" charset="0"/>
                <a:ea typeface="ＭＳ Ｐゴシック" panose="020B0600070205080204" pitchFamily="34" charset="-128"/>
              </a:endParaRPr>
            </a:p>
          </p:txBody>
        </p:sp>
        <p:sp>
          <p:nvSpPr>
            <p:cNvPr id="51213" name="Rectangle 17">
              <a:extLst>
                <a:ext uri="{FF2B5EF4-FFF2-40B4-BE49-F238E27FC236}">
                  <a16:creationId xmlns:a16="http://schemas.microsoft.com/office/drawing/2014/main" id="{DC983F8E-782A-43FF-9184-0DB723901766}"/>
                </a:ext>
              </a:extLst>
            </p:cNvPr>
            <p:cNvSpPr>
              <a:spLocks noChangeArrowheads="1"/>
            </p:cNvSpPr>
            <p:nvPr/>
          </p:nvSpPr>
          <p:spPr bwMode="auto">
            <a:xfrm>
              <a:off x="5889104" y="0"/>
              <a:ext cx="4016896" cy="201168"/>
            </a:xfrm>
            <a:prstGeom prst="rect">
              <a:avLst/>
            </a:prstGeom>
            <a:solidFill>
              <a:srgbClr val="0162B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332" fontAlgn="base">
                <a:lnSpc>
                  <a:spcPct val="100000"/>
                </a:lnSpc>
                <a:spcBef>
                  <a:spcPct val="0"/>
                </a:spcBef>
                <a:spcAft>
                  <a:spcPct val="0"/>
                </a:spcAft>
                <a:buNone/>
                <a:defRPr/>
              </a:pPr>
              <a:endParaRPr lang="en-US" altLang="en-US" sz="1000">
                <a:solidFill>
                  <a:prstClr val="black"/>
                </a:solidFill>
                <a:latin typeface="Verdana" panose="020B0604030504040204" pitchFamily="34" charset="0"/>
                <a:ea typeface="ＭＳ Ｐゴシック" panose="020B0600070205080204" pitchFamily="34" charset="-128"/>
              </a:endParaRPr>
            </a:p>
          </p:txBody>
        </p:sp>
      </p:grpSp>
      <p:pic>
        <p:nvPicPr>
          <p:cNvPr id="15" name="Picture 14">
            <a:extLst>
              <a:ext uri="{FF2B5EF4-FFF2-40B4-BE49-F238E27FC236}">
                <a16:creationId xmlns:a16="http://schemas.microsoft.com/office/drawing/2014/main" id="{9C8A62FD-08C0-4A32-B720-62256DEE985D}"/>
              </a:ext>
            </a:extLst>
          </p:cNvPr>
          <p:cNvPicPr>
            <a:picLocks noChangeAspect="1"/>
          </p:cNvPicPr>
          <p:nvPr/>
        </p:nvPicPr>
        <p:blipFill>
          <a:blip r:embed="rId4"/>
          <a:stretch>
            <a:fillRect/>
          </a:stretch>
        </p:blipFill>
        <p:spPr>
          <a:xfrm>
            <a:off x="8919420" y="2741836"/>
            <a:ext cx="838643" cy="868243"/>
          </a:xfrm>
          <a:prstGeom prst="rect">
            <a:avLst/>
          </a:prstGeom>
        </p:spPr>
      </p:pic>
      <p:pic>
        <p:nvPicPr>
          <p:cNvPr id="16" name="Picture 15">
            <a:extLst>
              <a:ext uri="{FF2B5EF4-FFF2-40B4-BE49-F238E27FC236}">
                <a16:creationId xmlns:a16="http://schemas.microsoft.com/office/drawing/2014/main" id="{3D541D55-6F9C-4362-9068-8CB147BF8CA2}"/>
              </a:ext>
            </a:extLst>
          </p:cNvPr>
          <p:cNvPicPr>
            <a:picLocks noChangeAspect="1"/>
          </p:cNvPicPr>
          <p:nvPr/>
        </p:nvPicPr>
        <p:blipFill>
          <a:blip r:embed="rId5"/>
          <a:stretch>
            <a:fillRect/>
          </a:stretch>
        </p:blipFill>
        <p:spPr>
          <a:xfrm>
            <a:off x="9605222" y="2741836"/>
            <a:ext cx="720247" cy="868243"/>
          </a:xfrm>
          <a:prstGeom prst="rect">
            <a:avLst/>
          </a:prstGeom>
        </p:spPr>
      </p:pic>
      <p:pic>
        <p:nvPicPr>
          <p:cNvPr id="20" name="Picture 19">
            <a:extLst>
              <a:ext uri="{FF2B5EF4-FFF2-40B4-BE49-F238E27FC236}">
                <a16:creationId xmlns:a16="http://schemas.microsoft.com/office/drawing/2014/main" id="{71B63A91-9AF8-4189-8AFE-729FCB7BED76}"/>
              </a:ext>
            </a:extLst>
          </p:cNvPr>
          <p:cNvPicPr>
            <a:picLocks noChangeAspect="1"/>
          </p:cNvPicPr>
          <p:nvPr/>
        </p:nvPicPr>
        <p:blipFill>
          <a:blip r:embed="rId6"/>
          <a:stretch>
            <a:fillRect/>
          </a:stretch>
        </p:blipFill>
        <p:spPr>
          <a:xfrm>
            <a:off x="8925512" y="4794514"/>
            <a:ext cx="835224" cy="914479"/>
          </a:xfrm>
          <a:prstGeom prst="rect">
            <a:avLst/>
          </a:prstGeom>
        </p:spPr>
      </p:pic>
      <p:sp>
        <p:nvSpPr>
          <p:cNvPr id="22" name="TextBox 21">
            <a:extLst>
              <a:ext uri="{FF2B5EF4-FFF2-40B4-BE49-F238E27FC236}">
                <a16:creationId xmlns:a16="http://schemas.microsoft.com/office/drawing/2014/main" id="{EE9BEE8F-DBFD-426A-95A5-66107FED9710}"/>
              </a:ext>
            </a:extLst>
          </p:cNvPr>
          <p:cNvSpPr txBox="1"/>
          <p:nvPr/>
        </p:nvSpPr>
        <p:spPr>
          <a:xfrm>
            <a:off x="8458200" y="2449475"/>
            <a:ext cx="2743200" cy="323165"/>
          </a:xfrm>
          <a:prstGeom prst="rect">
            <a:avLst/>
          </a:prstGeom>
          <a:noFill/>
        </p:spPr>
        <p:txBody>
          <a:bodyPr wrap="square" rtlCol="0">
            <a:spAutoFit/>
          </a:bodyPr>
          <a:lstStyle/>
          <a:p>
            <a:pPr algn="ctr" defTabSz="914332" eaLnBrk="0" fontAlgn="base" hangingPunct="0">
              <a:spcBef>
                <a:spcPct val="0"/>
              </a:spcBef>
              <a:spcAft>
                <a:spcPct val="0"/>
              </a:spcAft>
              <a:defRPr/>
            </a:pPr>
            <a:r>
              <a:rPr lang="en-US" sz="1500" dirty="0">
                <a:solidFill>
                  <a:prstClr val="white"/>
                </a:solidFill>
                <a:latin typeface="Verdana" panose="020B0604030504040204" pitchFamily="34" charset="0"/>
                <a:ea typeface="ＭＳ Ｐゴシック" panose="020B0600070205080204" pitchFamily="34" charset="-128"/>
              </a:rPr>
              <a:t>Work behavior keys:</a:t>
            </a:r>
          </a:p>
        </p:txBody>
      </p:sp>
      <p:pic>
        <p:nvPicPr>
          <p:cNvPr id="21" name="Picture 20">
            <a:extLst>
              <a:ext uri="{FF2B5EF4-FFF2-40B4-BE49-F238E27FC236}">
                <a16:creationId xmlns:a16="http://schemas.microsoft.com/office/drawing/2014/main" id="{78ABCED1-7229-4F35-96E0-9A943C15B2F9}"/>
              </a:ext>
            </a:extLst>
          </p:cNvPr>
          <p:cNvPicPr>
            <a:picLocks noChangeAspect="1"/>
          </p:cNvPicPr>
          <p:nvPr/>
        </p:nvPicPr>
        <p:blipFill>
          <a:blip r:embed="rId7"/>
          <a:stretch>
            <a:fillRect/>
          </a:stretch>
        </p:blipFill>
        <p:spPr>
          <a:xfrm>
            <a:off x="8988558" y="4101404"/>
            <a:ext cx="719391" cy="877824"/>
          </a:xfrm>
          <a:prstGeom prst="rect">
            <a:avLst/>
          </a:prstGeom>
        </p:spPr>
      </p:pic>
      <p:pic>
        <p:nvPicPr>
          <p:cNvPr id="18" name="Picture 17">
            <a:extLst>
              <a:ext uri="{FF2B5EF4-FFF2-40B4-BE49-F238E27FC236}">
                <a16:creationId xmlns:a16="http://schemas.microsoft.com/office/drawing/2014/main" id="{E0C56453-A755-45B9-86F0-947DC7426283}"/>
              </a:ext>
            </a:extLst>
          </p:cNvPr>
          <p:cNvPicPr>
            <a:picLocks noChangeAspect="1"/>
          </p:cNvPicPr>
          <p:nvPr/>
        </p:nvPicPr>
        <p:blipFill>
          <a:blip r:embed="rId8"/>
          <a:stretch>
            <a:fillRect/>
          </a:stretch>
        </p:blipFill>
        <p:spPr>
          <a:xfrm>
            <a:off x="8919416" y="3414164"/>
            <a:ext cx="835224" cy="865707"/>
          </a:xfrm>
          <a:prstGeom prst="rect">
            <a:avLst/>
          </a:prstGeom>
        </p:spPr>
      </p:pic>
      <p:pic>
        <p:nvPicPr>
          <p:cNvPr id="28" name="Picture 27">
            <a:extLst>
              <a:ext uri="{FF2B5EF4-FFF2-40B4-BE49-F238E27FC236}">
                <a16:creationId xmlns:a16="http://schemas.microsoft.com/office/drawing/2014/main" id="{2CE7E50D-EB3A-4BEE-8B96-0C803A4FE670}"/>
              </a:ext>
            </a:extLst>
          </p:cNvPr>
          <p:cNvPicPr>
            <a:picLocks noChangeAspect="1"/>
          </p:cNvPicPr>
          <p:nvPr/>
        </p:nvPicPr>
        <p:blipFill>
          <a:blip r:embed="rId9"/>
          <a:stretch>
            <a:fillRect/>
          </a:stretch>
        </p:blipFill>
        <p:spPr>
          <a:xfrm>
            <a:off x="10181479" y="2741838"/>
            <a:ext cx="789880" cy="865263"/>
          </a:xfrm>
          <a:prstGeom prst="rect">
            <a:avLst/>
          </a:prstGeom>
        </p:spPr>
      </p:pic>
      <p:sp>
        <p:nvSpPr>
          <p:cNvPr id="40" name="Rectangle 11">
            <a:extLst>
              <a:ext uri="{FF2B5EF4-FFF2-40B4-BE49-F238E27FC236}">
                <a16:creationId xmlns:a16="http://schemas.microsoft.com/office/drawing/2014/main" id="{8ED0D73C-CC40-45A1-8CF7-5875E5B9EC77}"/>
              </a:ext>
            </a:extLst>
          </p:cNvPr>
          <p:cNvSpPr txBox="1">
            <a:spLocks noChangeArrowheads="1"/>
          </p:cNvSpPr>
          <p:nvPr/>
        </p:nvSpPr>
        <p:spPr bwMode="auto">
          <a:xfrm>
            <a:off x="1426468" y="1569885"/>
            <a:ext cx="9220201" cy="27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514314" indent="-514314" defTabSz="914332" eaLnBrk="0" fontAlgn="base" hangingPunct="0">
              <a:spcBef>
                <a:spcPts val="1800"/>
              </a:spcBef>
              <a:spcAft>
                <a:spcPct val="0"/>
              </a:spcAft>
              <a:buFont typeface="+mj-lt"/>
              <a:buAutoNum type="arabicPeriod" startAt="5"/>
              <a:defRPr/>
            </a:pPr>
            <a:r>
              <a:rPr lang="en-US" sz="3000" b="1" dirty="0">
                <a:solidFill>
                  <a:srgbClr val="FFFF00"/>
                </a:solidFill>
                <a:effectLst>
                  <a:outerShdw blurRad="38100" dist="38100" dir="2700000" algn="tl">
                    <a:srgbClr val="000000">
                      <a:alpha val="43137"/>
                    </a:srgbClr>
                  </a:outerShdw>
                </a:effectLst>
                <a:latin typeface="Trebuchet MS" panose="020B0603020202020204" pitchFamily="34" charset="0"/>
                <a:ea typeface="ＭＳ Ｐゴシック" panose="020B0600070205080204" pitchFamily="34" charset="-128"/>
              </a:rPr>
              <a:t>Appeal to personal motivations</a:t>
            </a:r>
          </a:p>
          <a:p>
            <a:pPr defTabSz="914332" eaLnBrk="0" fontAlgn="base" hangingPunct="0">
              <a:spcBef>
                <a:spcPts val="1200"/>
              </a:spcBef>
              <a:spcAft>
                <a:spcPct val="0"/>
              </a:spcAft>
              <a:buNone/>
              <a:defRPr/>
            </a:pPr>
            <a:endParaRPr lang="en-US" sz="3000" b="1" dirty="0">
              <a:solidFill>
                <a:srgbClr val="FFFF00"/>
              </a:solidFill>
              <a:effectLst>
                <a:outerShdw blurRad="38100" dist="38100" dir="2700000" algn="tl">
                  <a:srgbClr val="000000">
                    <a:alpha val="43137"/>
                  </a:srgbClr>
                </a:outerShdw>
              </a:effectLst>
              <a:latin typeface="Trebuchet MS" panose="020B0603020202020204" pitchFamily="34" charset="0"/>
              <a:ea typeface="ＭＳ Ｐゴシック" panose="020B0600070205080204" pitchFamily="34" charset="-128"/>
            </a:endParaRPr>
          </a:p>
          <a:p>
            <a:pPr defTabSz="914332" eaLnBrk="0" fontAlgn="base" hangingPunct="0">
              <a:spcBef>
                <a:spcPts val="1200"/>
              </a:spcBef>
              <a:spcAft>
                <a:spcPct val="0"/>
              </a:spcAft>
              <a:buNone/>
              <a:defRPr/>
            </a:pPr>
            <a:endParaRPr lang="en-US" sz="3000" b="1" dirty="0">
              <a:solidFill>
                <a:srgbClr val="FFFF00"/>
              </a:solidFill>
              <a:effectLst>
                <a:outerShdw blurRad="38100" dist="38100" dir="2700000" algn="tl">
                  <a:srgbClr val="000000">
                    <a:alpha val="43137"/>
                  </a:srgbClr>
                </a:outerShdw>
              </a:effectLst>
              <a:latin typeface="Trebuchet MS" panose="020B0603020202020204" pitchFamily="34" charset="0"/>
              <a:ea typeface="ＭＳ Ｐゴシック" panose="020B0600070205080204" pitchFamily="34" charset="-128"/>
            </a:endParaRPr>
          </a:p>
        </p:txBody>
      </p:sp>
      <p:pic>
        <p:nvPicPr>
          <p:cNvPr id="26" name="Picture 25">
            <a:extLst>
              <a:ext uri="{FF2B5EF4-FFF2-40B4-BE49-F238E27FC236}">
                <a16:creationId xmlns:a16="http://schemas.microsoft.com/office/drawing/2014/main" id="{F708300B-11E2-41DF-A35D-4DBFAFC45C0B}"/>
              </a:ext>
            </a:extLst>
          </p:cNvPr>
          <p:cNvPicPr>
            <a:picLocks noChangeAspect="1"/>
          </p:cNvPicPr>
          <p:nvPr/>
        </p:nvPicPr>
        <p:blipFill>
          <a:blip r:embed="rId9"/>
          <a:stretch>
            <a:fillRect/>
          </a:stretch>
        </p:blipFill>
        <p:spPr>
          <a:xfrm>
            <a:off x="9602168" y="4809834"/>
            <a:ext cx="789880" cy="865263"/>
          </a:xfrm>
          <a:prstGeom prst="rect">
            <a:avLst/>
          </a:prstGeom>
        </p:spPr>
      </p:pic>
      <p:pic>
        <p:nvPicPr>
          <p:cNvPr id="27" name="Picture 26">
            <a:extLst>
              <a:ext uri="{FF2B5EF4-FFF2-40B4-BE49-F238E27FC236}">
                <a16:creationId xmlns:a16="http://schemas.microsoft.com/office/drawing/2014/main" id="{BA54F581-E1CD-40FC-B9E1-C430DEF6BE16}"/>
              </a:ext>
            </a:extLst>
          </p:cNvPr>
          <p:cNvPicPr>
            <a:picLocks noChangeAspect="1"/>
          </p:cNvPicPr>
          <p:nvPr/>
        </p:nvPicPr>
        <p:blipFill>
          <a:blip r:embed="rId6"/>
          <a:stretch>
            <a:fillRect/>
          </a:stretch>
        </p:blipFill>
        <p:spPr>
          <a:xfrm>
            <a:off x="9559460" y="4083122"/>
            <a:ext cx="835224" cy="914479"/>
          </a:xfrm>
          <a:prstGeom prst="rect">
            <a:avLst/>
          </a:prstGeom>
        </p:spPr>
      </p:pic>
      <p:pic>
        <p:nvPicPr>
          <p:cNvPr id="23" name="Picture 22">
            <a:extLst>
              <a:ext uri="{FF2B5EF4-FFF2-40B4-BE49-F238E27FC236}">
                <a16:creationId xmlns:a16="http://schemas.microsoft.com/office/drawing/2014/main" id="{3309AD92-5733-4F50-9CAB-CF0595168D70}"/>
              </a:ext>
            </a:extLst>
          </p:cNvPr>
          <p:cNvPicPr>
            <a:picLocks noChangeAspect="1"/>
          </p:cNvPicPr>
          <p:nvPr/>
        </p:nvPicPr>
        <p:blipFill>
          <a:blip r:embed="rId7"/>
          <a:stretch>
            <a:fillRect/>
          </a:stretch>
        </p:blipFill>
        <p:spPr>
          <a:xfrm>
            <a:off x="9620462" y="3414164"/>
            <a:ext cx="719391" cy="865707"/>
          </a:xfrm>
          <a:prstGeom prst="rect">
            <a:avLst/>
          </a:prstGeom>
        </p:spPr>
      </p:pic>
      <p:graphicFrame>
        <p:nvGraphicFramePr>
          <p:cNvPr id="2" name="Diagram 1">
            <a:extLst>
              <a:ext uri="{FF2B5EF4-FFF2-40B4-BE49-F238E27FC236}">
                <a16:creationId xmlns:a16="http://schemas.microsoft.com/office/drawing/2014/main" id="{928F93D2-4EB7-405B-81AC-FA91CEC73A83}"/>
              </a:ext>
            </a:extLst>
          </p:cNvPr>
          <p:cNvGraphicFramePr/>
          <p:nvPr>
            <p:extLst>
              <p:ext uri="{D42A27DB-BD31-4B8C-83A1-F6EECF244321}">
                <p14:modId xmlns:p14="http://schemas.microsoft.com/office/powerpoint/2010/main" val="2611415613"/>
              </p:ext>
            </p:extLst>
          </p:nvPr>
        </p:nvGraphicFramePr>
        <p:xfrm>
          <a:off x="1312792" y="2819949"/>
          <a:ext cx="4340600" cy="351067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7" name="TextBox 6">
            <a:extLst>
              <a:ext uri="{FF2B5EF4-FFF2-40B4-BE49-F238E27FC236}">
                <a16:creationId xmlns:a16="http://schemas.microsoft.com/office/drawing/2014/main" id="{59BC5CE4-DFA0-44EF-83E1-53B41DF4914A}"/>
              </a:ext>
            </a:extLst>
          </p:cNvPr>
          <p:cNvSpPr txBox="1"/>
          <p:nvPr/>
        </p:nvSpPr>
        <p:spPr>
          <a:xfrm>
            <a:off x="5909936" y="5080029"/>
            <a:ext cx="2600395" cy="353943"/>
          </a:xfrm>
          <a:prstGeom prst="rect">
            <a:avLst/>
          </a:prstGeom>
          <a:noFill/>
        </p:spPr>
        <p:txBody>
          <a:bodyPr wrap="square" rtlCol="0">
            <a:spAutoFit/>
          </a:bodyPr>
          <a:lstStyle/>
          <a:p>
            <a:pPr marL="168262" indent="-168262">
              <a:buFont typeface="Arial" panose="020B0604020202020204" pitchFamily="34" charset="0"/>
              <a:buChar char="•"/>
            </a:pPr>
            <a:r>
              <a:rPr lang="en-US" sz="1700" b="1" dirty="0">
                <a:solidFill>
                  <a:srgbClr val="FF9933"/>
                </a:solidFill>
                <a:effectLst>
                  <a:outerShdw blurRad="38100" dist="38100" dir="2700000" algn="tl">
                    <a:srgbClr val="000000">
                      <a:alpha val="43137"/>
                    </a:srgbClr>
                  </a:outerShdw>
                </a:effectLst>
                <a:latin typeface="Trebuchet MS" panose="020B0603020202020204" pitchFamily="34" charset="0"/>
              </a:rPr>
              <a:t>Security (I’m Stable)</a:t>
            </a:r>
          </a:p>
        </p:txBody>
      </p:sp>
      <p:sp>
        <p:nvSpPr>
          <p:cNvPr id="30" name="TextBox 29">
            <a:extLst>
              <a:ext uri="{FF2B5EF4-FFF2-40B4-BE49-F238E27FC236}">
                <a16:creationId xmlns:a16="http://schemas.microsoft.com/office/drawing/2014/main" id="{96AD3780-6E9A-4757-BA53-CD48F68D97D2}"/>
              </a:ext>
            </a:extLst>
          </p:cNvPr>
          <p:cNvSpPr txBox="1"/>
          <p:nvPr/>
        </p:nvSpPr>
        <p:spPr>
          <a:xfrm>
            <a:off x="5892340" y="4357841"/>
            <a:ext cx="2600395" cy="353943"/>
          </a:xfrm>
          <a:prstGeom prst="rect">
            <a:avLst/>
          </a:prstGeom>
          <a:noFill/>
        </p:spPr>
        <p:txBody>
          <a:bodyPr wrap="square" rtlCol="0">
            <a:spAutoFit/>
          </a:bodyPr>
          <a:lstStyle/>
          <a:p>
            <a:pPr marL="168262" indent="-168262">
              <a:buFont typeface="Arial" panose="020B0604020202020204" pitchFamily="34" charset="0"/>
              <a:buChar char="•"/>
            </a:pPr>
            <a:r>
              <a:rPr lang="en-US" sz="1700" b="1" dirty="0">
                <a:solidFill>
                  <a:srgbClr val="99CC00"/>
                </a:solidFill>
                <a:effectLst>
                  <a:outerShdw blurRad="38100" dist="38100" dir="2700000" algn="tl">
                    <a:srgbClr val="000000">
                      <a:alpha val="43137"/>
                    </a:srgbClr>
                  </a:outerShdw>
                </a:effectLst>
                <a:latin typeface="Trebuchet MS" panose="020B0603020202020204" pitchFamily="34" charset="0"/>
              </a:rPr>
              <a:t>Acceptance (I’m OK)</a:t>
            </a:r>
          </a:p>
        </p:txBody>
      </p:sp>
      <p:sp>
        <p:nvSpPr>
          <p:cNvPr id="31" name="TextBox 30">
            <a:extLst>
              <a:ext uri="{FF2B5EF4-FFF2-40B4-BE49-F238E27FC236}">
                <a16:creationId xmlns:a16="http://schemas.microsoft.com/office/drawing/2014/main" id="{F2C88917-8004-449F-B98A-A04988A38C21}"/>
              </a:ext>
            </a:extLst>
          </p:cNvPr>
          <p:cNvSpPr txBox="1"/>
          <p:nvPr/>
        </p:nvSpPr>
        <p:spPr>
          <a:xfrm>
            <a:off x="5773051" y="3631021"/>
            <a:ext cx="3419661" cy="353943"/>
          </a:xfrm>
          <a:prstGeom prst="rect">
            <a:avLst/>
          </a:prstGeom>
          <a:noFill/>
        </p:spPr>
        <p:txBody>
          <a:bodyPr wrap="square" rtlCol="0">
            <a:spAutoFit/>
          </a:bodyPr>
          <a:lstStyle/>
          <a:p>
            <a:pPr marL="285730" indent="-165088">
              <a:buFont typeface="Arial" panose="020B0604020202020204" pitchFamily="34" charset="0"/>
              <a:buChar char="•"/>
            </a:pPr>
            <a:r>
              <a:rPr lang="en-US" sz="1700" b="1" dirty="0">
                <a:solidFill>
                  <a:srgbClr val="FFCC66"/>
                </a:solidFill>
                <a:effectLst>
                  <a:outerShdw blurRad="38100" dist="38100" dir="2700000" algn="tl">
                    <a:srgbClr val="000000">
                      <a:alpha val="43137"/>
                    </a:srgbClr>
                  </a:outerShdw>
                </a:effectLst>
                <a:latin typeface="Trebuchet MS" panose="020B0603020202020204" pitchFamily="34" charset="0"/>
              </a:rPr>
              <a:t>Relevance (I’m Important)</a:t>
            </a:r>
          </a:p>
        </p:txBody>
      </p:sp>
      <p:sp>
        <p:nvSpPr>
          <p:cNvPr id="32" name="TextBox 31">
            <a:extLst>
              <a:ext uri="{FF2B5EF4-FFF2-40B4-BE49-F238E27FC236}">
                <a16:creationId xmlns:a16="http://schemas.microsoft.com/office/drawing/2014/main" id="{F2AD6C84-AB18-4A64-B67E-9D8BC5A6B0A9}"/>
              </a:ext>
            </a:extLst>
          </p:cNvPr>
          <p:cNvSpPr txBox="1"/>
          <p:nvPr/>
        </p:nvSpPr>
        <p:spPr>
          <a:xfrm>
            <a:off x="5822363" y="2923713"/>
            <a:ext cx="3200400" cy="353943"/>
          </a:xfrm>
          <a:prstGeom prst="rect">
            <a:avLst/>
          </a:prstGeom>
          <a:noFill/>
        </p:spPr>
        <p:txBody>
          <a:bodyPr wrap="square" rtlCol="0">
            <a:spAutoFit/>
          </a:bodyPr>
          <a:lstStyle/>
          <a:p>
            <a:pPr marL="228584" indent="-168262">
              <a:buFont typeface="Arial" panose="020B0604020202020204" pitchFamily="34" charset="0"/>
              <a:buChar char="•"/>
            </a:pPr>
            <a:r>
              <a:rPr lang="en-US" sz="1700" b="1" dirty="0">
                <a:solidFill>
                  <a:srgbClr val="5B9BD5"/>
                </a:solidFill>
                <a:effectLst>
                  <a:outerShdw blurRad="38100" dist="38100" dir="2700000" algn="tl">
                    <a:srgbClr val="000000">
                      <a:alpha val="43137"/>
                    </a:srgbClr>
                  </a:outerShdw>
                </a:effectLst>
                <a:latin typeface="Trebuchet MS" panose="020B0603020202020204" pitchFamily="34" charset="0"/>
              </a:rPr>
              <a:t>Recognition (I’m Achieving)</a:t>
            </a:r>
          </a:p>
        </p:txBody>
      </p:sp>
      <p:sp>
        <p:nvSpPr>
          <p:cNvPr id="8" name="Left Brace 7">
            <a:extLst>
              <a:ext uri="{FF2B5EF4-FFF2-40B4-BE49-F238E27FC236}">
                <a16:creationId xmlns:a16="http://schemas.microsoft.com/office/drawing/2014/main" id="{D9375D4E-EBB4-4F81-B7EF-6A619E2A75D3}"/>
              </a:ext>
            </a:extLst>
          </p:cNvPr>
          <p:cNvSpPr/>
          <p:nvPr/>
        </p:nvSpPr>
        <p:spPr>
          <a:xfrm>
            <a:off x="5610732" y="4997968"/>
            <a:ext cx="296571" cy="1280160"/>
          </a:xfrm>
          <a:prstGeom prst="leftBrace">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Left Brace 33">
            <a:extLst>
              <a:ext uri="{FF2B5EF4-FFF2-40B4-BE49-F238E27FC236}">
                <a16:creationId xmlns:a16="http://schemas.microsoft.com/office/drawing/2014/main" id="{E198FE97-D93E-418D-A1CE-637CBB5E3884}"/>
              </a:ext>
            </a:extLst>
          </p:cNvPr>
          <p:cNvSpPr/>
          <p:nvPr/>
        </p:nvSpPr>
        <p:spPr>
          <a:xfrm>
            <a:off x="5606716" y="4187841"/>
            <a:ext cx="296571" cy="703255"/>
          </a:xfrm>
          <a:prstGeom prst="leftBrace">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Left Brace 34">
            <a:extLst>
              <a:ext uri="{FF2B5EF4-FFF2-40B4-BE49-F238E27FC236}">
                <a16:creationId xmlns:a16="http://schemas.microsoft.com/office/drawing/2014/main" id="{0D71267B-65F4-4BA1-A1CA-C129434AF9C5}"/>
              </a:ext>
            </a:extLst>
          </p:cNvPr>
          <p:cNvSpPr/>
          <p:nvPr/>
        </p:nvSpPr>
        <p:spPr>
          <a:xfrm>
            <a:off x="5606716" y="2719995"/>
            <a:ext cx="296571" cy="1332653"/>
          </a:xfrm>
          <a:prstGeom prst="leftBrace">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541E8B04-A677-4C1D-AF20-CE4F867A5DFC}"/>
              </a:ext>
            </a:extLst>
          </p:cNvPr>
          <p:cNvSpPr txBox="1"/>
          <p:nvPr/>
        </p:nvSpPr>
        <p:spPr>
          <a:xfrm>
            <a:off x="2672159" y="2824854"/>
            <a:ext cx="1645920" cy="707886"/>
          </a:xfrm>
          <a:prstGeom prst="rect">
            <a:avLst/>
          </a:prstGeom>
          <a:noFill/>
        </p:spPr>
        <p:txBody>
          <a:bodyPr wrap="square" rtlCol="0">
            <a:spAutoFit/>
          </a:bodyPr>
          <a:lstStyle/>
          <a:p>
            <a:pPr algn="ctr"/>
            <a:r>
              <a:rPr lang="en-US" sz="2000" dirty="0">
                <a:solidFill>
                  <a:schemeClr val="bg1"/>
                </a:solidFill>
              </a:rPr>
              <a:t>Self </a:t>
            </a:r>
          </a:p>
          <a:p>
            <a:pPr algn="ctr"/>
            <a:r>
              <a:rPr lang="en-US" sz="2000" dirty="0">
                <a:solidFill>
                  <a:schemeClr val="bg1"/>
                </a:solidFill>
              </a:rPr>
              <a:t>Actualization</a:t>
            </a:r>
          </a:p>
        </p:txBody>
      </p:sp>
      <p:sp>
        <p:nvSpPr>
          <p:cNvPr id="39" name="Rectangle 2">
            <a:extLst>
              <a:ext uri="{FF2B5EF4-FFF2-40B4-BE49-F238E27FC236}">
                <a16:creationId xmlns:a16="http://schemas.microsoft.com/office/drawing/2014/main" id="{1BD07D70-97AF-4E10-9334-191358EB3BBE}"/>
              </a:ext>
            </a:extLst>
          </p:cNvPr>
          <p:cNvSpPr txBox="1">
            <a:spLocks noChangeArrowheads="1"/>
          </p:cNvSpPr>
          <p:nvPr/>
        </p:nvSpPr>
        <p:spPr bwMode="auto">
          <a:xfrm>
            <a:off x="1421721" y="134497"/>
            <a:ext cx="8867411"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fontAlgn="base">
              <a:lnSpc>
                <a:spcPct val="100000"/>
              </a:lnSpc>
              <a:spcBef>
                <a:spcPct val="0"/>
              </a:spcBef>
              <a:spcAft>
                <a:spcPct val="0"/>
              </a:spcAft>
              <a:buNone/>
              <a:defRPr/>
            </a:pPr>
            <a:r>
              <a:rPr lang="en-US" altLang="ja-JP" sz="2200" b="1" dirty="0">
                <a:solidFill>
                  <a:srgbClr val="FFFFFF"/>
                </a:solidFill>
                <a:latin typeface="Verdana" panose="020B0604030504040204" pitchFamily="34" charset="0"/>
                <a:ea typeface="ＭＳ Ｐゴシック" panose="020B0600070205080204" pitchFamily="34" charset="-128"/>
              </a:rPr>
              <a:t>How do we make culture change “sticky”</a:t>
            </a:r>
          </a:p>
        </p:txBody>
      </p:sp>
      <p:pic>
        <p:nvPicPr>
          <p:cNvPr id="3" name="Picture 2" descr="A map of the world&#10;&#10;AI-generated content may be incorrect.">
            <a:extLst>
              <a:ext uri="{FF2B5EF4-FFF2-40B4-BE49-F238E27FC236}">
                <a16:creationId xmlns:a16="http://schemas.microsoft.com/office/drawing/2014/main" id="{56A370EC-0AA0-208A-105B-2A8A1F296A5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40344" y="8817"/>
            <a:ext cx="9909233" cy="1354139"/>
          </a:xfrm>
          <a:prstGeom prst="rect">
            <a:avLst/>
          </a:prstGeom>
        </p:spPr>
      </p:pic>
      <p:sp>
        <p:nvSpPr>
          <p:cNvPr id="4" name="Rectangle 2">
            <a:extLst>
              <a:ext uri="{FF2B5EF4-FFF2-40B4-BE49-F238E27FC236}">
                <a16:creationId xmlns:a16="http://schemas.microsoft.com/office/drawing/2014/main" id="{34298C95-AAF3-0243-66C0-850CBFC32ECE}"/>
              </a:ext>
            </a:extLst>
          </p:cNvPr>
          <p:cNvSpPr txBox="1">
            <a:spLocks noChangeArrowheads="1"/>
          </p:cNvSpPr>
          <p:nvPr/>
        </p:nvSpPr>
        <p:spPr bwMode="auto">
          <a:xfrm>
            <a:off x="1426465" y="137160"/>
            <a:ext cx="8867411"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fontAlgn="base">
              <a:lnSpc>
                <a:spcPct val="100000"/>
              </a:lnSpc>
              <a:spcBef>
                <a:spcPct val="0"/>
              </a:spcBef>
              <a:spcAft>
                <a:spcPct val="0"/>
              </a:spcAft>
              <a:buNone/>
              <a:defRPr/>
            </a:pPr>
            <a:r>
              <a:rPr lang="en-US" altLang="ja-JP" sz="2200" b="1" dirty="0">
                <a:solidFill>
                  <a:srgbClr val="FFFF00"/>
                </a:solidFill>
                <a:latin typeface="Verdana" panose="020B0604030504040204" pitchFamily="34" charset="0"/>
                <a:ea typeface="ＭＳ Ｐゴシック" panose="020B0600070205080204" pitchFamily="34" charset="-128"/>
              </a:rPr>
              <a:t>10 Steps to Making Change “Sticky”</a:t>
            </a:r>
          </a:p>
        </p:txBody>
      </p:sp>
      <p:pic>
        <p:nvPicPr>
          <p:cNvPr id="5" name="Picture 4" descr="logo.png">
            <a:extLst>
              <a:ext uri="{FF2B5EF4-FFF2-40B4-BE49-F238E27FC236}">
                <a16:creationId xmlns:a16="http://schemas.microsoft.com/office/drawing/2014/main" id="{CAC1AF75-9779-0AB8-B46D-1E91B297A0C4}"/>
              </a:ext>
            </a:extLst>
          </p:cNvPr>
          <p:cNvPicPr>
            <a:picLocks noChangeAspect="1"/>
          </p:cNvPicPr>
          <p:nvPr/>
        </p:nvPicPr>
        <p:blipFill>
          <a:blip r:embed="rId16" cstate="print"/>
          <a:srcRect b="24196"/>
          <a:stretch>
            <a:fillRect/>
          </a:stretch>
        </p:blipFill>
        <p:spPr>
          <a:xfrm>
            <a:off x="7360721" y="-101121"/>
            <a:ext cx="3800475" cy="1251448"/>
          </a:xfrm>
          <a:prstGeom prst="rect">
            <a:avLst/>
          </a:prstGeom>
        </p:spPr>
      </p:pic>
    </p:spTree>
    <p:extLst>
      <p:ext uri="{BB962C8B-B14F-4D97-AF65-F5344CB8AC3E}">
        <p14:creationId xmlns:p14="http://schemas.microsoft.com/office/powerpoint/2010/main" val="2940369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6F9B1-84A7-CE06-FA19-5A2C8395BB78}"/>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EF20E258-7D94-0B18-7903-041DBFB89933}"/>
              </a:ext>
            </a:extLst>
          </p:cNvPr>
          <p:cNvSpPr/>
          <p:nvPr/>
        </p:nvSpPr>
        <p:spPr>
          <a:xfrm>
            <a:off x="1143001" y="1347341"/>
            <a:ext cx="9902395" cy="5510663"/>
          </a:xfrm>
          <a:prstGeom prst="rect">
            <a:avLst/>
          </a:prstGeom>
          <a:solidFill>
            <a:srgbClr val="213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eaLnBrk="0" fontAlgn="base" hangingPunct="0">
              <a:spcBef>
                <a:spcPct val="0"/>
              </a:spcBef>
              <a:spcAft>
                <a:spcPct val="0"/>
              </a:spcAft>
              <a:defRPr/>
            </a:pPr>
            <a:endParaRPr lang="en-US" sz="1000">
              <a:solidFill>
                <a:prstClr val="white"/>
              </a:solidFill>
              <a:latin typeface="Calibri"/>
            </a:endParaRPr>
          </a:p>
        </p:txBody>
      </p:sp>
      <p:sp>
        <p:nvSpPr>
          <p:cNvPr id="20484" name="Rectangle 7">
            <a:extLst>
              <a:ext uri="{FF2B5EF4-FFF2-40B4-BE49-F238E27FC236}">
                <a16:creationId xmlns:a16="http://schemas.microsoft.com/office/drawing/2014/main" id="{1484330F-486F-013A-E77C-BA9B811DEFDA}"/>
              </a:ext>
            </a:extLst>
          </p:cNvPr>
          <p:cNvSpPr>
            <a:spLocks noChangeArrowheads="1"/>
          </p:cNvSpPr>
          <p:nvPr/>
        </p:nvSpPr>
        <p:spPr bwMode="auto">
          <a:xfrm>
            <a:off x="1143005" y="105496"/>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eaLnBrk="0" fontAlgn="base" hangingPunct="0">
              <a:lnSpc>
                <a:spcPct val="100000"/>
              </a:lnSpc>
              <a:spcBef>
                <a:spcPct val="0"/>
              </a:spcBef>
              <a:spcAft>
                <a:spcPct val="0"/>
              </a:spcAft>
              <a:buNone/>
              <a:defRPr/>
            </a:pPr>
            <a:endParaRPr lang="en-US" altLang="en-US" sz="1000">
              <a:solidFill>
                <a:prstClr val="black"/>
              </a:solidFill>
              <a:latin typeface="Verdana" panose="020B0604030504040204" pitchFamily="34" charset="0"/>
              <a:ea typeface="ＭＳ Ｐゴシック" panose="020B0600070205080204" pitchFamily="34" charset="-128"/>
            </a:endParaRPr>
          </a:p>
        </p:txBody>
      </p:sp>
      <p:sp>
        <p:nvSpPr>
          <p:cNvPr id="20486" name="Rectangle 2">
            <a:extLst>
              <a:ext uri="{FF2B5EF4-FFF2-40B4-BE49-F238E27FC236}">
                <a16:creationId xmlns:a16="http://schemas.microsoft.com/office/drawing/2014/main" id="{E441CF45-0F4E-5289-3AFF-5D473F23E38A}"/>
              </a:ext>
            </a:extLst>
          </p:cNvPr>
          <p:cNvSpPr>
            <a:spLocks noGrp="1" noChangeArrowheads="1"/>
          </p:cNvSpPr>
          <p:nvPr>
            <p:ph type="title"/>
          </p:nvPr>
        </p:nvSpPr>
        <p:spPr>
          <a:xfrm>
            <a:off x="1416049" y="0"/>
            <a:ext cx="6434139" cy="939800"/>
          </a:xfrm>
        </p:spPr>
        <p:txBody>
          <a:bodyPr/>
          <a:lstStyle/>
          <a:p>
            <a:pPr eaLnBrk="1" hangingPunct="1"/>
            <a:r>
              <a:rPr lang="en-US" altLang="ja-JP" sz="3600"/>
              <a:t>How Adults Learn</a:t>
            </a:r>
          </a:p>
        </p:txBody>
      </p:sp>
      <p:sp>
        <p:nvSpPr>
          <p:cNvPr id="19" name="Rectangle 2">
            <a:extLst>
              <a:ext uri="{FF2B5EF4-FFF2-40B4-BE49-F238E27FC236}">
                <a16:creationId xmlns:a16="http://schemas.microsoft.com/office/drawing/2014/main" id="{2B49D5BC-E30C-C575-A9F5-E767CCB0C637}"/>
              </a:ext>
            </a:extLst>
          </p:cNvPr>
          <p:cNvSpPr txBox="1">
            <a:spLocks noChangeArrowheads="1"/>
          </p:cNvSpPr>
          <p:nvPr/>
        </p:nvSpPr>
        <p:spPr bwMode="auto">
          <a:xfrm>
            <a:off x="1421721" y="134497"/>
            <a:ext cx="8867411"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fontAlgn="base">
              <a:lnSpc>
                <a:spcPct val="100000"/>
              </a:lnSpc>
              <a:spcBef>
                <a:spcPct val="0"/>
              </a:spcBef>
              <a:spcAft>
                <a:spcPct val="0"/>
              </a:spcAft>
              <a:buNone/>
              <a:defRPr/>
            </a:pPr>
            <a:r>
              <a:rPr lang="en-US" altLang="ja-JP" sz="2200" b="1" dirty="0">
                <a:solidFill>
                  <a:srgbClr val="FFFFFF"/>
                </a:solidFill>
                <a:latin typeface="Verdana" panose="020B0604030504040204" pitchFamily="34" charset="0"/>
                <a:ea typeface="ＭＳ Ｐゴシック" panose="020B0600070205080204" pitchFamily="34" charset="-128"/>
              </a:rPr>
              <a:t>How do we make culture change “sticky”</a:t>
            </a:r>
          </a:p>
        </p:txBody>
      </p:sp>
      <p:pic>
        <p:nvPicPr>
          <p:cNvPr id="2050" name="Picture 2" descr="Cave Art Tells the Story of Human Exceptionalism - Reasons to Believe">
            <a:extLst>
              <a:ext uri="{FF2B5EF4-FFF2-40B4-BE49-F238E27FC236}">
                <a16:creationId xmlns:a16="http://schemas.microsoft.com/office/drawing/2014/main" id="{599C6899-A4CA-D852-21F4-1715A56816E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343"/>
                    </a14:imgEffect>
                    <a14:imgEffect>
                      <a14:saturation sat="126000"/>
                    </a14:imgEffect>
                  </a14:imgLayer>
                </a14:imgProps>
              </a:ext>
              <a:ext uri="{28A0092B-C50C-407E-A947-70E740481C1C}">
                <a14:useLocalDpi xmlns:a14="http://schemas.microsoft.com/office/drawing/2010/main" val="0"/>
              </a:ext>
            </a:extLst>
          </a:blip>
          <a:srcRect/>
          <a:stretch>
            <a:fillRect/>
          </a:stretch>
        </p:blipFill>
        <p:spPr bwMode="auto">
          <a:xfrm>
            <a:off x="1540086" y="2251739"/>
            <a:ext cx="8980511" cy="466344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748D1B9-6B75-80E6-9C3C-9ED5BB7A811C}"/>
              </a:ext>
            </a:extLst>
          </p:cNvPr>
          <p:cNvSpPr/>
          <p:nvPr/>
        </p:nvSpPr>
        <p:spPr>
          <a:xfrm>
            <a:off x="1819787" y="2488854"/>
            <a:ext cx="8313923" cy="4137863"/>
          </a:xfrm>
          <a:prstGeom prst="rect">
            <a:avLst/>
          </a:prstGeom>
          <a:solidFill>
            <a:schemeClr val="tx1">
              <a:alpha val="15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1">
            <a:extLst>
              <a:ext uri="{FF2B5EF4-FFF2-40B4-BE49-F238E27FC236}">
                <a16:creationId xmlns:a16="http://schemas.microsoft.com/office/drawing/2014/main" id="{BB7A8BAF-0EE7-5950-2AF1-DE29E1A34619}"/>
              </a:ext>
            </a:extLst>
          </p:cNvPr>
          <p:cNvSpPr txBox="1">
            <a:spLocks noChangeArrowheads="1"/>
          </p:cNvSpPr>
          <p:nvPr/>
        </p:nvSpPr>
        <p:spPr bwMode="auto">
          <a:xfrm>
            <a:off x="1426468" y="1569885"/>
            <a:ext cx="9220201" cy="27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514326" indent="-514326" defTabSz="914332" eaLnBrk="0" fontAlgn="base" hangingPunct="0">
              <a:spcBef>
                <a:spcPts val="1800"/>
              </a:spcBef>
              <a:spcAft>
                <a:spcPct val="0"/>
              </a:spcAft>
              <a:buFont typeface="+mj-lt"/>
              <a:buAutoNum type="arabicPeriod" startAt="6"/>
              <a:defRPr/>
            </a:pPr>
            <a:r>
              <a:rPr lang="en-US" sz="3000" b="1" dirty="0">
                <a:solidFill>
                  <a:srgbClr val="FFFF00"/>
                </a:solidFill>
                <a:effectLst>
                  <a:outerShdw blurRad="38100" dist="38100" dir="2700000" algn="tl">
                    <a:srgbClr val="000000">
                      <a:alpha val="43137"/>
                    </a:srgbClr>
                  </a:outerShdw>
                </a:effectLst>
                <a:latin typeface="Trebuchet MS" panose="020B0603020202020204" pitchFamily="34" charset="0"/>
                <a:ea typeface="ＭＳ Ｐゴシック" panose="020B0600070205080204" pitchFamily="34" charset="-128"/>
              </a:rPr>
              <a:t>Teach using your personal success story</a:t>
            </a:r>
          </a:p>
          <a:p>
            <a:pPr defTabSz="914332" eaLnBrk="0" fontAlgn="base" hangingPunct="0">
              <a:spcBef>
                <a:spcPts val="1200"/>
              </a:spcBef>
              <a:spcAft>
                <a:spcPct val="0"/>
              </a:spcAft>
              <a:buNone/>
              <a:defRPr/>
            </a:pPr>
            <a:endParaRPr lang="en-US" sz="3000" b="1" dirty="0">
              <a:solidFill>
                <a:srgbClr val="FFFF00"/>
              </a:solidFill>
              <a:effectLst>
                <a:outerShdw blurRad="38100" dist="38100" dir="2700000" algn="tl">
                  <a:srgbClr val="000000">
                    <a:alpha val="43137"/>
                  </a:srgbClr>
                </a:outerShdw>
              </a:effectLst>
              <a:latin typeface="Trebuchet MS" panose="020B0603020202020204" pitchFamily="34" charset="0"/>
              <a:ea typeface="ＭＳ Ｐゴシック" panose="020B0600070205080204" pitchFamily="34" charset="-128"/>
            </a:endParaRPr>
          </a:p>
          <a:p>
            <a:pPr defTabSz="914332" eaLnBrk="0" fontAlgn="base" hangingPunct="0">
              <a:spcBef>
                <a:spcPts val="1200"/>
              </a:spcBef>
              <a:spcAft>
                <a:spcPct val="0"/>
              </a:spcAft>
              <a:buNone/>
              <a:defRPr/>
            </a:pPr>
            <a:endParaRPr lang="en-US" sz="3000" b="1" dirty="0">
              <a:solidFill>
                <a:srgbClr val="FFFF00"/>
              </a:solidFill>
              <a:effectLst>
                <a:outerShdw blurRad="38100" dist="38100" dir="2700000" algn="tl">
                  <a:srgbClr val="000000">
                    <a:alpha val="43137"/>
                  </a:srgbClr>
                </a:outerShdw>
              </a:effectLst>
              <a:latin typeface="Trebuchet MS" panose="020B0603020202020204" pitchFamily="34" charset="0"/>
              <a:ea typeface="ＭＳ Ｐゴシック" panose="020B0600070205080204" pitchFamily="34" charset="-128"/>
            </a:endParaRPr>
          </a:p>
        </p:txBody>
      </p:sp>
      <p:sp>
        <p:nvSpPr>
          <p:cNvPr id="2" name="TextBox 1">
            <a:extLst>
              <a:ext uri="{FF2B5EF4-FFF2-40B4-BE49-F238E27FC236}">
                <a16:creationId xmlns:a16="http://schemas.microsoft.com/office/drawing/2014/main" id="{77FED7C3-EFB4-7AD6-4577-C639D0ABE671}"/>
              </a:ext>
            </a:extLst>
          </p:cNvPr>
          <p:cNvSpPr txBox="1"/>
          <p:nvPr/>
        </p:nvSpPr>
        <p:spPr>
          <a:xfrm>
            <a:off x="1765306" y="3889806"/>
            <a:ext cx="8523831" cy="1200329"/>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rPr>
              <a:t>Information is 20x more memorable when given through a story</a:t>
            </a:r>
          </a:p>
        </p:txBody>
      </p:sp>
      <p:pic>
        <p:nvPicPr>
          <p:cNvPr id="3" name="Picture 2" descr="A map of the world&#10;&#10;AI-generated content may be incorrect.">
            <a:extLst>
              <a:ext uri="{FF2B5EF4-FFF2-40B4-BE49-F238E27FC236}">
                <a16:creationId xmlns:a16="http://schemas.microsoft.com/office/drawing/2014/main" id="{C972F8A7-C5CE-AED9-5DF0-295C07CAD3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0344" y="8817"/>
            <a:ext cx="9909233" cy="1354139"/>
          </a:xfrm>
          <a:prstGeom prst="rect">
            <a:avLst/>
          </a:prstGeom>
        </p:spPr>
      </p:pic>
      <p:sp>
        <p:nvSpPr>
          <p:cNvPr id="4" name="Rectangle 2">
            <a:extLst>
              <a:ext uri="{FF2B5EF4-FFF2-40B4-BE49-F238E27FC236}">
                <a16:creationId xmlns:a16="http://schemas.microsoft.com/office/drawing/2014/main" id="{00B59B9C-CD8F-79AD-1E91-58A6D54B4DF5}"/>
              </a:ext>
            </a:extLst>
          </p:cNvPr>
          <p:cNvSpPr txBox="1">
            <a:spLocks noChangeArrowheads="1"/>
          </p:cNvSpPr>
          <p:nvPr/>
        </p:nvSpPr>
        <p:spPr bwMode="auto">
          <a:xfrm>
            <a:off x="1426465" y="137160"/>
            <a:ext cx="8867411"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fontAlgn="base">
              <a:lnSpc>
                <a:spcPct val="100000"/>
              </a:lnSpc>
              <a:spcBef>
                <a:spcPct val="0"/>
              </a:spcBef>
              <a:spcAft>
                <a:spcPct val="0"/>
              </a:spcAft>
              <a:buNone/>
              <a:defRPr/>
            </a:pPr>
            <a:r>
              <a:rPr lang="en-US" altLang="ja-JP" sz="2200" b="1" dirty="0">
                <a:solidFill>
                  <a:srgbClr val="FFFF00"/>
                </a:solidFill>
                <a:latin typeface="Verdana" panose="020B0604030504040204" pitchFamily="34" charset="0"/>
                <a:ea typeface="ＭＳ Ｐゴシック" panose="020B0600070205080204" pitchFamily="34" charset="-128"/>
              </a:rPr>
              <a:t>9 Steps to Making Change “Sticky”</a:t>
            </a:r>
          </a:p>
        </p:txBody>
      </p:sp>
      <p:pic>
        <p:nvPicPr>
          <p:cNvPr id="5" name="Picture 4" descr="logo.png">
            <a:extLst>
              <a:ext uri="{FF2B5EF4-FFF2-40B4-BE49-F238E27FC236}">
                <a16:creationId xmlns:a16="http://schemas.microsoft.com/office/drawing/2014/main" id="{CABE8A20-F3D2-F859-CC60-DBF60DD5AF3A}"/>
              </a:ext>
            </a:extLst>
          </p:cNvPr>
          <p:cNvPicPr>
            <a:picLocks noChangeAspect="1"/>
          </p:cNvPicPr>
          <p:nvPr/>
        </p:nvPicPr>
        <p:blipFill>
          <a:blip r:embed="rId6" cstate="print"/>
          <a:srcRect b="24196"/>
          <a:stretch>
            <a:fillRect/>
          </a:stretch>
        </p:blipFill>
        <p:spPr>
          <a:xfrm>
            <a:off x="7360721" y="-101121"/>
            <a:ext cx="3800475" cy="1251448"/>
          </a:xfrm>
          <a:prstGeom prst="rect">
            <a:avLst/>
          </a:prstGeom>
        </p:spPr>
      </p:pic>
    </p:spTree>
    <p:extLst>
      <p:ext uri="{BB962C8B-B14F-4D97-AF65-F5344CB8AC3E}">
        <p14:creationId xmlns:p14="http://schemas.microsoft.com/office/powerpoint/2010/main" val="1479713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9">
            <a:extLst>
              <a:ext uri="{FF2B5EF4-FFF2-40B4-BE49-F238E27FC236}">
                <a16:creationId xmlns:a16="http://schemas.microsoft.com/office/drawing/2014/main" id="{2C08D44F-5458-4B97-9536-5ADCC7EA63D6}"/>
              </a:ext>
            </a:extLst>
          </p:cNvPr>
          <p:cNvSpPr>
            <a:spLocks noChangeArrowheads="1"/>
          </p:cNvSpPr>
          <p:nvPr/>
        </p:nvSpPr>
        <p:spPr bwMode="auto">
          <a:xfrm>
            <a:off x="1143000" y="1125542"/>
            <a:ext cx="9906000" cy="5732463"/>
          </a:xfrm>
          <a:prstGeom prst="rect">
            <a:avLst/>
          </a:prstGeom>
          <a:solidFill>
            <a:srgbClr val="21384A"/>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fontAlgn="base">
              <a:spcAft>
                <a:spcPct val="0"/>
              </a:spcAft>
              <a:buClr>
                <a:srgbClr val="0078F0"/>
              </a:buClr>
              <a:defRPr/>
            </a:pPr>
            <a:endParaRPr lang="en-US" altLang="en-US" b="1" dirty="0">
              <a:solidFill>
                <a:srgbClr val="FFFFFF"/>
              </a:solidFill>
              <a:ea typeface="ＭＳ Ｐゴシック" panose="020B0600070205080204" pitchFamily="34" charset="-128"/>
            </a:endParaRPr>
          </a:p>
        </p:txBody>
      </p:sp>
      <p:pic>
        <p:nvPicPr>
          <p:cNvPr id="51203" name="Picture 7" descr="statement_080411 copy 2">
            <a:extLst>
              <a:ext uri="{FF2B5EF4-FFF2-40B4-BE49-F238E27FC236}">
                <a16:creationId xmlns:a16="http://schemas.microsoft.com/office/drawing/2014/main" id="{77A4297A-9070-4F15-AEAC-FEDF40957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788" y="260351"/>
            <a:ext cx="2881312"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7">
            <a:extLst>
              <a:ext uri="{FF2B5EF4-FFF2-40B4-BE49-F238E27FC236}">
                <a16:creationId xmlns:a16="http://schemas.microsoft.com/office/drawing/2014/main" id="{538E8196-42C4-41A8-8B56-307177C1DB52}"/>
              </a:ext>
            </a:extLst>
          </p:cNvPr>
          <p:cNvSpPr>
            <a:spLocks noChangeArrowheads="1"/>
          </p:cNvSpPr>
          <p:nvPr/>
        </p:nvSpPr>
        <p:spPr bwMode="auto">
          <a:xfrm>
            <a:off x="1143005" y="105496"/>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eaLnBrk="0" fontAlgn="base" hangingPunct="0">
              <a:lnSpc>
                <a:spcPct val="100000"/>
              </a:lnSpc>
              <a:spcBef>
                <a:spcPct val="0"/>
              </a:spcBef>
              <a:spcAft>
                <a:spcPct val="0"/>
              </a:spcAft>
              <a:buNone/>
              <a:defRPr/>
            </a:pPr>
            <a:endParaRPr lang="en-US" altLang="en-US" sz="1000">
              <a:solidFill>
                <a:prstClr val="black"/>
              </a:solidFill>
              <a:latin typeface="Verdana" panose="020B0604030504040204" pitchFamily="34" charset="0"/>
              <a:ea typeface="ＭＳ Ｐゴシック" panose="020B0600070205080204" pitchFamily="34" charset="-128"/>
            </a:endParaRPr>
          </a:p>
        </p:txBody>
      </p:sp>
      <p:sp>
        <p:nvSpPr>
          <p:cNvPr id="51205" name="Rectangle 2">
            <a:extLst>
              <a:ext uri="{FF2B5EF4-FFF2-40B4-BE49-F238E27FC236}">
                <a16:creationId xmlns:a16="http://schemas.microsoft.com/office/drawing/2014/main" id="{3238D4EC-DAC0-4AF0-9B84-88A13C9863A7}"/>
              </a:ext>
            </a:extLst>
          </p:cNvPr>
          <p:cNvSpPr>
            <a:spLocks noGrp="1"/>
          </p:cNvSpPr>
          <p:nvPr>
            <p:ph type="title"/>
          </p:nvPr>
        </p:nvSpPr>
        <p:spPr>
          <a:xfrm>
            <a:off x="1416049" y="0"/>
            <a:ext cx="6434139" cy="939800"/>
          </a:xfrm>
        </p:spPr>
        <p:txBody>
          <a:bodyPr/>
          <a:lstStyle/>
          <a:p>
            <a:pPr eaLnBrk="1" hangingPunct="1"/>
            <a:r>
              <a:rPr lang="en-US" altLang="ja-JP" sz="3600"/>
              <a:t>How Adults Learn</a:t>
            </a:r>
          </a:p>
        </p:txBody>
      </p:sp>
      <p:sp>
        <p:nvSpPr>
          <p:cNvPr id="51207" name="Rectangle 2">
            <a:extLst>
              <a:ext uri="{FF2B5EF4-FFF2-40B4-BE49-F238E27FC236}">
                <a16:creationId xmlns:a16="http://schemas.microsoft.com/office/drawing/2014/main" id="{33411950-23DE-4BAD-8EB0-6B418CFD446A}"/>
              </a:ext>
            </a:extLst>
          </p:cNvPr>
          <p:cNvSpPr txBox="1">
            <a:spLocks noChangeArrowheads="1"/>
          </p:cNvSpPr>
          <p:nvPr/>
        </p:nvSpPr>
        <p:spPr bwMode="auto">
          <a:xfrm>
            <a:off x="1568452" y="152400"/>
            <a:ext cx="6434139"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fontAlgn="base">
              <a:lnSpc>
                <a:spcPct val="100000"/>
              </a:lnSpc>
              <a:spcBef>
                <a:spcPct val="0"/>
              </a:spcBef>
              <a:spcAft>
                <a:spcPct val="0"/>
              </a:spcAft>
              <a:buNone/>
              <a:defRPr/>
            </a:pPr>
            <a:r>
              <a:rPr lang="en-US" altLang="ja-JP" sz="2400" b="1">
                <a:solidFill>
                  <a:prstClr val="white"/>
                </a:solidFill>
                <a:latin typeface="Verdana" panose="020B0604030504040204" pitchFamily="34" charset="0"/>
                <a:ea typeface="ＭＳ Ｐゴシック" panose="020B0600070205080204" pitchFamily="34" charset="-128"/>
              </a:rPr>
              <a:t>How Adults Learn</a:t>
            </a:r>
          </a:p>
        </p:txBody>
      </p:sp>
      <p:grpSp>
        <p:nvGrpSpPr>
          <p:cNvPr id="51208" name="Group 12">
            <a:extLst>
              <a:ext uri="{FF2B5EF4-FFF2-40B4-BE49-F238E27FC236}">
                <a16:creationId xmlns:a16="http://schemas.microsoft.com/office/drawing/2014/main" id="{32E91A50-CF54-4492-9F15-793B98C729F4}"/>
              </a:ext>
            </a:extLst>
          </p:cNvPr>
          <p:cNvGrpSpPr>
            <a:grpSpLocks/>
          </p:cNvGrpSpPr>
          <p:nvPr/>
        </p:nvGrpSpPr>
        <p:grpSpPr bwMode="auto">
          <a:xfrm>
            <a:off x="1143004" y="-12699"/>
            <a:ext cx="9902825" cy="1354139"/>
            <a:chOff x="0" y="0"/>
            <a:chExt cx="9906000" cy="1353312"/>
          </a:xfrm>
        </p:grpSpPr>
        <p:sp>
          <p:nvSpPr>
            <p:cNvPr id="51212" name="Rectangle 15">
              <a:extLst>
                <a:ext uri="{FF2B5EF4-FFF2-40B4-BE49-F238E27FC236}">
                  <a16:creationId xmlns:a16="http://schemas.microsoft.com/office/drawing/2014/main" id="{2EF2B02E-ACE1-481A-B654-A43CE17A756A}"/>
                </a:ext>
              </a:extLst>
            </p:cNvPr>
            <p:cNvSpPr>
              <a:spLocks noChangeArrowheads="1"/>
            </p:cNvSpPr>
            <p:nvPr/>
          </p:nvSpPr>
          <p:spPr bwMode="auto">
            <a:xfrm>
              <a:off x="0" y="0"/>
              <a:ext cx="9906000" cy="1353312"/>
            </a:xfrm>
            <a:prstGeom prst="rect">
              <a:avLst/>
            </a:prstGeom>
            <a:solidFill>
              <a:srgbClr val="0162B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332" fontAlgn="base">
                <a:lnSpc>
                  <a:spcPct val="100000"/>
                </a:lnSpc>
                <a:spcBef>
                  <a:spcPct val="0"/>
                </a:spcBef>
                <a:spcAft>
                  <a:spcPct val="0"/>
                </a:spcAft>
                <a:buNone/>
                <a:defRPr/>
              </a:pPr>
              <a:endParaRPr lang="en-US" altLang="en-US" sz="1000">
                <a:solidFill>
                  <a:prstClr val="black"/>
                </a:solidFill>
                <a:latin typeface="Verdana" panose="020B0604030504040204" pitchFamily="34" charset="0"/>
                <a:ea typeface="ＭＳ Ｐゴシック" panose="020B0600070205080204" pitchFamily="34" charset="-128"/>
              </a:endParaRPr>
            </a:p>
          </p:txBody>
        </p:sp>
        <p:sp>
          <p:nvSpPr>
            <p:cNvPr id="51213" name="Rectangle 17">
              <a:extLst>
                <a:ext uri="{FF2B5EF4-FFF2-40B4-BE49-F238E27FC236}">
                  <a16:creationId xmlns:a16="http://schemas.microsoft.com/office/drawing/2014/main" id="{DC983F8E-782A-43FF-9184-0DB723901766}"/>
                </a:ext>
              </a:extLst>
            </p:cNvPr>
            <p:cNvSpPr>
              <a:spLocks noChangeArrowheads="1"/>
            </p:cNvSpPr>
            <p:nvPr/>
          </p:nvSpPr>
          <p:spPr bwMode="auto">
            <a:xfrm>
              <a:off x="5889104" y="0"/>
              <a:ext cx="4016896" cy="201168"/>
            </a:xfrm>
            <a:prstGeom prst="rect">
              <a:avLst/>
            </a:prstGeom>
            <a:solidFill>
              <a:srgbClr val="0162B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332" fontAlgn="base">
                <a:lnSpc>
                  <a:spcPct val="100000"/>
                </a:lnSpc>
                <a:spcBef>
                  <a:spcPct val="0"/>
                </a:spcBef>
                <a:spcAft>
                  <a:spcPct val="0"/>
                </a:spcAft>
                <a:buNone/>
                <a:defRPr/>
              </a:pPr>
              <a:endParaRPr lang="en-US" altLang="en-US" sz="1000">
                <a:solidFill>
                  <a:prstClr val="black"/>
                </a:solidFill>
                <a:latin typeface="Verdana" panose="020B0604030504040204" pitchFamily="34" charset="0"/>
                <a:ea typeface="ＭＳ Ｐゴシック" panose="020B0600070205080204" pitchFamily="34" charset="-128"/>
              </a:endParaRPr>
            </a:p>
          </p:txBody>
        </p:sp>
      </p:grpSp>
      <p:pic>
        <p:nvPicPr>
          <p:cNvPr id="51211" name="Picture 9">
            <a:extLst>
              <a:ext uri="{FF2B5EF4-FFF2-40B4-BE49-F238E27FC236}">
                <a16:creationId xmlns:a16="http://schemas.microsoft.com/office/drawing/2014/main" id="{3BA23AF8-021F-4A0D-B05A-D2B8A55766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8013" y="504830"/>
            <a:ext cx="25908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1">
            <a:extLst>
              <a:ext uri="{FF2B5EF4-FFF2-40B4-BE49-F238E27FC236}">
                <a16:creationId xmlns:a16="http://schemas.microsoft.com/office/drawing/2014/main" id="{79EA443A-A366-4AE3-8F7B-97D5E31EE2A5}"/>
              </a:ext>
            </a:extLst>
          </p:cNvPr>
          <p:cNvSpPr txBox="1">
            <a:spLocks noChangeArrowheads="1"/>
          </p:cNvSpPr>
          <p:nvPr/>
        </p:nvSpPr>
        <p:spPr bwMode="auto">
          <a:xfrm>
            <a:off x="1426464" y="2840074"/>
            <a:ext cx="5120640" cy="466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70000"/>
              </a:spcBef>
              <a:spcAft>
                <a:spcPct val="10000"/>
              </a:spcAft>
              <a:buClr>
                <a:schemeClr val="accent1"/>
              </a:buClr>
              <a:buFont typeface="Wingdings" panose="05000000000000000000" pitchFamily="2" charset="2"/>
              <a:buChar char="Ø"/>
              <a:defRPr sz="14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spcAft>
                <a:spcPct val="10000"/>
              </a:spcAft>
              <a:buClr>
                <a:schemeClr val="accent1"/>
              </a:buClr>
              <a:buSzPct val="7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spcAft>
                <a:spcPct val="10000"/>
              </a:spcAft>
              <a:buClr>
                <a:schemeClr val="accent1"/>
              </a:buClr>
              <a:buSzPct val="7500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457167" indent="-457167" defTabSz="914332" eaLnBrk="0" fontAlgn="base" hangingPunct="0">
              <a:spcBef>
                <a:spcPts val="1200"/>
              </a:spcBef>
              <a:spcAft>
                <a:spcPct val="0"/>
              </a:spcAft>
              <a:buClr>
                <a:prstClr val="white"/>
              </a:buClr>
              <a:buFont typeface="Arial" panose="020B0604020202020204" pitchFamily="34" charset="0"/>
              <a:buChar char="•"/>
              <a:defRPr/>
            </a:pPr>
            <a:r>
              <a:rPr lang="en-US" altLang="en-US" sz="2500" b="1" dirty="0">
                <a:solidFill>
                  <a:prstClr val="white"/>
                </a:solidFill>
                <a:effectLst>
                  <a:outerShdw blurRad="38100" dist="38100" dir="2700000" algn="tl">
                    <a:srgbClr val="000000">
                      <a:alpha val="43137"/>
                    </a:srgbClr>
                  </a:outerShdw>
                </a:effectLst>
                <a:latin typeface="Trebuchet MS" panose="020B0603020202020204" pitchFamily="34" charset="0"/>
              </a:rPr>
              <a:t>Many people never had a role model in their life</a:t>
            </a:r>
          </a:p>
          <a:p>
            <a:pPr marL="457167" indent="-457167" defTabSz="914332" eaLnBrk="0" fontAlgn="base" hangingPunct="0">
              <a:spcBef>
                <a:spcPts val="1200"/>
              </a:spcBef>
              <a:spcAft>
                <a:spcPct val="0"/>
              </a:spcAft>
              <a:buClr>
                <a:prstClr val="white"/>
              </a:buClr>
              <a:buFont typeface="Arial" panose="020B0604020202020204" pitchFamily="34" charset="0"/>
              <a:buChar char="•"/>
              <a:defRPr/>
            </a:pPr>
            <a:r>
              <a:rPr lang="en-US" altLang="en-US" sz="2500" b="1" dirty="0">
                <a:solidFill>
                  <a:prstClr val="white"/>
                </a:solidFill>
                <a:effectLst>
                  <a:outerShdw blurRad="38100" dist="38100" dir="2700000" algn="tl">
                    <a:srgbClr val="000000">
                      <a:alpha val="43137"/>
                    </a:srgbClr>
                  </a:outerShdw>
                </a:effectLst>
                <a:latin typeface="Trebuchet MS" panose="020B0603020202020204" pitchFamily="34" charset="0"/>
              </a:rPr>
              <a:t>Consequently, many people never learned successful behaviors for the workplace</a:t>
            </a:r>
          </a:p>
          <a:p>
            <a:pPr marL="457167" indent="-457167" defTabSz="914332" eaLnBrk="0" fontAlgn="base" hangingPunct="0">
              <a:spcBef>
                <a:spcPts val="1200"/>
              </a:spcBef>
              <a:spcAft>
                <a:spcPct val="0"/>
              </a:spcAft>
              <a:buClr>
                <a:prstClr val="white"/>
              </a:buClr>
              <a:buFont typeface="Arial" panose="020B0604020202020204" pitchFamily="34" charset="0"/>
              <a:buChar char="•"/>
              <a:defRPr/>
            </a:pPr>
            <a:r>
              <a:rPr lang="en-US" altLang="en-US" sz="2500" b="1" dirty="0">
                <a:solidFill>
                  <a:prstClr val="white"/>
                </a:solidFill>
                <a:effectLst>
                  <a:outerShdw blurRad="38100" dist="38100" dir="2700000" algn="tl">
                    <a:srgbClr val="000000">
                      <a:alpha val="43137"/>
                    </a:srgbClr>
                  </a:outerShdw>
                </a:effectLst>
                <a:latin typeface="Trebuchet MS" panose="020B0603020202020204" pitchFamily="34" charset="0"/>
              </a:rPr>
              <a:t>If you fill that void, most people will live up to your faith in them</a:t>
            </a:r>
            <a:endParaRPr lang="en-US" sz="2500" b="1" dirty="0">
              <a:solidFill>
                <a:prstClr val="white"/>
              </a:solidFill>
              <a:effectLst>
                <a:outerShdw blurRad="38100" dist="38100" dir="2700000" algn="tl">
                  <a:srgbClr val="000000">
                    <a:alpha val="43137"/>
                  </a:srgbClr>
                </a:outerShdw>
              </a:effectLst>
              <a:latin typeface="Trebuchet MS" panose="020B0603020202020204" pitchFamily="34" charset="0"/>
              <a:ea typeface="Verdana" panose="020B0604030504040204" pitchFamily="34" charset="0"/>
            </a:endParaRPr>
          </a:p>
          <a:p>
            <a:pPr marL="0" indent="0" defTabSz="914332" eaLnBrk="0" fontAlgn="base" hangingPunct="0">
              <a:spcBef>
                <a:spcPts val="800"/>
              </a:spcBef>
              <a:spcAft>
                <a:spcPct val="0"/>
              </a:spcAft>
              <a:buClr>
                <a:prstClr val="white"/>
              </a:buClr>
              <a:buNone/>
              <a:defRPr/>
            </a:pPr>
            <a:endParaRPr lang="en-US" sz="2500" b="1" dirty="0">
              <a:solidFill>
                <a:prstClr val="white"/>
              </a:solidFill>
              <a:effectLst>
                <a:outerShdw blurRad="38100" dist="38100" dir="2700000" algn="tl">
                  <a:srgbClr val="000000">
                    <a:alpha val="43137"/>
                  </a:srgbClr>
                </a:outerShdw>
              </a:effectLst>
              <a:latin typeface="Trebuchet MS" panose="020B0603020202020204" pitchFamily="34" charset="0"/>
            </a:endParaRPr>
          </a:p>
        </p:txBody>
      </p:sp>
      <p:pic>
        <p:nvPicPr>
          <p:cNvPr id="18" name="Picture 4">
            <a:extLst>
              <a:ext uri="{FF2B5EF4-FFF2-40B4-BE49-F238E27FC236}">
                <a16:creationId xmlns:a16="http://schemas.microsoft.com/office/drawing/2014/main" id="{E79F97F3-803F-488B-82A4-FD6C9603FD1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a:xfrm>
            <a:off x="6913813" y="2895606"/>
            <a:ext cx="3733800" cy="350519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 name="Rectangle 11">
            <a:extLst>
              <a:ext uri="{FF2B5EF4-FFF2-40B4-BE49-F238E27FC236}">
                <a16:creationId xmlns:a16="http://schemas.microsoft.com/office/drawing/2014/main" id="{CA79BE2E-427B-475D-BDFC-210C402EF56E}"/>
              </a:ext>
            </a:extLst>
          </p:cNvPr>
          <p:cNvSpPr txBox="1">
            <a:spLocks noChangeArrowheads="1"/>
          </p:cNvSpPr>
          <p:nvPr/>
        </p:nvSpPr>
        <p:spPr bwMode="auto">
          <a:xfrm>
            <a:off x="1426468" y="1572773"/>
            <a:ext cx="9220201" cy="27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514326" indent="-514326" defTabSz="914332" eaLnBrk="0" fontAlgn="base" hangingPunct="0">
              <a:spcBef>
                <a:spcPts val="1800"/>
              </a:spcBef>
              <a:spcAft>
                <a:spcPct val="0"/>
              </a:spcAft>
              <a:buFont typeface="+mj-lt"/>
              <a:buAutoNum type="arabicPeriod" startAt="7"/>
              <a:defRPr/>
            </a:pPr>
            <a:r>
              <a:rPr lang="en-US" sz="3000" b="1" dirty="0">
                <a:solidFill>
                  <a:srgbClr val="FFFF00"/>
                </a:solidFill>
                <a:effectLst>
                  <a:outerShdw blurRad="38100" dist="38100" dir="2700000" algn="tl">
                    <a:srgbClr val="000000">
                      <a:alpha val="43137"/>
                    </a:srgbClr>
                  </a:outerShdw>
                </a:effectLst>
                <a:latin typeface="Trebuchet MS" panose="020B0603020202020204" pitchFamily="34" charset="0"/>
                <a:ea typeface="ＭＳ Ｐゴシック" panose="020B0600070205080204" pitchFamily="34" charset="-128"/>
              </a:rPr>
              <a:t>Role model the behaviors you are looking for </a:t>
            </a:r>
          </a:p>
        </p:txBody>
      </p:sp>
      <p:sp>
        <p:nvSpPr>
          <p:cNvPr id="20" name="Rectangle 2">
            <a:extLst>
              <a:ext uri="{FF2B5EF4-FFF2-40B4-BE49-F238E27FC236}">
                <a16:creationId xmlns:a16="http://schemas.microsoft.com/office/drawing/2014/main" id="{9ACD6B6A-944A-4844-815D-4518BC9CF8CA}"/>
              </a:ext>
            </a:extLst>
          </p:cNvPr>
          <p:cNvSpPr txBox="1">
            <a:spLocks noChangeArrowheads="1"/>
          </p:cNvSpPr>
          <p:nvPr/>
        </p:nvSpPr>
        <p:spPr bwMode="auto">
          <a:xfrm>
            <a:off x="1421721" y="134497"/>
            <a:ext cx="8867411"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fontAlgn="base">
              <a:lnSpc>
                <a:spcPct val="100000"/>
              </a:lnSpc>
              <a:spcBef>
                <a:spcPct val="0"/>
              </a:spcBef>
              <a:spcAft>
                <a:spcPct val="0"/>
              </a:spcAft>
              <a:buNone/>
              <a:defRPr/>
            </a:pPr>
            <a:r>
              <a:rPr lang="en-US" altLang="ja-JP" sz="2200" b="1" dirty="0">
                <a:solidFill>
                  <a:srgbClr val="FFFFFF"/>
                </a:solidFill>
                <a:latin typeface="Verdana" panose="020B0604030504040204" pitchFamily="34" charset="0"/>
                <a:ea typeface="ＭＳ Ｐゴシック" panose="020B0600070205080204" pitchFamily="34" charset="-128"/>
              </a:rPr>
              <a:t>How do we make culture change “sticky”</a:t>
            </a:r>
          </a:p>
        </p:txBody>
      </p:sp>
      <p:pic>
        <p:nvPicPr>
          <p:cNvPr id="3" name="Picture 2" descr="A map of the world&#10;&#10;AI-generated content may be incorrect.">
            <a:extLst>
              <a:ext uri="{FF2B5EF4-FFF2-40B4-BE49-F238E27FC236}">
                <a16:creationId xmlns:a16="http://schemas.microsoft.com/office/drawing/2014/main" id="{ACA385FE-6CC7-7AFD-3FAC-83A8402357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0344" y="8817"/>
            <a:ext cx="9909233" cy="1354139"/>
          </a:xfrm>
          <a:prstGeom prst="rect">
            <a:avLst/>
          </a:prstGeom>
        </p:spPr>
      </p:pic>
      <p:sp>
        <p:nvSpPr>
          <p:cNvPr id="4" name="Rectangle 2">
            <a:extLst>
              <a:ext uri="{FF2B5EF4-FFF2-40B4-BE49-F238E27FC236}">
                <a16:creationId xmlns:a16="http://schemas.microsoft.com/office/drawing/2014/main" id="{F9DFDBFA-BCAE-9816-0E64-165D46712EDE}"/>
              </a:ext>
            </a:extLst>
          </p:cNvPr>
          <p:cNvSpPr txBox="1">
            <a:spLocks noChangeArrowheads="1"/>
          </p:cNvSpPr>
          <p:nvPr/>
        </p:nvSpPr>
        <p:spPr bwMode="auto">
          <a:xfrm>
            <a:off x="1426465" y="137160"/>
            <a:ext cx="8867411"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fontAlgn="base">
              <a:lnSpc>
                <a:spcPct val="100000"/>
              </a:lnSpc>
              <a:spcBef>
                <a:spcPct val="0"/>
              </a:spcBef>
              <a:spcAft>
                <a:spcPct val="0"/>
              </a:spcAft>
              <a:buNone/>
              <a:defRPr/>
            </a:pPr>
            <a:r>
              <a:rPr lang="en-US" altLang="ja-JP" sz="2200" b="1" dirty="0">
                <a:solidFill>
                  <a:srgbClr val="FFFF00"/>
                </a:solidFill>
                <a:latin typeface="Verdana" panose="020B0604030504040204" pitchFamily="34" charset="0"/>
                <a:ea typeface="ＭＳ Ｐゴシック" panose="020B0600070205080204" pitchFamily="34" charset="-128"/>
              </a:rPr>
              <a:t>10 Steps to Making Change “Sticky”</a:t>
            </a:r>
          </a:p>
        </p:txBody>
      </p:sp>
      <p:pic>
        <p:nvPicPr>
          <p:cNvPr id="5" name="Picture 4" descr="logo.png">
            <a:extLst>
              <a:ext uri="{FF2B5EF4-FFF2-40B4-BE49-F238E27FC236}">
                <a16:creationId xmlns:a16="http://schemas.microsoft.com/office/drawing/2014/main" id="{D901DC4E-8BF0-18A1-DF0A-70BAD44ACD8C}"/>
              </a:ext>
            </a:extLst>
          </p:cNvPr>
          <p:cNvPicPr>
            <a:picLocks noChangeAspect="1"/>
          </p:cNvPicPr>
          <p:nvPr/>
        </p:nvPicPr>
        <p:blipFill>
          <a:blip r:embed="rId7" cstate="print"/>
          <a:srcRect b="24196"/>
          <a:stretch>
            <a:fillRect/>
          </a:stretch>
        </p:blipFill>
        <p:spPr>
          <a:xfrm>
            <a:off x="7360721" y="-101121"/>
            <a:ext cx="3800475" cy="1251448"/>
          </a:xfrm>
          <a:prstGeom prst="rect">
            <a:avLst/>
          </a:prstGeom>
        </p:spPr>
      </p:pic>
    </p:spTree>
    <p:extLst>
      <p:ext uri="{BB962C8B-B14F-4D97-AF65-F5344CB8AC3E}">
        <p14:creationId xmlns:p14="http://schemas.microsoft.com/office/powerpoint/2010/main" val="3551860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4EC4A-6F6A-9E1B-938D-5D7123232E0B}"/>
            </a:ext>
          </a:extLst>
        </p:cNvPr>
        <p:cNvGrpSpPr/>
        <p:nvPr/>
      </p:nvGrpSpPr>
      <p:grpSpPr>
        <a:xfrm>
          <a:off x="0" y="0"/>
          <a:ext cx="0" cy="0"/>
          <a:chOff x="0" y="0"/>
          <a:chExt cx="0" cy="0"/>
        </a:xfrm>
      </p:grpSpPr>
      <p:sp>
        <p:nvSpPr>
          <p:cNvPr id="20484" name="Rectangle 7">
            <a:extLst>
              <a:ext uri="{FF2B5EF4-FFF2-40B4-BE49-F238E27FC236}">
                <a16:creationId xmlns:a16="http://schemas.microsoft.com/office/drawing/2014/main" id="{A5135328-281D-C83B-BF44-624A51DA0E17}"/>
              </a:ext>
            </a:extLst>
          </p:cNvPr>
          <p:cNvSpPr>
            <a:spLocks noChangeArrowheads="1"/>
          </p:cNvSpPr>
          <p:nvPr/>
        </p:nvSpPr>
        <p:spPr bwMode="auto">
          <a:xfrm>
            <a:off x="1143005" y="105496"/>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eaLnBrk="0" fontAlgn="base" hangingPunct="0">
              <a:lnSpc>
                <a:spcPct val="100000"/>
              </a:lnSpc>
              <a:spcBef>
                <a:spcPct val="0"/>
              </a:spcBef>
              <a:spcAft>
                <a:spcPct val="0"/>
              </a:spcAft>
              <a:buNone/>
              <a:defRPr/>
            </a:pPr>
            <a:endParaRPr lang="en-US" altLang="en-US" sz="1000">
              <a:solidFill>
                <a:prstClr val="black"/>
              </a:solidFill>
              <a:latin typeface="Verdana" panose="020B0604030504040204" pitchFamily="34" charset="0"/>
              <a:ea typeface="ＭＳ Ｐゴシック" panose="020B0600070205080204" pitchFamily="34" charset="-128"/>
            </a:endParaRPr>
          </a:p>
        </p:txBody>
      </p:sp>
      <p:sp>
        <p:nvSpPr>
          <p:cNvPr id="20486" name="Rectangle 2">
            <a:extLst>
              <a:ext uri="{FF2B5EF4-FFF2-40B4-BE49-F238E27FC236}">
                <a16:creationId xmlns:a16="http://schemas.microsoft.com/office/drawing/2014/main" id="{93CFE3CC-FC93-B970-567A-0E492B1F633E}"/>
              </a:ext>
            </a:extLst>
          </p:cNvPr>
          <p:cNvSpPr>
            <a:spLocks noGrp="1" noChangeArrowheads="1"/>
          </p:cNvSpPr>
          <p:nvPr>
            <p:ph type="title"/>
          </p:nvPr>
        </p:nvSpPr>
        <p:spPr>
          <a:xfrm>
            <a:off x="1416049" y="0"/>
            <a:ext cx="6434139" cy="939800"/>
          </a:xfrm>
        </p:spPr>
        <p:txBody>
          <a:bodyPr/>
          <a:lstStyle/>
          <a:p>
            <a:pPr eaLnBrk="1" hangingPunct="1"/>
            <a:r>
              <a:rPr lang="en-US" altLang="ja-JP" sz="3600"/>
              <a:t>How Adults Learn</a:t>
            </a:r>
          </a:p>
        </p:txBody>
      </p:sp>
      <p:sp>
        <p:nvSpPr>
          <p:cNvPr id="19" name="Rectangle 2">
            <a:extLst>
              <a:ext uri="{FF2B5EF4-FFF2-40B4-BE49-F238E27FC236}">
                <a16:creationId xmlns:a16="http://schemas.microsoft.com/office/drawing/2014/main" id="{41419527-52A0-E31E-A111-604C14630C81}"/>
              </a:ext>
            </a:extLst>
          </p:cNvPr>
          <p:cNvSpPr txBox="1">
            <a:spLocks noChangeArrowheads="1"/>
          </p:cNvSpPr>
          <p:nvPr/>
        </p:nvSpPr>
        <p:spPr bwMode="auto">
          <a:xfrm>
            <a:off x="1421721" y="134497"/>
            <a:ext cx="8867411"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fontAlgn="base">
              <a:lnSpc>
                <a:spcPct val="100000"/>
              </a:lnSpc>
              <a:spcBef>
                <a:spcPct val="0"/>
              </a:spcBef>
              <a:spcAft>
                <a:spcPct val="0"/>
              </a:spcAft>
              <a:buNone/>
              <a:defRPr/>
            </a:pPr>
            <a:r>
              <a:rPr lang="en-US" altLang="ja-JP" sz="2200" b="1" dirty="0">
                <a:solidFill>
                  <a:srgbClr val="FFFFFF"/>
                </a:solidFill>
                <a:latin typeface="Verdana" panose="020B0604030504040204" pitchFamily="34" charset="0"/>
                <a:ea typeface="ＭＳ Ｐゴシック" panose="020B0600070205080204" pitchFamily="34" charset="-128"/>
              </a:rPr>
              <a:t>How do we make culture change “sticky”</a:t>
            </a:r>
          </a:p>
        </p:txBody>
      </p:sp>
      <p:sp>
        <p:nvSpPr>
          <p:cNvPr id="28" name="Rectangle 9">
            <a:extLst>
              <a:ext uri="{FF2B5EF4-FFF2-40B4-BE49-F238E27FC236}">
                <a16:creationId xmlns:a16="http://schemas.microsoft.com/office/drawing/2014/main" id="{450C7EF9-7A94-FF33-178D-AD9B733EC5F9}"/>
              </a:ext>
            </a:extLst>
          </p:cNvPr>
          <p:cNvSpPr>
            <a:spLocks noChangeArrowheads="1"/>
          </p:cNvSpPr>
          <p:nvPr/>
        </p:nvSpPr>
        <p:spPr bwMode="auto">
          <a:xfrm>
            <a:off x="1143000" y="1361606"/>
            <a:ext cx="9906000" cy="5496399"/>
          </a:xfrm>
          <a:prstGeom prst="rect">
            <a:avLst/>
          </a:prstGeom>
          <a:solidFill>
            <a:srgbClr val="21384A"/>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fontAlgn="base">
              <a:spcAft>
                <a:spcPct val="0"/>
              </a:spcAft>
              <a:buClr>
                <a:srgbClr val="0078F0"/>
              </a:buClr>
              <a:defRPr/>
            </a:pPr>
            <a:endParaRPr lang="en-US" altLang="en-US" b="1" dirty="0">
              <a:solidFill>
                <a:srgbClr val="FFFFFF"/>
              </a:solidFill>
              <a:ea typeface="ＭＳ Ｐゴシック" panose="020B0600070205080204" pitchFamily="34" charset="-128"/>
            </a:endParaRPr>
          </a:p>
        </p:txBody>
      </p:sp>
      <p:sp>
        <p:nvSpPr>
          <p:cNvPr id="29" name="Rectangle 11">
            <a:extLst>
              <a:ext uri="{FF2B5EF4-FFF2-40B4-BE49-F238E27FC236}">
                <a16:creationId xmlns:a16="http://schemas.microsoft.com/office/drawing/2014/main" id="{D79C5578-3357-3758-0C5D-0400B6691B50}"/>
              </a:ext>
            </a:extLst>
          </p:cNvPr>
          <p:cNvSpPr txBox="1">
            <a:spLocks noChangeArrowheads="1"/>
          </p:cNvSpPr>
          <p:nvPr/>
        </p:nvSpPr>
        <p:spPr bwMode="auto">
          <a:xfrm>
            <a:off x="1426464" y="1572773"/>
            <a:ext cx="9509760" cy="28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514350" indent="-514350" defTabSz="914332" eaLnBrk="0" fontAlgn="base" hangingPunct="0">
              <a:spcBef>
                <a:spcPts val="1800"/>
              </a:spcBef>
              <a:spcAft>
                <a:spcPct val="0"/>
              </a:spcAft>
              <a:buFont typeface="+mj-lt"/>
              <a:buAutoNum type="arabicPeriod" startAt="8"/>
              <a:defRPr/>
            </a:pPr>
            <a:r>
              <a:rPr lang="en-US" sz="3000" b="1" dirty="0">
                <a:solidFill>
                  <a:srgbClr val="FFFF00"/>
                </a:solidFill>
                <a:effectLst>
                  <a:outerShdw blurRad="38100" dist="38100" dir="2700000" algn="tl">
                    <a:srgbClr val="000000">
                      <a:alpha val="43137"/>
                    </a:srgbClr>
                  </a:outerShdw>
                </a:effectLst>
                <a:latin typeface="Trebuchet MS" panose="020B0603020202020204" pitchFamily="34" charset="0"/>
                <a:ea typeface="ＭＳ Ｐゴシック" panose="020B0600070205080204" pitchFamily="34" charset="-128"/>
              </a:rPr>
              <a:t>Make it part of the daily routine</a:t>
            </a:r>
          </a:p>
        </p:txBody>
      </p:sp>
      <p:pic>
        <p:nvPicPr>
          <p:cNvPr id="13" name="Picture 12" descr="A map of the world&#10;&#10;AI-generated content may be incorrect.">
            <a:extLst>
              <a:ext uri="{FF2B5EF4-FFF2-40B4-BE49-F238E27FC236}">
                <a16:creationId xmlns:a16="http://schemas.microsoft.com/office/drawing/2014/main" id="{AF888CA0-48BD-1C6D-24AC-9D47F2CC5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344" y="8817"/>
            <a:ext cx="9909233" cy="1354139"/>
          </a:xfrm>
          <a:prstGeom prst="rect">
            <a:avLst/>
          </a:prstGeom>
        </p:spPr>
      </p:pic>
      <p:sp>
        <p:nvSpPr>
          <p:cNvPr id="14" name="Rectangle 2">
            <a:extLst>
              <a:ext uri="{FF2B5EF4-FFF2-40B4-BE49-F238E27FC236}">
                <a16:creationId xmlns:a16="http://schemas.microsoft.com/office/drawing/2014/main" id="{159C1641-B1F9-3850-D370-FBD2435850E4}"/>
              </a:ext>
            </a:extLst>
          </p:cNvPr>
          <p:cNvSpPr txBox="1">
            <a:spLocks noChangeArrowheads="1"/>
          </p:cNvSpPr>
          <p:nvPr/>
        </p:nvSpPr>
        <p:spPr bwMode="auto">
          <a:xfrm>
            <a:off x="1426465" y="137160"/>
            <a:ext cx="8867411"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32" fontAlgn="base">
              <a:lnSpc>
                <a:spcPct val="100000"/>
              </a:lnSpc>
              <a:spcBef>
                <a:spcPct val="0"/>
              </a:spcBef>
              <a:spcAft>
                <a:spcPct val="0"/>
              </a:spcAft>
              <a:buNone/>
              <a:defRPr/>
            </a:pPr>
            <a:r>
              <a:rPr lang="en-US" altLang="ja-JP" sz="2200" b="1" dirty="0">
                <a:solidFill>
                  <a:srgbClr val="FFFF00"/>
                </a:solidFill>
                <a:latin typeface="Verdana" panose="020B0604030504040204" pitchFamily="34" charset="0"/>
                <a:ea typeface="ＭＳ Ｐゴシック" panose="020B0600070205080204" pitchFamily="34" charset="-128"/>
              </a:rPr>
              <a:t>10 Steps to Making Change “Sticky”</a:t>
            </a:r>
          </a:p>
        </p:txBody>
      </p:sp>
      <p:pic>
        <p:nvPicPr>
          <p:cNvPr id="15" name="Picture 14" descr="logo.png">
            <a:extLst>
              <a:ext uri="{FF2B5EF4-FFF2-40B4-BE49-F238E27FC236}">
                <a16:creationId xmlns:a16="http://schemas.microsoft.com/office/drawing/2014/main" id="{12E838CA-6DCC-DACD-A9D5-624C38EC100E}"/>
              </a:ext>
            </a:extLst>
          </p:cNvPr>
          <p:cNvPicPr>
            <a:picLocks noChangeAspect="1"/>
          </p:cNvPicPr>
          <p:nvPr/>
        </p:nvPicPr>
        <p:blipFill>
          <a:blip r:embed="rId4" cstate="print"/>
          <a:srcRect b="24196"/>
          <a:stretch>
            <a:fillRect/>
          </a:stretch>
        </p:blipFill>
        <p:spPr>
          <a:xfrm>
            <a:off x="7360721" y="-101121"/>
            <a:ext cx="3800475" cy="1251448"/>
          </a:xfrm>
          <a:prstGeom prst="rect">
            <a:avLst/>
          </a:prstGeom>
        </p:spPr>
      </p:pic>
      <p:sp>
        <p:nvSpPr>
          <p:cNvPr id="2" name="Rectangle 11">
            <a:extLst>
              <a:ext uri="{FF2B5EF4-FFF2-40B4-BE49-F238E27FC236}">
                <a16:creationId xmlns:a16="http://schemas.microsoft.com/office/drawing/2014/main" id="{29DFE407-4119-161F-554F-25B7CE93D075}"/>
              </a:ext>
            </a:extLst>
          </p:cNvPr>
          <p:cNvSpPr txBox="1">
            <a:spLocks noChangeArrowheads="1"/>
          </p:cNvSpPr>
          <p:nvPr/>
        </p:nvSpPr>
        <p:spPr bwMode="auto">
          <a:xfrm>
            <a:off x="1511808" y="2886429"/>
            <a:ext cx="5029200" cy="351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2400" b="1" dirty="0">
                <a:solidFill>
                  <a:schemeClr val="bg1"/>
                </a:solidFill>
                <a:latin typeface="Trebuchet MS" panose="020B0603020202020204" pitchFamily="34" charset="0"/>
              </a:rPr>
              <a:t>The quickest way to make a change permanent and recurring is to integrate it into the daily routine</a:t>
            </a:r>
            <a:endParaRPr lang="en-US" sz="2400" dirty="0">
              <a:solidFill>
                <a:schemeClr val="bg1"/>
              </a:solidFill>
              <a:latin typeface="Trebuchet MS" panose="020B0603020202020204" pitchFamily="34" charset="0"/>
            </a:endParaRPr>
          </a:p>
          <a:p>
            <a:pPr marL="342882" indent="-342882">
              <a:spcBef>
                <a:spcPts val="1200"/>
              </a:spcBef>
            </a:pPr>
            <a:r>
              <a:rPr lang="en-US" sz="2400" dirty="0">
                <a:solidFill>
                  <a:schemeClr val="bg1"/>
                </a:solidFill>
                <a:latin typeface="Trebuchet MS" panose="020B0603020202020204" pitchFamily="34" charset="0"/>
              </a:rPr>
              <a:t>It must be seen as beneficial</a:t>
            </a:r>
          </a:p>
          <a:p>
            <a:pPr marL="342882" indent="-342882"/>
            <a:r>
              <a:rPr lang="en-US" sz="2400" dirty="0">
                <a:solidFill>
                  <a:schemeClr val="bg1"/>
                </a:solidFill>
                <a:latin typeface="Trebuchet MS" panose="020B0603020202020204" pitchFamily="34" charset="0"/>
              </a:rPr>
              <a:t>It cannot be too difficult or time-consuming to fit into the existing routine</a:t>
            </a:r>
          </a:p>
          <a:p>
            <a:pPr defTabSz="514274" eaLnBrk="0" fontAlgn="base" hangingPunct="0">
              <a:lnSpc>
                <a:spcPct val="100000"/>
              </a:lnSpc>
              <a:spcBef>
                <a:spcPts val="675"/>
              </a:spcBef>
              <a:spcAft>
                <a:spcPct val="0"/>
              </a:spcAft>
              <a:buNone/>
              <a:defRPr/>
            </a:pPr>
            <a:endParaRPr lang="en-US" altLang="en-US" sz="2400" b="1" dirty="0">
              <a:solidFill>
                <a:schemeClr val="bg1"/>
              </a:solidFill>
              <a:effectLst>
                <a:outerShdw blurRad="38100" dist="38100" dir="2700000" algn="tl">
                  <a:srgbClr val="000000">
                    <a:alpha val="43137"/>
                  </a:srgbClr>
                </a:outerShdw>
              </a:effectLst>
              <a:latin typeface="Trebuchet MS" panose="020B0603020202020204" pitchFamily="34" charset="0"/>
              <a:ea typeface="ＭＳ Ｐゴシック" panose="020B0600070205080204" pitchFamily="34" charset="-128"/>
            </a:endParaRPr>
          </a:p>
        </p:txBody>
      </p:sp>
      <p:pic>
        <p:nvPicPr>
          <p:cNvPr id="9" name="Picture 8">
            <a:extLst>
              <a:ext uri="{FF2B5EF4-FFF2-40B4-BE49-F238E27FC236}">
                <a16:creationId xmlns:a16="http://schemas.microsoft.com/office/drawing/2014/main" id="{2CE17E30-4723-FA6D-DC17-BEDAD989CEBB}"/>
              </a:ext>
            </a:extLst>
          </p:cNvPr>
          <p:cNvPicPr>
            <a:picLocks noChangeAspect="1"/>
          </p:cNvPicPr>
          <p:nvPr/>
        </p:nvPicPr>
        <p:blipFill>
          <a:blip r:embed="rId5"/>
          <a:stretch>
            <a:fillRect/>
          </a:stretch>
        </p:blipFill>
        <p:spPr>
          <a:xfrm>
            <a:off x="6772751" y="2783529"/>
            <a:ext cx="3797717" cy="3322608"/>
          </a:xfrm>
          <a:prstGeom prst="rect">
            <a:avLst/>
          </a:prstGeom>
        </p:spPr>
      </p:pic>
    </p:spTree>
    <p:extLst>
      <p:ext uri="{BB962C8B-B14F-4D97-AF65-F5344CB8AC3E}">
        <p14:creationId xmlns:p14="http://schemas.microsoft.com/office/powerpoint/2010/main" val="1850475597"/>
      </p:ext>
    </p:extLst>
  </p:cSld>
  <p:clrMapOvr>
    <a:masterClrMapping/>
  </p:clrMapOvr>
</p:sld>
</file>

<file path=ppt/theme/theme1.xml><?xml version="1.0" encoding="utf-8"?>
<a:theme xmlns:a="http://schemas.openxmlformats.org/drawingml/2006/main" name="TTT23 [Repaired]">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000" b="0" i="0" u="none" strike="noStrike" cap="none" normalizeH="0" baseline="0" smtClean="0">
            <a:ln>
              <a:noFill/>
            </a:ln>
            <a:solidFill>
              <a:schemeClr val="tx1"/>
            </a:solidFill>
            <a:effectLst/>
            <a:latin typeface="Verdana" panose="020B060403050404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000" b="0" i="0" u="none" strike="noStrike" cap="none" normalizeH="0" baseline="0" smtClean="0">
            <a:ln>
              <a:noFill/>
            </a:ln>
            <a:solidFill>
              <a:schemeClr val="tx1"/>
            </a:solidFill>
            <a:effectLst/>
            <a:latin typeface="Verdana" panose="020B0604030504040204" pitchFamily="34" charset="0"/>
            <a:ea typeface="ＭＳ Ｐゴシック" panose="020B0600070205080204" pitchFamily="34" charset="-128"/>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KA">
  <a:themeElements>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KA" id="{A201CD20-3AD0-4BD1-A090-16B80F4EB34E}" vid="{CF63A57F-C56D-4F32-91F4-30F3A674072C}"/>
    </a:ext>
  </a:extLst>
</a:theme>
</file>

<file path=ppt/theme/theme3.xml><?xml version="1.0" encoding="utf-8"?>
<a:theme xmlns:a="http://schemas.openxmlformats.org/drawingml/2006/main" name="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49741</TotalTime>
  <Words>817</Words>
  <Application>Microsoft Office PowerPoint</Application>
  <PresentationFormat>Widescreen</PresentationFormat>
  <Paragraphs>143</Paragraphs>
  <Slides>12</Slides>
  <Notes>12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12</vt:i4>
      </vt:variant>
    </vt:vector>
  </HeadingPairs>
  <TitlesOfParts>
    <vt:vector size="25" baseType="lpstr">
      <vt:lpstr>ＭＳ Ｐゴシック</vt:lpstr>
      <vt:lpstr>Arial</vt:lpstr>
      <vt:lpstr>Calibri</vt:lpstr>
      <vt:lpstr>CiscoSansTT ExtraLight</vt:lpstr>
      <vt:lpstr>CordiaUPC</vt:lpstr>
      <vt:lpstr>Gunship</vt:lpstr>
      <vt:lpstr>Times New Roman</vt:lpstr>
      <vt:lpstr>Trebuchet MS</vt:lpstr>
      <vt:lpstr>Verdana</vt:lpstr>
      <vt:lpstr>Wingdings</vt:lpstr>
      <vt:lpstr>TTT23 [Repaired]</vt:lpstr>
      <vt:lpstr>ThemeKA</vt:lpstr>
      <vt:lpstr>Blue theme 2015 16x9</vt:lpstr>
      <vt:lpstr>PowerPoint Presentation</vt:lpstr>
      <vt:lpstr>PowerPoint Presentation</vt:lpstr>
      <vt:lpstr>PowerPoint Presentation</vt:lpstr>
      <vt:lpstr>How Adults Learn</vt:lpstr>
      <vt:lpstr>How Adults Learn</vt:lpstr>
      <vt:lpstr>How Adults Learn</vt:lpstr>
      <vt:lpstr>How Adults Learn</vt:lpstr>
      <vt:lpstr>How Adults Learn</vt:lpstr>
      <vt:lpstr>How Adults Learn</vt:lpstr>
      <vt:lpstr>How Adults Learn</vt:lpstr>
      <vt:lpstr>How Adults Learn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Adults Learn</dc:title>
  <dc:creator>Larry Cummings</dc:creator>
  <cp:lastModifiedBy>Larry Cummings</cp:lastModifiedBy>
  <cp:revision>16</cp:revision>
  <dcterms:created xsi:type="dcterms:W3CDTF">2021-10-04T13:24:16Z</dcterms:created>
  <dcterms:modified xsi:type="dcterms:W3CDTF">2025-05-13T23:38:14Z</dcterms:modified>
</cp:coreProperties>
</file>