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 id="2147483676" r:id="rId2"/>
  </p:sldMasterIdLst>
  <p:notesMasterIdLst>
    <p:notesMasterId r:id="rId25"/>
  </p:notesMasterIdLst>
  <p:sldIdLst>
    <p:sldId id="279" r:id="rId3"/>
    <p:sldId id="258" r:id="rId4"/>
    <p:sldId id="259" r:id="rId5"/>
    <p:sldId id="260" r:id="rId6"/>
    <p:sldId id="261" r:id="rId7"/>
    <p:sldId id="262" r:id="rId8"/>
    <p:sldId id="263" r:id="rId9"/>
    <p:sldId id="264" r:id="rId10"/>
    <p:sldId id="265" r:id="rId11"/>
    <p:sldId id="266" r:id="rId12"/>
    <p:sldId id="268" r:id="rId13"/>
    <p:sldId id="267" r:id="rId14"/>
    <p:sldId id="269" r:id="rId15"/>
    <p:sldId id="270" r:id="rId16"/>
    <p:sldId id="271" r:id="rId17"/>
    <p:sldId id="272" r:id="rId18"/>
    <p:sldId id="274" r:id="rId19"/>
    <p:sldId id="273" r:id="rId20"/>
    <p:sldId id="275" r:id="rId21"/>
    <p:sldId id="276" r:id="rId22"/>
    <p:sldId id="277" r:id="rId23"/>
    <p:sldId id="289" r:id="rId24"/>
  </p:sldIdLst>
  <p:sldSz cx="9144000" cy="6858000" type="screen4x3"/>
  <p:notesSz cx="7010400" cy="9296400"/>
  <p:embeddedFontLst>
    <p:embeddedFont>
      <p:font typeface="Aptos ExtraBold" panose="020B0004020202020204" pitchFamily="34" charset="0"/>
      <p:bold r:id="rId26"/>
      <p:boldItalic r:id="rId27"/>
    </p:embeddedFont>
    <p:embeddedFont>
      <p:font typeface="Arial Black" panose="020B0A04020102020204" pitchFamily="34" charset="0"/>
      <p:regular r:id="rId28"/>
      <p:bold r:id="rId29"/>
    </p:embeddedFont>
    <p:embeddedFont>
      <p:font typeface="CordiaUPC" panose="020B0304020202020204" pitchFamily="34" charset="-34"/>
      <p:regular r:id="rId30"/>
      <p:bold r:id="rId31"/>
      <p:italic r:id="rId32"/>
      <p:boldItalic r:id="rId33"/>
    </p:embeddedFont>
    <p:embeddedFont>
      <p:font typeface="Teko" panose="020B0604020202020204" charset="0"/>
      <p:regular r:id="rId34"/>
      <p:bold r:id="rId35"/>
    </p:embeddedFont>
    <p:embeddedFont>
      <p:font typeface="Trebuchet MS" panose="020B0603020202020204" pitchFamily="34" charset="0"/>
      <p:regular r:id="rId36"/>
      <p:bold r:id="rId37"/>
      <p:italic r:id="rId38"/>
      <p:boldItalic r:id="rId39"/>
    </p:embeddedFont>
    <p:embeddedFont>
      <p:font typeface="Verdana" panose="020B0604030504040204" pitchFamily="34" charset="0"/>
      <p:regular r:id="rId40"/>
      <p:bold r:id="rId41"/>
      <p:italic r:id="rId42"/>
      <p:boldItalic r:id="rId43"/>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000000"/>
          </p15:clr>
        </p15:guide>
        <p15:guide id="2" pos="2880">
          <p15:clr>
            <a:srgbClr val="000000"/>
          </p15:clr>
        </p15:guide>
      </p15:sldGuideLst>
    </p:ext>
    <p:ext uri="{2D200454-40CA-4A62-9FC3-DE9A4176ACB9}">
      <p15:notesGuideLst xmlns:p15="http://schemas.microsoft.com/office/powerpoint/2012/main">
        <p15:guide id="1" orient="horz" pos="2928">
          <p15:clr>
            <a:srgbClr val="000000"/>
          </p15:clr>
        </p15:guide>
        <p15:guide id="2" pos="2208">
          <p15:clr>
            <a:srgbClr val="000000"/>
          </p15:clr>
        </p15:guide>
      </p15:notesGuideLst>
    </p:ext>
    <p:ext uri="GoogleSlidesCustomDataVersion2">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44" roundtripDataSignature="AMtx7mhc1KFnpgjxBEsE7EmlmAMcnaS2Sw=="/>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38CD5"/>
    <a:srgbClr val="13CBC7"/>
    <a:srgbClr val="12BEBA"/>
    <a:srgbClr val="0060A8"/>
    <a:srgbClr val="8CB3E3"/>
    <a:srgbClr val="14A2A3"/>
    <a:srgbClr val="52B4BA"/>
    <a:srgbClr val="6BF1F1"/>
    <a:srgbClr val="2F5180"/>
    <a:srgbClr val="0E979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13BB0BDF-249D-4C5B-9F98-18BE964D94A9}">
  <a:tblStyle styleId="{13BB0BDF-249D-4C5B-9F98-18BE964D94A9}" styleName="Table_0">
    <a:wholeTbl>
      <a:tcTxStyle>
        <a:font>
          <a:latin typeface="Arial"/>
          <a:ea typeface="Arial"/>
          <a:cs typeface="Arial"/>
        </a:font>
        <a:srgbClr val="000000"/>
      </a:tcTxStyle>
      <a:tcStyle>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 styleId="{3B33B0F1-ECED-434C-94C3-7BECDEF881E7}" styleName="Table_1">
    <a:wholeTbl>
      <a:tcTxStyle b="off" i="off">
        <a:font>
          <a:latin typeface="Calibri"/>
          <a:ea typeface="Calibri"/>
          <a:cs typeface="Calibri"/>
        </a:font>
        <a:schemeClr val="dk1"/>
      </a:tcTxStyle>
      <a:tcStyle>
        <a:tcBdr>
          <a:left>
            <a:ln w="12700" cap="flat" cmpd="sng">
              <a:solidFill>
                <a:schemeClr val="lt1"/>
              </a:solidFill>
              <a:prstDash val="solid"/>
              <a:round/>
              <a:headEnd type="none" w="sm" len="sm"/>
              <a:tailEnd type="none" w="sm" len="sm"/>
            </a:ln>
          </a:left>
          <a:right>
            <a:ln w="12700" cap="flat" cmpd="sng">
              <a:solidFill>
                <a:schemeClr val="lt1"/>
              </a:solidFill>
              <a:prstDash val="solid"/>
              <a:round/>
              <a:headEnd type="none" w="sm" len="sm"/>
              <a:tailEnd type="none" w="sm" len="sm"/>
            </a:ln>
          </a:right>
          <a:top>
            <a:ln w="12700" cap="flat" cmpd="sng">
              <a:solidFill>
                <a:schemeClr val="lt1"/>
              </a:solidFill>
              <a:prstDash val="solid"/>
              <a:round/>
              <a:headEnd type="none" w="sm" len="sm"/>
              <a:tailEnd type="none" w="sm" len="sm"/>
            </a:ln>
          </a:top>
          <a:bottom>
            <a:ln w="12700" cap="flat" cmpd="sng">
              <a:solidFill>
                <a:schemeClr val="lt1"/>
              </a:solidFill>
              <a:prstDash val="solid"/>
              <a:round/>
              <a:headEnd type="none" w="sm" len="sm"/>
              <a:tailEnd type="none" w="sm" len="sm"/>
            </a:ln>
          </a:bottom>
          <a:insideH>
            <a:ln w="12700" cap="flat" cmpd="sng">
              <a:solidFill>
                <a:schemeClr val="lt1"/>
              </a:solidFill>
              <a:prstDash val="solid"/>
              <a:round/>
              <a:headEnd type="none" w="sm" len="sm"/>
              <a:tailEnd type="none" w="sm" len="sm"/>
            </a:ln>
          </a:insideH>
          <a:insideV>
            <a:ln w="12700" cap="flat" cmpd="sng">
              <a:solidFill>
                <a:schemeClr val="lt1"/>
              </a:solidFill>
              <a:prstDash val="solid"/>
              <a:round/>
              <a:headEnd type="none" w="sm" len="sm"/>
              <a:tailEnd type="none" w="sm" len="sm"/>
            </a:ln>
          </a:insideV>
        </a:tcBdr>
        <a:fill>
          <a:solidFill>
            <a:srgbClr val="E8ECF4"/>
          </a:solidFill>
        </a:fill>
      </a:tcStyle>
    </a:wholeTbl>
    <a:band1H>
      <a:tcTxStyle/>
      <a:tcStyle>
        <a:tcBdr/>
        <a:fill>
          <a:solidFill>
            <a:srgbClr val="CFD7E7"/>
          </a:solidFill>
        </a:fill>
      </a:tcStyle>
    </a:band1H>
    <a:band2H>
      <a:tcTxStyle/>
      <a:tcStyle>
        <a:tcBdr/>
      </a:tcStyle>
    </a:band2H>
    <a:band1V>
      <a:tcTxStyle/>
      <a:tcStyle>
        <a:tcBdr/>
        <a:fill>
          <a:solidFill>
            <a:srgbClr val="CFD7E7"/>
          </a:solidFill>
        </a:fill>
      </a:tcStyle>
    </a:band1V>
    <a:band2V>
      <a:tcTxStyle/>
      <a:tcStyle>
        <a:tcBdr/>
      </a:tcStyle>
    </a:band2V>
    <a:lastCol>
      <a:tcTxStyle b="on" i="off">
        <a:font>
          <a:latin typeface="Calibri"/>
          <a:ea typeface="Calibri"/>
          <a:cs typeface="Calibri"/>
        </a:font>
        <a:schemeClr val="lt1"/>
      </a:tcTxStyle>
      <a:tcStyle>
        <a:tcBdr/>
        <a:fill>
          <a:solidFill>
            <a:schemeClr val="accent1"/>
          </a:solidFill>
        </a:fill>
      </a:tcStyle>
    </a:lastCol>
    <a:firstCol>
      <a:tcTxStyle b="on" i="off">
        <a:font>
          <a:latin typeface="Calibri"/>
          <a:ea typeface="Calibri"/>
          <a:cs typeface="Calibri"/>
        </a:font>
        <a:schemeClr val="lt1"/>
      </a:tcTxStyle>
      <a:tcStyle>
        <a:tcBdr/>
        <a:fill>
          <a:solidFill>
            <a:schemeClr val="accent1"/>
          </a:solidFill>
        </a:fill>
      </a:tcStyle>
    </a:firstCol>
    <a:lastRow>
      <a:tcTxStyle b="on" i="off">
        <a:font>
          <a:latin typeface="Calibri"/>
          <a:ea typeface="Calibri"/>
          <a:cs typeface="Calibri"/>
        </a:font>
        <a:schemeClr val="lt1"/>
      </a:tcTxStyle>
      <a:tcStyle>
        <a:tcBdr>
          <a:top>
            <a:ln w="38100" cap="flat" cmpd="sng">
              <a:solidFill>
                <a:schemeClr val="lt1"/>
              </a:solidFill>
              <a:prstDash val="solid"/>
              <a:round/>
              <a:headEnd type="none" w="sm" len="sm"/>
              <a:tailEnd type="none" w="sm" len="sm"/>
            </a:ln>
          </a:top>
        </a:tcBdr>
        <a:fill>
          <a:solidFill>
            <a:schemeClr val="accent1"/>
          </a:solidFill>
        </a:fill>
      </a:tcStyle>
    </a:lastRow>
    <a:seCell>
      <a:tcTxStyle/>
      <a:tcStyle>
        <a:tcBdr/>
      </a:tcStyle>
    </a:seCell>
    <a:swCell>
      <a:tcTxStyle/>
      <a:tcStyle>
        <a:tcBdr/>
      </a:tcStyle>
    </a:swCell>
    <a:firstRow>
      <a:tcTxStyle b="on" i="off">
        <a:font>
          <a:latin typeface="Calibri"/>
          <a:ea typeface="Calibri"/>
          <a:cs typeface="Calibri"/>
        </a:font>
        <a:schemeClr val="lt1"/>
      </a:tcTxStyle>
      <a:tcStyle>
        <a:tcBdr>
          <a:bottom>
            <a:ln w="38100" cap="flat" cmpd="sng">
              <a:solidFill>
                <a:schemeClr val="lt1"/>
              </a:solidFill>
              <a:prstDash val="solid"/>
              <a:round/>
              <a:headEnd type="none" w="sm" len="sm"/>
              <a:tailEnd type="none" w="sm" len="sm"/>
            </a:ln>
          </a:bottom>
        </a:tcBdr>
        <a:fill>
          <a:solidFill>
            <a:schemeClr val="accent1"/>
          </a:solidFill>
        </a:fill>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p:scale>
          <a:sx n="80" d="100"/>
          <a:sy n="80" d="100"/>
        </p:scale>
        <p:origin x="730" y="-110"/>
      </p:cViewPr>
      <p:guideLst>
        <p:guide orient="horz" pos="2160"/>
        <p:guide pos="2880"/>
      </p:guideLst>
    </p:cSldViewPr>
  </p:slideViewPr>
  <p:notesTextViewPr>
    <p:cViewPr>
      <p:scale>
        <a:sx n="1" d="1"/>
        <a:sy n="1" d="1"/>
      </p:scale>
      <p:origin x="0" y="0"/>
    </p:cViewPr>
  </p:notesTextViewPr>
  <p:sorterViewPr>
    <p:cViewPr>
      <p:scale>
        <a:sx n="100" d="100"/>
        <a:sy n="100" d="100"/>
      </p:scale>
      <p:origin x="0" y="-2414"/>
    </p:cViewPr>
  </p:sorterViewPr>
  <p:notesViewPr>
    <p:cSldViewPr snapToGrid="0">
      <p:cViewPr varScale="1">
        <p:scale>
          <a:sx n="100" d="100"/>
          <a:sy n="100" d="100"/>
        </p:scale>
        <p:origin x="0" y="0"/>
      </p:cViewPr>
      <p:guideLst>
        <p:guide orient="horz" pos="2928"/>
        <p:guide pos="2208"/>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font" Target="fonts/font1.fntdata"/><Relationship Id="rId39" Type="http://schemas.openxmlformats.org/officeDocument/2006/relationships/font" Target="fonts/font14.fntdata"/><Relationship Id="rId21" Type="http://schemas.openxmlformats.org/officeDocument/2006/relationships/slide" Target="slides/slide19.xml"/><Relationship Id="rId34" Type="http://schemas.openxmlformats.org/officeDocument/2006/relationships/font" Target="fonts/font9.fntdata"/><Relationship Id="rId42" Type="http://schemas.openxmlformats.org/officeDocument/2006/relationships/font" Target="fonts/font17.fntdata"/><Relationship Id="rId47" Type="http://schemas.openxmlformats.org/officeDocument/2006/relationships/theme" Target="theme/theme1.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font" Target="fonts/font4.fntdata"/><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font" Target="fonts/font7.fntdata"/><Relationship Id="rId37" Type="http://schemas.openxmlformats.org/officeDocument/2006/relationships/font" Target="fonts/font12.fntdata"/><Relationship Id="rId40" Type="http://schemas.openxmlformats.org/officeDocument/2006/relationships/font" Target="fonts/font15.fntdata"/><Relationship Id="rId45" Type="http://schemas.openxmlformats.org/officeDocument/2006/relationships/presProps" Target="pres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font" Target="fonts/font3.fntdata"/><Relationship Id="rId36" Type="http://schemas.openxmlformats.org/officeDocument/2006/relationships/font" Target="fonts/font11.fntdata"/><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font" Target="fonts/font6.fntdata"/><Relationship Id="rId44" Type="http://customschemas.google.com/relationships/presentationmetadata" Target="metadata"/><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font" Target="fonts/font2.fntdata"/><Relationship Id="rId30" Type="http://schemas.openxmlformats.org/officeDocument/2006/relationships/font" Target="fonts/font5.fntdata"/><Relationship Id="rId35" Type="http://schemas.openxmlformats.org/officeDocument/2006/relationships/font" Target="fonts/font10.fntdata"/><Relationship Id="rId43" Type="http://schemas.openxmlformats.org/officeDocument/2006/relationships/font" Target="fonts/font18.fntdata"/><Relationship Id="rId48" Type="http://schemas.openxmlformats.org/officeDocument/2006/relationships/tableStyles" Target="tableStyles.xml"/><Relationship Id="rId8" Type="http://schemas.openxmlformats.org/officeDocument/2006/relationships/slide" Target="slides/slide6.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notesMaster" Target="notesMasters/notesMaster1.xml"/><Relationship Id="rId33" Type="http://schemas.openxmlformats.org/officeDocument/2006/relationships/font" Target="fonts/font8.fntdata"/><Relationship Id="rId38" Type="http://schemas.openxmlformats.org/officeDocument/2006/relationships/font" Target="fonts/font13.fntdata"/><Relationship Id="rId46" Type="http://schemas.openxmlformats.org/officeDocument/2006/relationships/viewProps" Target="viewProps.xml"/><Relationship Id="rId20" Type="http://schemas.openxmlformats.org/officeDocument/2006/relationships/slide" Target="slides/slide18.xml"/><Relationship Id="rId41" Type="http://schemas.openxmlformats.org/officeDocument/2006/relationships/font" Target="fonts/font16.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3037840" cy="464820"/>
          </a:xfrm>
          <a:prstGeom prst="rect">
            <a:avLst/>
          </a:prstGeom>
          <a:noFill/>
          <a:ln>
            <a:noFill/>
          </a:ln>
        </p:spPr>
        <p:txBody>
          <a:bodyPr spcFirstLastPara="1" wrap="square" lIns="93150" tIns="46575" rIns="93150" bIns="46575" anchor="t"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970938" y="0"/>
            <a:ext cx="3037840" cy="464820"/>
          </a:xfrm>
          <a:prstGeom prst="rect">
            <a:avLst/>
          </a:prstGeom>
          <a:noFill/>
          <a:ln>
            <a:noFill/>
          </a:ln>
        </p:spPr>
        <p:txBody>
          <a:bodyPr spcFirstLastPara="1" wrap="square" lIns="93150" tIns="46575" rIns="93150" bIns="46575" anchor="t" anchorCtr="0">
            <a:noAutofit/>
          </a:bodyPr>
          <a:lstStyle>
            <a:lvl1pPr marR="0" lvl="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1181100" y="698500"/>
            <a:ext cx="4648200" cy="34861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701040" y="4415790"/>
            <a:ext cx="5608320" cy="4183380"/>
          </a:xfrm>
          <a:prstGeom prst="rect">
            <a:avLst/>
          </a:prstGeom>
          <a:noFill/>
          <a:ln>
            <a:noFill/>
          </a:ln>
        </p:spPr>
        <p:txBody>
          <a:bodyPr spcFirstLastPara="1" wrap="square" lIns="93150" tIns="46575" rIns="93150" bIns="46575" anchor="t" anchorCtr="0">
            <a:normAutofit/>
          </a:bodyPr>
          <a:lstStyle>
            <a:lvl1pPr marL="457200" marR="0" lvl="0"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829966"/>
            <a:ext cx="3037840" cy="464820"/>
          </a:xfrm>
          <a:prstGeom prst="rect">
            <a:avLst/>
          </a:prstGeom>
          <a:noFill/>
          <a:ln>
            <a:noFill/>
          </a:ln>
        </p:spPr>
        <p:txBody>
          <a:bodyPr spcFirstLastPara="1" wrap="square" lIns="93150" tIns="46575" rIns="93150" bIns="46575" anchor="b"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970938" y="8829966"/>
            <a:ext cx="3037840" cy="464820"/>
          </a:xfrm>
          <a:prstGeom prst="rect">
            <a:avLst/>
          </a:prstGeom>
          <a:noFill/>
          <a:ln>
            <a:noFill/>
          </a:ln>
        </p:spPr>
        <p:txBody>
          <a:bodyPr spcFirstLastPara="1" wrap="square" lIns="93150" tIns="46575" rIns="93150" bIns="46575"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4"/>
        <p:cNvGrpSpPr/>
        <p:nvPr/>
      </p:nvGrpSpPr>
      <p:grpSpPr>
        <a:xfrm>
          <a:off x="0" y="0"/>
          <a:ext cx="0" cy="0"/>
          <a:chOff x="0" y="0"/>
          <a:chExt cx="0" cy="0"/>
        </a:xfrm>
      </p:grpSpPr>
      <p:sp>
        <p:nvSpPr>
          <p:cNvPr id="255" name="Google Shape;255;p1:notes"/>
          <p:cNvSpPr txBox="1">
            <a:spLocks noGrp="1"/>
          </p:cNvSpPr>
          <p:nvPr>
            <p:ph type="sldNum" idx="12"/>
          </p:nvPr>
        </p:nvSpPr>
        <p:spPr>
          <a:xfrm>
            <a:off x="3970938" y="8829966"/>
            <a:ext cx="3037840" cy="464820"/>
          </a:xfrm>
          <a:prstGeom prst="rect">
            <a:avLst/>
          </a:prstGeom>
          <a:noFill/>
          <a:ln>
            <a:noFill/>
          </a:ln>
        </p:spPr>
        <p:txBody>
          <a:bodyPr spcFirstLastPara="1" wrap="square" lIns="93150" tIns="46575" rIns="93150" bIns="46575" anchor="b" anchorCtr="0">
            <a:noAutofit/>
          </a:bodyPr>
          <a:lstStyle/>
          <a:p>
            <a:pPr marL="0" lvl="0" indent="0" algn="r" rtl="0">
              <a:spcBef>
                <a:spcPts val="0"/>
              </a:spcBef>
              <a:spcAft>
                <a:spcPts val="0"/>
              </a:spcAft>
              <a:buNone/>
            </a:pPr>
            <a:fld id="{00000000-1234-1234-1234-123412341234}" type="slidenum">
              <a:rPr lang="en-US"/>
              <a:t>1</a:t>
            </a:fld>
            <a:endParaRPr/>
          </a:p>
        </p:txBody>
      </p:sp>
      <p:sp>
        <p:nvSpPr>
          <p:cNvPr id="256" name="Google Shape;256;p1:notes"/>
          <p:cNvSpPr>
            <a:spLocks noGrp="1" noRot="1" noChangeAspect="1"/>
          </p:cNvSpPr>
          <p:nvPr>
            <p:ph type="sldImg" idx="2"/>
          </p:nvPr>
        </p:nvSpPr>
        <p:spPr>
          <a:xfrm>
            <a:off x="1181100" y="698500"/>
            <a:ext cx="4648200" cy="348615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257" name="Google Shape;257;p1:notes"/>
          <p:cNvSpPr txBox="1">
            <a:spLocks noGrp="1"/>
          </p:cNvSpPr>
          <p:nvPr>
            <p:ph type="body" idx="1"/>
          </p:nvPr>
        </p:nvSpPr>
        <p:spPr>
          <a:xfrm>
            <a:off x="701040" y="4415790"/>
            <a:ext cx="5608320" cy="4183380"/>
          </a:xfrm>
          <a:prstGeom prst="rect">
            <a:avLst/>
          </a:prstGeom>
          <a:noFill/>
          <a:ln>
            <a:noFill/>
          </a:ln>
        </p:spPr>
        <p:txBody>
          <a:bodyPr spcFirstLastPara="1" wrap="square" lIns="93150" tIns="46575" rIns="93150" bIns="46575" anchor="t" anchorCtr="0">
            <a:normAutofit/>
          </a:bodyPr>
          <a:lstStyle/>
          <a:p>
            <a:pPr marL="0" lvl="0" indent="0" algn="l" rtl="0">
              <a:spcBef>
                <a:spcPts val="0"/>
              </a:spcBef>
              <a:spcAft>
                <a:spcPts val="0"/>
              </a:spcAft>
              <a:buNone/>
            </a:pPr>
            <a:r>
              <a:rPr lang="en-US"/>
              <a:t>Welcome everyone…</a:t>
            </a:r>
            <a:endParaRPr/>
          </a:p>
          <a:p>
            <a:pPr marL="0" lvl="0" indent="0" algn="l" rtl="0">
              <a:spcBef>
                <a:spcPts val="0"/>
              </a:spcBef>
              <a:spcAft>
                <a:spcPts val="0"/>
              </a:spcAft>
              <a:buNone/>
            </a:pPr>
            <a:r>
              <a:rPr lang="en-US"/>
              <a:t>On behalf of CEP, I want to thank you all for participating in today’s webinar on Building a Best Practice Performance-Based Organization.</a:t>
            </a:r>
            <a:endParaRPr/>
          </a:p>
          <a:p>
            <a:pPr marL="0" lvl="0" indent="0" algn="l" rtl="0">
              <a:spcBef>
                <a:spcPts val="0"/>
              </a:spcBef>
              <a:spcAft>
                <a:spcPts val="0"/>
              </a:spcAft>
              <a:buNone/>
            </a:pPr>
            <a:r>
              <a:rPr lang="en-US"/>
              <a:t>We’ve been both delighted and a bit surprised with the overwhelming response to this event.</a:t>
            </a:r>
            <a:endParaRPr/>
          </a:p>
          <a:p>
            <a:pPr marL="0" lvl="0" indent="0" algn="l" rtl="0">
              <a:spcBef>
                <a:spcPts val="0"/>
              </a:spcBef>
              <a:spcAft>
                <a:spcPts val="0"/>
              </a:spcAft>
              <a:buNone/>
            </a:pPr>
            <a:r>
              <a:rPr lang="en-US"/>
              <a:t>I think that speaks to the relevance and importance of this topic to the Training and HR communities.</a:t>
            </a:r>
            <a:endParaRPr/>
          </a:p>
          <a:p>
            <a:pPr marL="0" lvl="0" indent="0" algn="l" rtl="0">
              <a:spcBef>
                <a:spcPts val="0"/>
              </a:spcBef>
              <a:spcAft>
                <a:spcPts val="0"/>
              </a:spcAft>
              <a:buNone/>
            </a:pPr>
            <a:endParaRPr/>
          </a:p>
          <a:p>
            <a:pPr marL="0" lvl="0" indent="0" algn="l" rtl="0">
              <a:spcBef>
                <a:spcPts val="0"/>
              </a:spcBef>
              <a:spcAft>
                <a:spcPts val="0"/>
              </a:spcAft>
              <a:buNone/>
            </a:pPr>
            <a:r>
              <a:rPr lang="en-US"/>
              <a:t>A couple of housekeeping notes before we begin…</a:t>
            </a:r>
            <a:endParaRPr/>
          </a:p>
          <a:p>
            <a:pPr marL="0" lvl="0" indent="0" algn="l" rtl="0">
              <a:spcBef>
                <a:spcPts val="0"/>
              </a:spcBef>
              <a:spcAft>
                <a:spcPts val="0"/>
              </a:spcAft>
              <a:buNone/>
            </a:pPr>
            <a:r>
              <a:rPr lang="en-US"/>
              <a:t>At the end of our session today we’ll ask you to complete a very brief survey giving us your feedback on this event.  Following that survey, you’ll be able to request additional information, including a copy of today’s presentation.</a:t>
            </a:r>
            <a:endParaRPr/>
          </a:p>
          <a:p>
            <a:pPr marL="0" lvl="0" indent="0" algn="l" rtl="0">
              <a:spcBef>
                <a:spcPts val="0"/>
              </a:spcBef>
              <a:spcAft>
                <a:spcPts val="0"/>
              </a:spcAft>
              <a:buNone/>
            </a:pPr>
            <a:endParaRPr/>
          </a:p>
          <a:p>
            <a:pPr marL="0" lvl="0" indent="0" algn="l" rtl="0">
              <a:spcBef>
                <a:spcPts val="0"/>
              </a:spcBef>
              <a:spcAft>
                <a:spcPts val="0"/>
              </a:spcAft>
              <a:buNone/>
            </a:pPr>
            <a:r>
              <a:rPr lang="en-US"/>
              <a:t>If you have questions at any time during our session please email them to us.  We won’t be answering questions live but we will definitely get back to you with an answer.  So now, let’s begin….</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59"/>
        <p:cNvGrpSpPr/>
        <p:nvPr/>
      </p:nvGrpSpPr>
      <p:grpSpPr>
        <a:xfrm>
          <a:off x="0" y="0"/>
          <a:ext cx="0" cy="0"/>
          <a:chOff x="0" y="0"/>
          <a:chExt cx="0" cy="0"/>
        </a:xfrm>
      </p:grpSpPr>
      <p:sp>
        <p:nvSpPr>
          <p:cNvPr id="560" name="Google Shape;560;p11:notes"/>
          <p:cNvSpPr>
            <a:spLocks noGrp="1" noRot="1" noChangeAspect="1"/>
          </p:cNvSpPr>
          <p:nvPr>
            <p:ph type="sldImg" idx="2"/>
          </p:nvPr>
        </p:nvSpPr>
        <p:spPr>
          <a:xfrm>
            <a:off x="1181100" y="698500"/>
            <a:ext cx="4648200" cy="34861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61" name="Google Shape;561;p11:notes"/>
          <p:cNvSpPr txBox="1">
            <a:spLocks noGrp="1"/>
          </p:cNvSpPr>
          <p:nvPr>
            <p:ph type="body" idx="1"/>
          </p:nvPr>
        </p:nvSpPr>
        <p:spPr>
          <a:xfrm>
            <a:off x="701040" y="4415790"/>
            <a:ext cx="5608320" cy="4183380"/>
          </a:xfrm>
          <a:prstGeom prst="rect">
            <a:avLst/>
          </a:prstGeom>
          <a:noFill/>
          <a:ln>
            <a:noFill/>
          </a:ln>
        </p:spPr>
        <p:txBody>
          <a:bodyPr spcFirstLastPara="1" wrap="square" lIns="93150" tIns="46575" rIns="93150" bIns="46575" anchor="t" anchorCtr="0">
            <a:normAutofit/>
          </a:bodyPr>
          <a:lstStyle/>
          <a:p>
            <a:pPr marL="0" lvl="0" indent="0" algn="l" rtl="0">
              <a:spcBef>
                <a:spcPts val="0"/>
              </a:spcBef>
              <a:spcAft>
                <a:spcPts val="0"/>
              </a:spcAft>
              <a:buNone/>
            </a:pPr>
            <a:endParaRPr/>
          </a:p>
        </p:txBody>
      </p:sp>
      <p:sp>
        <p:nvSpPr>
          <p:cNvPr id="562" name="Google Shape;562;p11:notes"/>
          <p:cNvSpPr txBox="1">
            <a:spLocks noGrp="1"/>
          </p:cNvSpPr>
          <p:nvPr>
            <p:ph type="sldNum" idx="12"/>
          </p:nvPr>
        </p:nvSpPr>
        <p:spPr>
          <a:xfrm>
            <a:off x="3970938" y="8829966"/>
            <a:ext cx="3037840" cy="464820"/>
          </a:xfrm>
          <a:prstGeom prst="rect">
            <a:avLst/>
          </a:prstGeom>
          <a:noFill/>
          <a:ln>
            <a:noFill/>
          </a:ln>
        </p:spPr>
        <p:txBody>
          <a:bodyPr spcFirstLastPara="1" wrap="square" lIns="93150" tIns="46575" rIns="93150" bIns="46575" anchor="b" anchorCtr="0">
            <a:noAutofit/>
          </a:bodyPr>
          <a:lstStyle/>
          <a:p>
            <a:pPr marL="0" lvl="0" indent="0" algn="r" rtl="0">
              <a:spcBef>
                <a:spcPts val="0"/>
              </a:spcBef>
              <a:spcAft>
                <a:spcPts val="0"/>
              </a:spcAft>
              <a:buNone/>
            </a:pPr>
            <a:fld id="{00000000-1234-1234-1234-123412341234}" type="slidenum">
              <a:rPr lang="en-US"/>
              <a:t>10</a:t>
            </a:fld>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47"/>
        <p:cNvGrpSpPr/>
        <p:nvPr/>
      </p:nvGrpSpPr>
      <p:grpSpPr>
        <a:xfrm>
          <a:off x="0" y="0"/>
          <a:ext cx="0" cy="0"/>
          <a:chOff x="0" y="0"/>
          <a:chExt cx="0" cy="0"/>
        </a:xfrm>
      </p:grpSpPr>
      <p:sp>
        <p:nvSpPr>
          <p:cNvPr id="648" name="Google Shape;648;p13:notes"/>
          <p:cNvSpPr>
            <a:spLocks noGrp="1" noRot="1" noChangeAspect="1"/>
          </p:cNvSpPr>
          <p:nvPr>
            <p:ph type="sldImg" idx="2"/>
          </p:nvPr>
        </p:nvSpPr>
        <p:spPr>
          <a:xfrm>
            <a:off x="1181100" y="698500"/>
            <a:ext cx="4648200" cy="34861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49" name="Google Shape;649;p13:notes"/>
          <p:cNvSpPr txBox="1">
            <a:spLocks noGrp="1"/>
          </p:cNvSpPr>
          <p:nvPr>
            <p:ph type="body" idx="1"/>
          </p:nvPr>
        </p:nvSpPr>
        <p:spPr>
          <a:xfrm>
            <a:off x="701040" y="4415790"/>
            <a:ext cx="5608320" cy="4183380"/>
          </a:xfrm>
          <a:prstGeom prst="rect">
            <a:avLst/>
          </a:prstGeom>
          <a:noFill/>
          <a:ln>
            <a:noFill/>
          </a:ln>
        </p:spPr>
        <p:txBody>
          <a:bodyPr spcFirstLastPara="1" wrap="square" lIns="93150" tIns="46575" rIns="93150" bIns="46575" anchor="t" anchorCtr="0">
            <a:normAutofit/>
          </a:bodyPr>
          <a:lstStyle/>
          <a:p>
            <a:pPr marL="0" lvl="0" indent="0" algn="l" rtl="0">
              <a:spcBef>
                <a:spcPts val="0"/>
              </a:spcBef>
              <a:spcAft>
                <a:spcPts val="0"/>
              </a:spcAft>
              <a:buNone/>
            </a:pPr>
            <a:endParaRPr dirty="0"/>
          </a:p>
        </p:txBody>
      </p:sp>
      <p:sp>
        <p:nvSpPr>
          <p:cNvPr id="650" name="Google Shape;650;p13:notes"/>
          <p:cNvSpPr txBox="1">
            <a:spLocks noGrp="1"/>
          </p:cNvSpPr>
          <p:nvPr>
            <p:ph type="sldNum" idx="12"/>
          </p:nvPr>
        </p:nvSpPr>
        <p:spPr>
          <a:xfrm>
            <a:off x="3970938" y="8829966"/>
            <a:ext cx="3037840" cy="464820"/>
          </a:xfrm>
          <a:prstGeom prst="rect">
            <a:avLst/>
          </a:prstGeom>
          <a:noFill/>
          <a:ln>
            <a:noFill/>
          </a:ln>
        </p:spPr>
        <p:txBody>
          <a:bodyPr spcFirstLastPara="1" wrap="square" lIns="93150" tIns="46575" rIns="93150" bIns="46575" anchor="b" anchorCtr="0">
            <a:noAutofit/>
          </a:bodyPr>
          <a:lstStyle/>
          <a:p>
            <a:pPr marL="0" lvl="0" indent="0" algn="r" rtl="0">
              <a:spcBef>
                <a:spcPts val="0"/>
              </a:spcBef>
              <a:spcAft>
                <a:spcPts val="0"/>
              </a:spcAft>
              <a:buNone/>
            </a:pPr>
            <a:fld id="{00000000-1234-1234-1234-123412341234}" type="slidenum">
              <a:rPr lang="en-US"/>
              <a:t>11</a:t>
            </a:fld>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99"/>
        <p:cNvGrpSpPr/>
        <p:nvPr/>
      </p:nvGrpSpPr>
      <p:grpSpPr>
        <a:xfrm>
          <a:off x="0" y="0"/>
          <a:ext cx="0" cy="0"/>
          <a:chOff x="0" y="0"/>
          <a:chExt cx="0" cy="0"/>
        </a:xfrm>
      </p:grpSpPr>
      <p:sp>
        <p:nvSpPr>
          <p:cNvPr id="600" name="Google Shape;600;p12:notes"/>
          <p:cNvSpPr>
            <a:spLocks noGrp="1" noRot="1" noChangeAspect="1"/>
          </p:cNvSpPr>
          <p:nvPr>
            <p:ph type="sldImg" idx="2"/>
          </p:nvPr>
        </p:nvSpPr>
        <p:spPr>
          <a:xfrm>
            <a:off x="1181100" y="698500"/>
            <a:ext cx="4648200" cy="34861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01" name="Google Shape;601;p12:notes"/>
          <p:cNvSpPr txBox="1">
            <a:spLocks noGrp="1"/>
          </p:cNvSpPr>
          <p:nvPr>
            <p:ph type="body" idx="1"/>
          </p:nvPr>
        </p:nvSpPr>
        <p:spPr>
          <a:xfrm>
            <a:off x="701040" y="4415790"/>
            <a:ext cx="5608320" cy="4183380"/>
          </a:xfrm>
          <a:prstGeom prst="rect">
            <a:avLst/>
          </a:prstGeom>
          <a:noFill/>
          <a:ln>
            <a:noFill/>
          </a:ln>
        </p:spPr>
        <p:txBody>
          <a:bodyPr spcFirstLastPara="1" wrap="square" lIns="93150" tIns="46575" rIns="93150" bIns="46575" anchor="t" anchorCtr="0">
            <a:normAutofit/>
          </a:bodyPr>
          <a:lstStyle/>
          <a:p>
            <a:pPr marL="0" lvl="0" indent="0" algn="l" rtl="0">
              <a:spcBef>
                <a:spcPts val="0"/>
              </a:spcBef>
              <a:spcAft>
                <a:spcPts val="0"/>
              </a:spcAft>
              <a:buNone/>
            </a:pPr>
            <a:endParaRPr/>
          </a:p>
        </p:txBody>
      </p:sp>
      <p:sp>
        <p:nvSpPr>
          <p:cNvPr id="602" name="Google Shape;602;p12:notes"/>
          <p:cNvSpPr txBox="1">
            <a:spLocks noGrp="1"/>
          </p:cNvSpPr>
          <p:nvPr>
            <p:ph type="sldNum" idx="12"/>
          </p:nvPr>
        </p:nvSpPr>
        <p:spPr>
          <a:xfrm>
            <a:off x="3970938" y="8829966"/>
            <a:ext cx="3037840" cy="464820"/>
          </a:xfrm>
          <a:prstGeom prst="rect">
            <a:avLst/>
          </a:prstGeom>
          <a:noFill/>
          <a:ln>
            <a:noFill/>
          </a:ln>
        </p:spPr>
        <p:txBody>
          <a:bodyPr spcFirstLastPara="1" wrap="square" lIns="93150" tIns="46575" rIns="93150" bIns="46575" anchor="b" anchorCtr="0">
            <a:noAutofit/>
          </a:bodyPr>
          <a:lstStyle/>
          <a:p>
            <a:pPr marL="0" lvl="0" indent="0" algn="r" rtl="0">
              <a:spcBef>
                <a:spcPts val="0"/>
              </a:spcBef>
              <a:spcAft>
                <a:spcPts val="0"/>
              </a:spcAft>
              <a:buNone/>
            </a:pPr>
            <a:fld id="{00000000-1234-1234-1234-123412341234}" type="slidenum">
              <a:rPr lang="en-US"/>
              <a:t>12</a:t>
            </a:fld>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58"/>
        <p:cNvGrpSpPr/>
        <p:nvPr/>
      </p:nvGrpSpPr>
      <p:grpSpPr>
        <a:xfrm>
          <a:off x="0" y="0"/>
          <a:ext cx="0" cy="0"/>
          <a:chOff x="0" y="0"/>
          <a:chExt cx="0" cy="0"/>
        </a:xfrm>
      </p:grpSpPr>
      <p:sp>
        <p:nvSpPr>
          <p:cNvPr id="659" name="Google Shape;659;p14:notes"/>
          <p:cNvSpPr>
            <a:spLocks noGrp="1" noRot="1" noChangeAspect="1"/>
          </p:cNvSpPr>
          <p:nvPr>
            <p:ph type="sldImg" idx="2"/>
          </p:nvPr>
        </p:nvSpPr>
        <p:spPr>
          <a:xfrm>
            <a:off x="1181100" y="698500"/>
            <a:ext cx="4648200" cy="34861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60" name="Google Shape;660;p14:notes"/>
          <p:cNvSpPr txBox="1">
            <a:spLocks noGrp="1"/>
          </p:cNvSpPr>
          <p:nvPr>
            <p:ph type="body" idx="1"/>
          </p:nvPr>
        </p:nvSpPr>
        <p:spPr>
          <a:xfrm>
            <a:off x="701040" y="4415790"/>
            <a:ext cx="5608320" cy="4183380"/>
          </a:xfrm>
          <a:prstGeom prst="rect">
            <a:avLst/>
          </a:prstGeom>
          <a:noFill/>
          <a:ln>
            <a:noFill/>
          </a:ln>
        </p:spPr>
        <p:txBody>
          <a:bodyPr spcFirstLastPara="1" wrap="square" lIns="93150" tIns="46575" rIns="93150" bIns="46575" anchor="t" anchorCtr="0">
            <a:normAutofit/>
          </a:bodyPr>
          <a:lstStyle/>
          <a:p>
            <a:pPr marL="0" lvl="0" indent="0" algn="l" rtl="0">
              <a:spcBef>
                <a:spcPts val="0"/>
              </a:spcBef>
              <a:spcAft>
                <a:spcPts val="0"/>
              </a:spcAft>
              <a:buNone/>
            </a:pPr>
            <a:endParaRPr/>
          </a:p>
        </p:txBody>
      </p:sp>
      <p:sp>
        <p:nvSpPr>
          <p:cNvPr id="661" name="Google Shape;661;p14:notes"/>
          <p:cNvSpPr txBox="1">
            <a:spLocks noGrp="1"/>
          </p:cNvSpPr>
          <p:nvPr>
            <p:ph type="sldNum" idx="12"/>
          </p:nvPr>
        </p:nvSpPr>
        <p:spPr>
          <a:xfrm>
            <a:off x="3970938" y="8829966"/>
            <a:ext cx="3037840" cy="464820"/>
          </a:xfrm>
          <a:prstGeom prst="rect">
            <a:avLst/>
          </a:prstGeom>
          <a:noFill/>
          <a:ln>
            <a:noFill/>
          </a:ln>
        </p:spPr>
        <p:txBody>
          <a:bodyPr spcFirstLastPara="1" wrap="square" lIns="93150" tIns="46575" rIns="93150" bIns="46575" anchor="b" anchorCtr="0">
            <a:noAutofit/>
          </a:bodyPr>
          <a:lstStyle/>
          <a:p>
            <a:pPr marL="0" lvl="0" indent="0" algn="r" rtl="0">
              <a:spcBef>
                <a:spcPts val="0"/>
              </a:spcBef>
              <a:spcAft>
                <a:spcPts val="0"/>
              </a:spcAft>
              <a:buNone/>
            </a:pPr>
            <a:fld id="{00000000-1234-1234-1234-123412341234}" type="slidenum">
              <a:rPr lang="en-US"/>
              <a:t>13</a:t>
            </a:fld>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71"/>
        <p:cNvGrpSpPr/>
        <p:nvPr/>
      </p:nvGrpSpPr>
      <p:grpSpPr>
        <a:xfrm>
          <a:off x="0" y="0"/>
          <a:ext cx="0" cy="0"/>
          <a:chOff x="0" y="0"/>
          <a:chExt cx="0" cy="0"/>
        </a:xfrm>
      </p:grpSpPr>
      <p:sp>
        <p:nvSpPr>
          <p:cNvPr id="672" name="Google Shape;672;p15:notes"/>
          <p:cNvSpPr>
            <a:spLocks noGrp="1" noRot="1" noChangeAspect="1"/>
          </p:cNvSpPr>
          <p:nvPr>
            <p:ph type="sldImg" idx="2"/>
          </p:nvPr>
        </p:nvSpPr>
        <p:spPr>
          <a:xfrm>
            <a:off x="1181100" y="698500"/>
            <a:ext cx="4648200" cy="34861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73" name="Google Shape;673;p15:notes"/>
          <p:cNvSpPr txBox="1">
            <a:spLocks noGrp="1"/>
          </p:cNvSpPr>
          <p:nvPr>
            <p:ph type="body" idx="1"/>
          </p:nvPr>
        </p:nvSpPr>
        <p:spPr>
          <a:xfrm>
            <a:off x="701040" y="4415790"/>
            <a:ext cx="5608320" cy="4183380"/>
          </a:xfrm>
          <a:prstGeom prst="rect">
            <a:avLst/>
          </a:prstGeom>
          <a:noFill/>
          <a:ln>
            <a:noFill/>
          </a:ln>
        </p:spPr>
        <p:txBody>
          <a:bodyPr spcFirstLastPara="1" wrap="square" lIns="93150" tIns="46575" rIns="93150" bIns="46575" anchor="t" anchorCtr="0">
            <a:normAutofit/>
          </a:bodyPr>
          <a:lstStyle/>
          <a:p>
            <a:pPr marL="0" lvl="0" indent="0" algn="l" rtl="0">
              <a:spcBef>
                <a:spcPts val="0"/>
              </a:spcBef>
              <a:spcAft>
                <a:spcPts val="0"/>
              </a:spcAft>
              <a:buNone/>
            </a:pPr>
            <a:endParaRPr/>
          </a:p>
        </p:txBody>
      </p:sp>
      <p:sp>
        <p:nvSpPr>
          <p:cNvPr id="674" name="Google Shape;674;p15:notes"/>
          <p:cNvSpPr txBox="1">
            <a:spLocks noGrp="1"/>
          </p:cNvSpPr>
          <p:nvPr>
            <p:ph type="sldNum" idx="12"/>
          </p:nvPr>
        </p:nvSpPr>
        <p:spPr>
          <a:xfrm>
            <a:off x="3970938" y="8829966"/>
            <a:ext cx="3037840" cy="464820"/>
          </a:xfrm>
          <a:prstGeom prst="rect">
            <a:avLst/>
          </a:prstGeom>
          <a:noFill/>
          <a:ln>
            <a:noFill/>
          </a:ln>
        </p:spPr>
        <p:txBody>
          <a:bodyPr spcFirstLastPara="1" wrap="square" lIns="93150" tIns="46575" rIns="93150" bIns="46575" anchor="b" anchorCtr="0">
            <a:noAutofit/>
          </a:bodyPr>
          <a:lstStyle/>
          <a:p>
            <a:pPr marL="0" lvl="0" indent="0" algn="r" rtl="0">
              <a:spcBef>
                <a:spcPts val="0"/>
              </a:spcBef>
              <a:spcAft>
                <a:spcPts val="0"/>
              </a:spcAft>
              <a:buNone/>
            </a:pPr>
            <a:fld id="{00000000-1234-1234-1234-123412341234}" type="slidenum">
              <a:rPr lang="en-US"/>
              <a:t>14</a:t>
            </a:fld>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12"/>
        <p:cNvGrpSpPr/>
        <p:nvPr/>
      </p:nvGrpSpPr>
      <p:grpSpPr>
        <a:xfrm>
          <a:off x="0" y="0"/>
          <a:ext cx="0" cy="0"/>
          <a:chOff x="0" y="0"/>
          <a:chExt cx="0" cy="0"/>
        </a:xfrm>
      </p:grpSpPr>
      <p:sp>
        <p:nvSpPr>
          <p:cNvPr id="713" name="Google Shape;713;p16:notes"/>
          <p:cNvSpPr>
            <a:spLocks noGrp="1" noRot="1" noChangeAspect="1"/>
          </p:cNvSpPr>
          <p:nvPr>
            <p:ph type="sldImg" idx="2"/>
          </p:nvPr>
        </p:nvSpPr>
        <p:spPr>
          <a:xfrm>
            <a:off x="1181100" y="698500"/>
            <a:ext cx="4648200" cy="34861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714" name="Google Shape;714;p16:notes"/>
          <p:cNvSpPr txBox="1">
            <a:spLocks noGrp="1"/>
          </p:cNvSpPr>
          <p:nvPr>
            <p:ph type="body" idx="1"/>
          </p:nvPr>
        </p:nvSpPr>
        <p:spPr>
          <a:xfrm>
            <a:off x="701040" y="4415790"/>
            <a:ext cx="5608320" cy="4183380"/>
          </a:xfrm>
          <a:prstGeom prst="rect">
            <a:avLst/>
          </a:prstGeom>
          <a:noFill/>
          <a:ln>
            <a:noFill/>
          </a:ln>
        </p:spPr>
        <p:txBody>
          <a:bodyPr spcFirstLastPara="1" wrap="square" lIns="93150" tIns="46575" rIns="93150" bIns="46575" anchor="t" anchorCtr="0">
            <a:normAutofit/>
          </a:bodyPr>
          <a:lstStyle/>
          <a:p>
            <a:pPr marL="0" lvl="0" indent="0" algn="l" rtl="0">
              <a:spcBef>
                <a:spcPts val="0"/>
              </a:spcBef>
              <a:spcAft>
                <a:spcPts val="0"/>
              </a:spcAft>
              <a:buNone/>
            </a:pPr>
            <a:endParaRPr/>
          </a:p>
        </p:txBody>
      </p:sp>
      <p:sp>
        <p:nvSpPr>
          <p:cNvPr id="715" name="Google Shape;715;p16:notes"/>
          <p:cNvSpPr txBox="1">
            <a:spLocks noGrp="1"/>
          </p:cNvSpPr>
          <p:nvPr>
            <p:ph type="sldNum" idx="12"/>
          </p:nvPr>
        </p:nvSpPr>
        <p:spPr>
          <a:xfrm>
            <a:off x="3970938" y="8829966"/>
            <a:ext cx="3037840" cy="464820"/>
          </a:xfrm>
          <a:prstGeom prst="rect">
            <a:avLst/>
          </a:prstGeom>
          <a:noFill/>
          <a:ln>
            <a:noFill/>
          </a:ln>
        </p:spPr>
        <p:txBody>
          <a:bodyPr spcFirstLastPara="1" wrap="square" lIns="93150" tIns="46575" rIns="93150" bIns="46575" anchor="b" anchorCtr="0">
            <a:noAutofit/>
          </a:bodyPr>
          <a:lstStyle/>
          <a:p>
            <a:pPr marL="0" lvl="0" indent="0" algn="r" rtl="0">
              <a:spcBef>
                <a:spcPts val="0"/>
              </a:spcBef>
              <a:spcAft>
                <a:spcPts val="0"/>
              </a:spcAft>
              <a:buNone/>
            </a:pPr>
            <a:fld id="{00000000-1234-1234-1234-123412341234}" type="slidenum">
              <a:rPr lang="en-US"/>
              <a:t>15</a:t>
            </a:fld>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40"/>
        <p:cNvGrpSpPr/>
        <p:nvPr/>
      </p:nvGrpSpPr>
      <p:grpSpPr>
        <a:xfrm>
          <a:off x="0" y="0"/>
          <a:ext cx="0" cy="0"/>
          <a:chOff x="0" y="0"/>
          <a:chExt cx="0" cy="0"/>
        </a:xfrm>
      </p:grpSpPr>
      <p:sp>
        <p:nvSpPr>
          <p:cNvPr id="741" name="Google Shape;741;p17:notes"/>
          <p:cNvSpPr>
            <a:spLocks noGrp="1" noRot="1" noChangeAspect="1"/>
          </p:cNvSpPr>
          <p:nvPr>
            <p:ph type="sldImg" idx="2"/>
          </p:nvPr>
        </p:nvSpPr>
        <p:spPr>
          <a:xfrm>
            <a:off x="1181100" y="698500"/>
            <a:ext cx="4648200" cy="34861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742" name="Google Shape;742;p17:notes"/>
          <p:cNvSpPr txBox="1">
            <a:spLocks noGrp="1"/>
          </p:cNvSpPr>
          <p:nvPr>
            <p:ph type="body" idx="1"/>
          </p:nvPr>
        </p:nvSpPr>
        <p:spPr>
          <a:xfrm>
            <a:off x="701040" y="4415790"/>
            <a:ext cx="5608320" cy="4183380"/>
          </a:xfrm>
          <a:prstGeom prst="rect">
            <a:avLst/>
          </a:prstGeom>
          <a:noFill/>
          <a:ln>
            <a:noFill/>
          </a:ln>
        </p:spPr>
        <p:txBody>
          <a:bodyPr spcFirstLastPara="1" wrap="square" lIns="93150" tIns="46575" rIns="93150" bIns="46575" anchor="t" anchorCtr="0">
            <a:normAutofit/>
          </a:bodyPr>
          <a:lstStyle/>
          <a:p>
            <a:pPr marL="0" lvl="0" indent="0" algn="l" rtl="0">
              <a:spcBef>
                <a:spcPts val="0"/>
              </a:spcBef>
              <a:spcAft>
                <a:spcPts val="0"/>
              </a:spcAft>
              <a:buNone/>
            </a:pPr>
            <a:endParaRPr/>
          </a:p>
        </p:txBody>
      </p:sp>
      <p:sp>
        <p:nvSpPr>
          <p:cNvPr id="743" name="Google Shape;743;p17:notes"/>
          <p:cNvSpPr txBox="1">
            <a:spLocks noGrp="1"/>
          </p:cNvSpPr>
          <p:nvPr>
            <p:ph type="sldNum" idx="12"/>
          </p:nvPr>
        </p:nvSpPr>
        <p:spPr>
          <a:xfrm>
            <a:off x="3970938" y="8829966"/>
            <a:ext cx="3037840" cy="464820"/>
          </a:xfrm>
          <a:prstGeom prst="rect">
            <a:avLst/>
          </a:prstGeom>
          <a:noFill/>
          <a:ln>
            <a:noFill/>
          </a:ln>
        </p:spPr>
        <p:txBody>
          <a:bodyPr spcFirstLastPara="1" wrap="square" lIns="93150" tIns="46575" rIns="93150" bIns="46575" anchor="b" anchorCtr="0">
            <a:noAutofit/>
          </a:bodyPr>
          <a:lstStyle/>
          <a:p>
            <a:pPr marL="0" lvl="0" indent="0" algn="r" rtl="0">
              <a:spcBef>
                <a:spcPts val="0"/>
              </a:spcBef>
              <a:spcAft>
                <a:spcPts val="0"/>
              </a:spcAft>
              <a:buNone/>
            </a:pPr>
            <a:fld id="{00000000-1234-1234-1234-123412341234}" type="slidenum">
              <a:rPr lang="en-US"/>
              <a:t>16</a:t>
            </a:fld>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64"/>
        <p:cNvGrpSpPr/>
        <p:nvPr/>
      </p:nvGrpSpPr>
      <p:grpSpPr>
        <a:xfrm>
          <a:off x="0" y="0"/>
          <a:ext cx="0" cy="0"/>
          <a:chOff x="0" y="0"/>
          <a:chExt cx="0" cy="0"/>
        </a:xfrm>
      </p:grpSpPr>
      <p:sp>
        <p:nvSpPr>
          <p:cNvPr id="865" name="Google Shape;865;p19:notes"/>
          <p:cNvSpPr>
            <a:spLocks noGrp="1" noRot="1" noChangeAspect="1"/>
          </p:cNvSpPr>
          <p:nvPr>
            <p:ph type="sldImg" idx="2"/>
          </p:nvPr>
        </p:nvSpPr>
        <p:spPr>
          <a:xfrm>
            <a:off x="1181100" y="698500"/>
            <a:ext cx="4648200" cy="34861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866" name="Google Shape;866;p19:notes"/>
          <p:cNvSpPr txBox="1">
            <a:spLocks noGrp="1"/>
          </p:cNvSpPr>
          <p:nvPr>
            <p:ph type="body" idx="1"/>
          </p:nvPr>
        </p:nvSpPr>
        <p:spPr>
          <a:xfrm>
            <a:off x="701040" y="4415790"/>
            <a:ext cx="5608320" cy="4183380"/>
          </a:xfrm>
          <a:prstGeom prst="rect">
            <a:avLst/>
          </a:prstGeom>
          <a:noFill/>
          <a:ln>
            <a:noFill/>
          </a:ln>
        </p:spPr>
        <p:txBody>
          <a:bodyPr spcFirstLastPara="1" wrap="square" lIns="93150" tIns="46575" rIns="93150" bIns="46575" anchor="t" anchorCtr="0">
            <a:normAutofit/>
          </a:bodyPr>
          <a:lstStyle/>
          <a:p>
            <a:pPr marL="0" lvl="0" indent="0" algn="l" rtl="0">
              <a:spcBef>
                <a:spcPts val="0"/>
              </a:spcBef>
              <a:spcAft>
                <a:spcPts val="0"/>
              </a:spcAft>
              <a:buNone/>
            </a:pPr>
            <a:endParaRPr/>
          </a:p>
        </p:txBody>
      </p:sp>
      <p:sp>
        <p:nvSpPr>
          <p:cNvPr id="867" name="Google Shape;867;p19:notes"/>
          <p:cNvSpPr txBox="1">
            <a:spLocks noGrp="1"/>
          </p:cNvSpPr>
          <p:nvPr>
            <p:ph type="sldNum" idx="12"/>
          </p:nvPr>
        </p:nvSpPr>
        <p:spPr>
          <a:xfrm>
            <a:off x="3970938" y="8829966"/>
            <a:ext cx="3037840" cy="464820"/>
          </a:xfrm>
          <a:prstGeom prst="rect">
            <a:avLst/>
          </a:prstGeom>
          <a:noFill/>
          <a:ln>
            <a:noFill/>
          </a:ln>
        </p:spPr>
        <p:txBody>
          <a:bodyPr spcFirstLastPara="1" wrap="square" lIns="93150" tIns="46575" rIns="93150" bIns="46575" anchor="b" anchorCtr="0">
            <a:noAutofit/>
          </a:bodyPr>
          <a:lstStyle/>
          <a:p>
            <a:pPr marL="0" lvl="0" indent="0" algn="r" rtl="0">
              <a:spcBef>
                <a:spcPts val="0"/>
              </a:spcBef>
              <a:spcAft>
                <a:spcPts val="0"/>
              </a:spcAft>
              <a:buNone/>
            </a:pPr>
            <a:fld id="{00000000-1234-1234-1234-123412341234}" type="slidenum">
              <a:rPr lang="en-US"/>
              <a:t>17</a:t>
            </a:fld>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2"/>
        <p:cNvGrpSpPr/>
        <p:nvPr/>
      </p:nvGrpSpPr>
      <p:grpSpPr>
        <a:xfrm>
          <a:off x="0" y="0"/>
          <a:ext cx="0" cy="0"/>
          <a:chOff x="0" y="0"/>
          <a:chExt cx="0" cy="0"/>
        </a:xfrm>
      </p:grpSpPr>
      <p:sp>
        <p:nvSpPr>
          <p:cNvPr id="803" name="Google Shape;803;p18:notes"/>
          <p:cNvSpPr>
            <a:spLocks noGrp="1" noRot="1" noChangeAspect="1"/>
          </p:cNvSpPr>
          <p:nvPr>
            <p:ph type="sldImg" idx="2"/>
          </p:nvPr>
        </p:nvSpPr>
        <p:spPr>
          <a:xfrm>
            <a:off x="1181100" y="698500"/>
            <a:ext cx="4648200" cy="34861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804" name="Google Shape;804;p18:notes"/>
          <p:cNvSpPr txBox="1">
            <a:spLocks noGrp="1"/>
          </p:cNvSpPr>
          <p:nvPr>
            <p:ph type="body" idx="1"/>
          </p:nvPr>
        </p:nvSpPr>
        <p:spPr>
          <a:xfrm>
            <a:off x="701040" y="4415790"/>
            <a:ext cx="5608320" cy="4183380"/>
          </a:xfrm>
          <a:prstGeom prst="rect">
            <a:avLst/>
          </a:prstGeom>
          <a:noFill/>
          <a:ln>
            <a:noFill/>
          </a:ln>
        </p:spPr>
        <p:txBody>
          <a:bodyPr spcFirstLastPara="1" wrap="square" lIns="93150" tIns="46575" rIns="93150" bIns="46575" anchor="t" anchorCtr="0">
            <a:normAutofit/>
          </a:bodyPr>
          <a:lstStyle/>
          <a:p>
            <a:pPr marL="0" lvl="0" indent="0" algn="l" rtl="0">
              <a:spcBef>
                <a:spcPts val="0"/>
              </a:spcBef>
              <a:spcAft>
                <a:spcPts val="0"/>
              </a:spcAft>
              <a:buNone/>
            </a:pPr>
            <a:endParaRPr/>
          </a:p>
        </p:txBody>
      </p:sp>
      <p:sp>
        <p:nvSpPr>
          <p:cNvPr id="805" name="Google Shape;805;p18:notes"/>
          <p:cNvSpPr txBox="1">
            <a:spLocks noGrp="1"/>
          </p:cNvSpPr>
          <p:nvPr>
            <p:ph type="sldNum" idx="12"/>
          </p:nvPr>
        </p:nvSpPr>
        <p:spPr>
          <a:xfrm>
            <a:off x="3970938" y="8829966"/>
            <a:ext cx="3037840" cy="464820"/>
          </a:xfrm>
          <a:prstGeom prst="rect">
            <a:avLst/>
          </a:prstGeom>
          <a:noFill/>
          <a:ln>
            <a:noFill/>
          </a:ln>
        </p:spPr>
        <p:txBody>
          <a:bodyPr spcFirstLastPara="1" wrap="square" lIns="93150" tIns="46575" rIns="93150" bIns="46575" anchor="b" anchorCtr="0">
            <a:noAutofit/>
          </a:bodyPr>
          <a:lstStyle/>
          <a:p>
            <a:pPr marL="0" lvl="0" indent="0" algn="r" rtl="0">
              <a:spcBef>
                <a:spcPts val="0"/>
              </a:spcBef>
              <a:spcAft>
                <a:spcPts val="0"/>
              </a:spcAft>
              <a:buNone/>
            </a:pPr>
            <a:fld id="{00000000-1234-1234-1234-123412341234}" type="slidenum">
              <a:rPr lang="en-US"/>
              <a:t>18</a:t>
            </a:fld>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75"/>
        <p:cNvGrpSpPr/>
        <p:nvPr/>
      </p:nvGrpSpPr>
      <p:grpSpPr>
        <a:xfrm>
          <a:off x="0" y="0"/>
          <a:ext cx="0" cy="0"/>
          <a:chOff x="0" y="0"/>
          <a:chExt cx="0" cy="0"/>
        </a:xfrm>
      </p:grpSpPr>
      <p:sp>
        <p:nvSpPr>
          <p:cNvPr id="876" name="Google Shape;876;p20:notes"/>
          <p:cNvSpPr>
            <a:spLocks noGrp="1" noRot="1" noChangeAspect="1"/>
          </p:cNvSpPr>
          <p:nvPr>
            <p:ph type="sldImg" idx="2"/>
          </p:nvPr>
        </p:nvSpPr>
        <p:spPr>
          <a:xfrm>
            <a:off x="1181100" y="698500"/>
            <a:ext cx="4648200" cy="34861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877" name="Google Shape;877;p20:notes"/>
          <p:cNvSpPr txBox="1">
            <a:spLocks noGrp="1"/>
          </p:cNvSpPr>
          <p:nvPr>
            <p:ph type="body" idx="1"/>
          </p:nvPr>
        </p:nvSpPr>
        <p:spPr>
          <a:xfrm>
            <a:off x="701040" y="4415790"/>
            <a:ext cx="5608320" cy="4183380"/>
          </a:xfrm>
          <a:prstGeom prst="rect">
            <a:avLst/>
          </a:prstGeom>
          <a:noFill/>
          <a:ln>
            <a:noFill/>
          </a:ln>
        </p:spPr>
        <p:txBody>
          <a:bodyPr spcFirstLastPara="1" wrap="square" lIns="93150" tIns="46575" rIns="93150" bIns="46575" anchor="t" anchorCtr="0">
            <a:normAutofit/>
          </a:bodyPr>
          <a:lstStyle/>
          <a:p>
            <a:pPr marL="0" lvl="0" indent="0" algn="l" rtl="0">
              <a:spcBef>
                <a:spcPts val="0"/>
              </a:spcBef>
              <a:spcAft>
                <a:spcPts val="0"/>
              </a:spcAft>
              <a:buNone/>
            </a:pPr>
            <a:endParaRPr/>
          </a:p>
        </p:txBody>
      </p:sp>
      <p:sp>
        <p:nvSpPr>
          <p:cNvPr id="878" name="Google Shape;878;p20:notes"/>
          <p:cNvSpPr txBox="1">
            <a:spLocks noGrp="1"/>
          </p:cNvSpPr>
          <p:nvPr>
            <p:ph type="sldNum" idx="12"/>
          </p:nvPr>
        </p:nvSpPr>
        <p:spPr>
          <a:xfrm>
            <a:off x="3970938" y="8829966"/>
            <a:ext cx="3037840" cy="464820"/>
          </a:xfrm>
          <a:prstGeom prst="rect">
            <a:avLst/>
          </a:prstGeom>
          <a:noFill/>
          <a:ln>
            <a:noFill/>
          </a:ln>
        </p:spPr>
        <p:txBody>
          <a:bodyPr spcFirstLastPara="1" wrap="square" lIns="93150" tIns="46575" rIns="93150" bIns="46575" anchor="b" anchorCtr="0">
            <a:noAutofit/>
          </a:bodyPr>
          <a:lstStyle/>
          <a:p>
            <a:pPr marL="0" lvl="0" indent="0" algn="r" rtl="0">
              <a:spcBef>
                <a:spcPts val="0"/>
              </a:spcBef>
              <a:spcAft>
                <a:spcPts val="0"/>
              </a:spcAft>
              <a:buNone/>
            </a:pPr>
            <a:fld id="{00000000-1234-1234-1234-123412341234}" type="slidenum">
              <a:rPr lang="en-US"/>
              <a:t>19</a:t>
            </a:fld>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6"/>
        <p:cNvGrpSpPr/>
        <p:nvPr/>
      </p:nvGrpSpPr>
      <p:grpSpPr>
        <a:xfrm>
          <a:off x="0" y="0"/>
          <a:ext cx="0" cy="0"/>
          <a:chOff x="0" y="0"/>
          <a:chExt cx="0" cy="0"/>
        </a:xfrm>
      </p:grpSpPr>
      <p:sp>
        <p:nvSpPr>
          <p:cNvPr id="287" name="Google Shape;287;p3:notes"/>
          <p:cNvSpPr>
            <a:spLocks noGrp="1" noRot="1" noChangeAspect="1"/>
          </p:cNvSpPr>
          <p:nvPr>
            <p:ph type="sldImg" idx="2"/>
          </p:nvPr>
        </p:nvSpPr>
        <p:spPr>
          <a:xfrm>
            <a:off x="1181100" y="698500"/>
            <a:ext cx="4648200" cy="34861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88" name="Google Shape;288;p3:notes"/>
          <p:cNvSpPr txBox="1">
            <a:spLocks noGrp="1"/>
          </p:cNvSpPr>
          <p:nvPr>
            <p:ph type="body" idx="1"/>
          </p:nvPr>
        </p:nvSpPr>
        <p:spPr>
          <a:xfrm>
            <a:off x="701040" y="4415790"/>
            <a:ext cx="5608320" cy="4183380"/>
          </a:xfrm>
          <a:prstGeom prst="rect">
            <a:avLst/>
          </a:prstGeom>
          <a:noFill/>
          <a:ln>
            <a:noFill/>
          </a:ln>
        </p:spPr>
        <p:txBody>
          <a:bodyPr spcFirstLastPara="1" wrap="square" lIns="93150" tIns="46575" rIns="93150" bIns="46575" anchor="t" anchorCtr="0">
            <a:normAutofit/>
          </a:bodyPr>
          <a:lstStyle/>
          <a:p>
            <a:pPr marL="0" lvl="0" indent="0" algn="l" rtl="0">
              <a:spcBef>
                <a:spcPts val="0"/>
              </a:spcBef>
              <a:spcAft>
                <a:spcPts val="0"/>
              </a:spcAft>
              <a:buNone/>
            </a:pPr>
            <a:endParaRPr dirty="0"/>
          </a:p>
        </p:txBody>
      </p:sp>
      <p:sp>
        <p:nvSpPr>
          <p:cNvPr id="289" name="Google Shape;289;p3:notes"/>
          <p:cNvSpPr txBox="1">
            <a:spLocks noGrp="1"/>
          </p:cNvSpPr>
          <p:nvPr>
            <p:ph type="sldNum" idx="12"/>
          </p:nvPr>
        </p:nvSpPr>
        <p:spPr>
          <a:xfrm>
            <a:off x="3970938" y="8829966"/>
            <a:ext cx="3037840" cy="464820"/>
          </a:xfrm>
          <a:prstGeom prst="rect">
            <a:avLst/>
          </a:prstGeom>
          <a:noFill/>
          <a:ln>
            <a:noFill/>
          </a:ln>
        </p:spPr>
        <p:txBody>
          <a:bodyPr spcFirstLastPara="1" wrap="square" lIns="93150" tIns="46575" rIns="93150" bIns="46575" anchor="b" anchorCtr="0">
            <a:noAutofit/>
          </a:bodyPr>
          <a:lstStyle/>
          <a:p>
            <a:pPr marL="0" lvl="0" indent="0" algn="r" rtl="0">
              <a:spcBef>
                <a:spcPts val="0"/>
              </a:spcBef>
              <a:spcAft>
                <a:spcPts val="0"/>
              </a:spcAft>
              <a:buNone/>
            </a:pPr>
            <a:fld id="{00000000-1234-1234-1234-123412341234}" type="slidenum">
              <a:rPr lang="en-US"/>
              <a:t>2</a:t>
            </a:fld>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99"/>
        <p:cNvGrpSpPr/>
        <p:nvPr/>
      </p:nvGrpSpPr>
      <p:grpSpPr>
        <a:xfrm>
          <a:off x="0" y="0"/>
          <a:ext cx="0" cy="0"/>
          <a:chOff x="0" y="0"/>
          <a:chExt cx="0" cy="0"/>
        </a:xfrm>
      </p:grpSpPr>
      <p:sp>
        <p:nvSpPr>
          <p:cNvPr id="900" name="Google Shape;900;p21:notes"/>
          <p:cNvSpPr>
            <a:spLocks noGrp="1" noRot="1" noChangeAspect="1"/>
          </p:cNvSpPr>
          <p:nvPr>
            <p:ph type="sldImg" idx="2"/>
          </p:nvPr>
        </p:nvSpPr>
        <p:spPr>
          <a:xfrm>
            <a:off x="1181100" y="698500"/>
            <a:ext cx="4648200" cy="34861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901" name="Google Shape;901;p21:notes"/>
          <p:cNvSpPr txBox="1">
            <a:spLocks noGrp="1"/>
          </p:cNvSpPr>
          <p:nvPr>
            <p:ph type="body" idx="1"/>
          </p:nvPr>
        </p:nvSpPr>
        <p:spPr>
          <a:xfrm>
            <a:off x="701040" y="4415790"/>
            <a:ext cx="5608320" cy="4183380"/>
          </a:xfrm>
          <a:prstGeom prst="rect">
            <a:avLst/>
          </a:prstGeom>
          <a:noFill/>
          <a:ln>
            <a:noFill/>
          </a:ln>
        </p:spPr>
        <p:txBody>
          <a:bodyPr spcFirstLastPara="1" wrap="square" lIns="93150" tIns="46575" rIns="93150" bIns="46575" anchor="t" anchorCtr="0">
            <a:normAutofit/>
          </a:bodyPr>
          <a:lstStyle/>
          <a:p>
            <a:pPr marL="0" lvl="0" indent="0" algn="l" rtl="0">
              <a:spcBef>
                <a:spcPts val="0"/>
              </a:spcBef>
              <a:spcAft>
                <a:spcPts val="0"/>
              </a:spcAft>
              <a:buNone/>
            </a:pPr>
            <a:endParaRPr/>
          </a:p>
        </p:txBody>
      </p:sp>
      <p:sp>
        <p:nvSpPr>
          <p:cNvPr id="902" name="Google Shape;902;p21:notes"/>
          <p:cNvSpPr txBox="1">
            <a:spLocks noGrp="1"/>
          </p:cNvSpPr>
          <p:nvPr>
            <p:ph type="sldNum" idx="12"/>
          </p:nvPr>
        </p:nvSpPr>
        <p:spPr>
          <a:xfrm>
            <a:off x="3970938" y="8829966"/>
            <a:ext cx="3037840" cy="464820"/>
          </a:xfrm>
          <a:prstGeom prst="rect">
            <a:avLst/>
          </a:prstGeom>
          <a:noFill/>
          <a:ln>
            <a:noFill/>
          </a:ln>
        </p:spPr>
        <p:txBody>
          <a:bodyPr spcFirstLastPara="1" wrap="square" lIns="93150" tIns="46575" rIns="93150" bIns="46575" anchor="b" anchorCtr="0">
            <a:noAutofit/>
          </a:bodyPr>
          <a:lstStyle/>
          <a:p>
            <a:pPr marL="0" lvl="0" indent="0" algn="r" rtl="0">
              <a:spcBef>
                <a:spcPts val="0"/>
              </a:spcBef>
              <a:spcAft>
                <a:spcPts val="0"/>
              </a:spcAft>
              <a:buNone/>
            </a:pPr>
            <a:fld id="{00000000-1234-1234-1234-123412341234}" type="slidenum">
              <a:rPr lang="en-US"/>
              <a:t>20</a:t>
            </a:fld>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84"/>
        <p:cNvGrpSpPr/>
        <p:nvPr/>
      </p:nvGrpSpPr>
      <p:grpSpPr>
        <a:xfrm>
          <a:off x="0" y="0"/>
          <a:ext cx="0" cy="0"/>
          <a:chOff x="0" y="0"/>
          <a:chExt cx="0" cy="0"/>
        </a:xfrm>
      </p:grpSpPr>
      <p:sp>
        <p:nvSpPr>
          <p:cNvPr id="985" name="Google Shape;985;p22:notes"/>
          <p:cNvSpPr>
            <a:spLocks noGrp="1" noRot="1" noChangeAspect="1"/>
          </p:cNvSpPr>
          <p:nvPr>
            <p:ph type="sldImg" idx="2"/>
          </p:nvPr>
        </p:nvSpPr>
        <p:spPr>
          <a:xfrm>
            <a:off x="1181100" y="698500"/>
            <a:ext cx="4648200" cy="34861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986" name="Google Shape;986;p22:notes"/>
          <p:cNvSpPr txBox="1">
            <a:spLocks noGrp="1"/>
          </p:cNvSpPr>
          <p:nvPr>
            <p:ph type="body" idx="1"/>
          </p:nvPr>
        </p:nvSpPr>
        <p:spPr>
          <a:xfrm>
            <a:off x="701040" y="4415790"/>
            <a:ext cx="5608320" cy="4183380"/>
          </a:xfrm>
          <a:prstGeom prst="rect">
            <a:avLst/>
          </a:prstGeom>
          <a:noFill/>
          <a:ln>
            <a:noFill/>
          </a:ln>
        </p:spPr>
        <p:txBody>
          <a:bodyPr spcFirstLastPara="1" wrap="square" lIns="93150" tIns="46575" rIns="93150" bIns="46575" anchor="t" anchorCtr="0">
            <a:normAutofit/>
          </a:bodyPr>
          <a:lstStyle/>
          <a:p>
            <a:pPr marL="0" lvl="0" indent="0" algn="l" rtl="0">
              <a:spcBef>
                <a:spcPts val="0"/>
              </a:spcBef>
              <a:spcAft>
                <a:spcPts val="0"/>
              </a:spcAft>
              <a:buNone/>
            </a:pPr>
            <a:endParaRPr/>
          </a:p>
        </p:txBody>
      </p:sp>
      <p:sp>
        <p:nvSpPr>
          <p:cNvPr id="987" name="Google Shape;987;p22:notes"/>
          <p:cNvSpPr txBox="1">
            <a:spLocks noGrp="1"/>
          </p:cNvSpPr>
          <p:nvPr>
            <p:ph type="sldNum" idx="12"/>
          </p:nvPr>
        </p:nvSpPr>
        <p:spPr>
          <a:xfrm>
            <a:off x="3970938" y="8829966"/>
            <a:ext cx="3037840" cy="464820"/>
          </a:xfrm>
          <a:prstGeom prst="rect">
            <a:avLst/>
          </a:prstGeom>
          <a:noFill/>
          <a:ln>
            <a:noFill/>
          </a:ln>
        </p:spPr>
        <p:txBody>
          <a:bodyPr spcFirstLastPara="1" wrap="square" lIns="93150" tIns="46575" rIns="93150" bIns="46575" anchor="b" anchorCtr="0">
            <a:noAutofit/>
          </a:bodyPr>
          <a:lstStyle/>
          <a:p>
            <a:pPr marL="0" lvl="0" indent="0" algn="r" rtl="0">
              <a:spcBef>
                <a:spcPts val="0"/>
              </a:spcBef>
              <a:spcAft>
                <a:spcPts val="0"/>
              </a:spcAft>
              <a:buNone/>
            </a:pPr>
            <a:fld id="{00000000-1234-1234-1234-123412341234}" type="slidenum">
              <a:rPr lang="en-US"/>
              <a:t>21</a:t>
            </a:fld>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47"/>
        <p:cNvGrpSpPr/>
        <p:nvPr/>
      </p:nvGrpSpPr>
      <p:grpSpPr>
        <a:xfrm>
          <a:off x="0" y="0"/>
          <a:ext cx="0" cy="0"/>
          <a:chOff x="0" y="0"/>
          <a:chExt cx="0" cy="0"/>
        </a:xfrm>
      </p:grpSpPr>
      <p:sp>
        <p:nvSpPr>
          <p:cNvPr id="948" name="Google Shape;948;p34:notes"/>
          <p:cNvSpPr txBox="1">
            <a:spLocks noGrp="1"/>
          </p:cNvSpPr>
          <p:nvPr>
            <p:ph type="sldNum" idx="12"/>
          </p:nvPr>
        </p:nvSpPr>
        <p:spPr>
          <a:xfrm>
            <a:off x="4143587" y="9119473"/>
            <a:ext cx="3169920" cy="480060"/>
          </a:xfrm>
          <a:prstGeom prst="rect">
            <a:avLst/>
          </a:prstGeom>
          <a:noFill/>
          <a:ln>
            <a:noFill/>
          </a:ln>
        </p:spPr>
        <p:txBody>
          <a:bodyPr spcFirstLastPara="1" wrap="square" lIns="96650" tIns="48325" rIns="96650" bIns="48325" anchor="b" anchorCtr="0">
            <a:noAutofit/>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US" sz="1400" b="0" i="0" u="none" strike="noStrike" kern="0" cap="none" spc="0" normalizeH="0" baseline="0" noProof="0">
                <a:ln>
                  <a:noFill/>
                </a:ln>
                <a:solidFill>
                  <a:srgbClr val="000000"/>
                </a:solidFill>
                <a:effectLst/>
                <a:uLnTx/>
                <a:uFillTx/>
                <a:latin typeface="Arial"/>
                <a:cs typeface="Arial"/>
                <a:sym typeface="Arial"/>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22</a:t>
            </a:fld>
            <a:endParaRPr kumimoji="0" sz="1400" b="0" i="0" u="none" strike="noStrike" kern="0" cap="none" spc="0" normalizeH="0" baseline="0" noProof="0" dirty="0">
              <a:ln>
                <a:noFill/>
              </a:ln>
              <a:solidFill>
                <a:srgbClr val="000000"/>
              </a:solidFill>
              <a:effectLst/>
              <a:uLnTx/>
              <a:uFillTx/>
              <a:latin typeface="Arial"/>
              <a:cs typeface="Arial"/>
              <a:sym typeface="Arial"/>
            </a:endParaRPr>
          </a:p>
        </p:txBody>
      </p:sp>
      <p:sp>
        <p:nvSpPr>
          <p:cNvPr id="949" name="Google Shape;949;p34:notes"/>
          <p:cNvSpPr>
            <a:spLocks noGrp="1" noRot="1" noChangeAspect="1"/>
          </p:cNvSpPr>
          <p:nvPr>
            <p:ph type="sldImg" idx="2"/>
          </p:nvPr>
        </p:nvSpPr>
        <p:spPr>
          <a:xfrm>
            <a:off x="1257300" y="720725"/>
            <a:ext cx="4800600" cy="360045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950" name="Google Shape;950;p34:notes"/>
          <p:cNvSpPr txBox="1">
            <a:spLocks noGrp="1"/>
          </p:cNvSpPr>
          <p:nvPr>
            <p:ph type="body" idx="1"/>
          </p:nvPr>
        </p:nvSpPr>
        <p:spPr>
          <a:xfrm>
            <a:off x="731520" y="4560570"/>
            <a:ext cx="5852160" cy="4320540"/>
          </a:xfrm>
          <a:prstGeom prst="rect">
            <a:avLst/>
          </a:prstGeom>
          <a:noFill/>
          <a:ln>
            <a:noFill/>
          </a:ln>
        </p:spPr>
        <p:txBody>
          <a:bodyPr spcFirstLastPara="1" wrap="square" lIns="96650" tIns="48325" rIns="96650" bIns="48325" anchor="t" anchorCtr="0">
            <a:normAutofit/>
          </a:bodyPr>
          <a:lstStyle/>
          <a:p>
            <a:pPr marL="0" lvl="0" indent="0" algn="l" rtl="0">
              <a:spcBef>
                <a:spcPts val="0"/>
              </a:spcBef>
              <a:spcAft>
                <a:spcPts val="0"/>
              </a:spcAft>
              <a:buNone/>
            </a:pPr>
            <a:endParaRPr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6"/>
        <p:cNvGrpSpPr/>
        <p:nvPr/>
      </p:nvGrpSpPr>
      <p:grpSpPr>
        <a:xfrm>
          <a:off x="0" y="0"/>
          <a:ext cx="0" cy="0"/>
          <a:chOff x="0" y="0"/>
          <a:chExt cx="0" cy="0"/>
        </a:xfrm>
      </p:grpSpPr>
      <p:sp>
        <p:nvSpPr>
          <p:cNvPr id="297" name="Google Shape;297;p4:notes"/>
          <p:cNvSpPr>
            <a:spLocks noGrp="1" noRot="1" noChangeAspect="1"/>
          </p:cNvSpPr>
          <p:nvPr>
            <p:ph type="sldImg" idx="2"/>
          </p:nvPr>
        </p:nvSpPr>
        <p:spPr>
          <a:xfrm>
            <a:off x="1181100" y="698500"/>
            <a:ext cx="4648200" cy="34861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98" name="Google Shape;298;p4:notes"/>
          <p:cNvSpPr txBox="1">
            <a:spLocks noGrp="1"/>
          </p:cNvSpPr>
          <p:nvPr>
            <p:ph type="body" idx="1"/>
          </p:nvPr>
        </p:nvSpPr>
        <p:spPr>
          <a:xfrm>
            <a:off x="701040" y="4415790"/>
            <a:ext cx="5608320" cy="4183380"/>
          </a:xfrm>
          <a:prstGeom prst="rect">
            <a:avLst/>
          </a:prstGeom>
          <a:noFill/>
          <a:ln>
            <a:noFill/>
          </a:ln>
        </p:spPr>
        <p:txBody>
          <a:bodyPr spcFirstLastPara="1" wrap="square" lIns="93150" tIns="46575" rIns="93150" bIns="46575" anchor="t" anchorCtr="0">
            <a:normAutofit/>
          </a:bodyPr>
          <a:lstStyle/>
          <a:p>
            <a:pPr marL="0" lvl="0" indent="0" algn="l" rtl="0">
              <a:spcBef>
                <a:spcPts val="0"/>
              </a:spcBef>
              <a:spcAft>
                <a:spcPts val="0"/>
              </a:spcAft>
              <a:buNone/>
            </a:pPr>
            <a:endParaRPr/>
          </a:p>
        </p:txBody>
      </p:sp>
      <p:sp>
        <p:nvSpPr>
          <p:cNvPr id="299" name="Google Shape;299;p4:notes"/>
          <p:cNvSpPr txBox="1">
            <a:spLocks noGrp="1"/>
          </p:cNvSpPr>
          <p:nvPr>
            <p:ph type="sldNum" idx="12"/>
          </p:nvPr>
        </p:nvSpPr>
        <p:spPr>
          <a:xfrm>
            <a:off x="3970938" y="8829966"/>
            <a:ext cx="3037840" cy="464820"/>
          </a:xfrm>
          <a:prstGeom prst="rect">
            <a:avLst/>
          </a:prstGeom>
          <a:noFill/>
          <a:ln>
            <a:noFill/>
          </a:ln>
        </p:spPr>
        <p:txBody>
          <a:bodyPr spcFirstLastPara="1" wrap="square" lIns="93150" tIns="46575" rIns="93150" bIns="46575" anchor="b" anchorCtr="0">
            <a:noAutofit/>
          </a:bodyPr>
          <a:lstStyle/>
          <a:p>
            <a:pPr marL="0" lvl="0" indent="0" algn="r" rtl="0">
              <a:spcBef>
                <a:spcPts val="0"/>
              </a:spcBef>
              <a:spcAft>
                <a:spcPts val="0"/>
              </a:spcAft>
              <a:buNone/>
            </a:pPr>
            <a:fld id="{00000000-1234-1234-1234-123412341234}" type="slidenum">
              <a:rPr lang="en-US"/>
              <a:t>3</a:t>
            </a:fld>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1"/>
        <p:cNvGrpSpPr/>
        <p:nvPr/>
      </p:nvGrpSpPr>
      <p:grpSpPr>
        <a:xfrm>
          <a:off x="0" y="0"/>
          <a:ext cx="0" cy="0"/>
          <a:chOff x="0" y="0"/>
          <a:chExt cx="0" cy="0"/>
        </a:xfrm>
      </p:grpSpPr>
      <p:sp>
        <p:nvSpPr>
          <p:cNvPr id="432" name="Google Shape;432;p5:notes"/>
          <p:cNvSpPr>
            <a:spLocks noGrp="1" noRot="1" noChangeAspect="1"/>
          </p:cNvSpPr>
          <p:nvPr>
            <p:ph type="sldImg" idx="2"/>
          </p:nvPr>
        </p:nvSpPr>
        <p:spPr>
          <a:xfrm>
            <a:off x="1181100" y="698500"/>
            <a:ext cx="4648200" cy="34861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33" name="Google Shape;433;p5:notes"/>
          <p:cNvSpPr txBox="1">
            <a:spLocks noGrp="1"/>
          </p:cNvSpPr>
          <p:nvPr>
            <p:ph type="body" idx="1"/>
          </p:nvPr>
        </p:nvSpPr>
        <p:spPr>
          <a:xfrm>
            <a:off x="701040" y="4415790"/>
            <a:ext cx="5608320" cy="4183380"/>
          </a:xfrm>
          <a:prstGeom prst="rect">
            <a:avLst/>
          </a:prstGeom>
          <a:noFill/>
          <a:ln>
            <a:noFill/>
          </a:ln>
        </p:spPr>
        <p:txBody>
          <a:bodyPr spcFirstLastPara="1" wrap="square" lIns="93150" tIns="46575" rIns="93150" bIns="46575" anchor="t" anchorCtr="0">
            <a:normAutofit/>
          </a:bodyPr>
          <a:lstStyle/>
          <a:p>
            <a:pPr marL="0" lvl="0" indent="0" algn="l" rtl="0">
              <a:spcBef>
                <a:spcPts val="0"/>
              </a:spcBef>
              <a:spcAft>
                <a:spcPts val="0"/>
              </a:spcAft>
              <a:buNone/>
            </a:pPr>
            <a:endParaRPr/>
          </a:p>
        </p:txBody>
      </p:sp>
      <p:sp>
        <p:nvSpPr>
          <p:cNvPr id="434" name="Google Shape;434;p5:notes"/>
          <p:cNvSpPr txBox="1">
            <a:spLocks noGrp="1"/>
          </p:cNvSpPr>
          <p:nvPr>
            <p:ph type="sldNum" idx="12"/>
          </p:nvPr>
        </p:nvSpPr>
        <p:spPr>
          <a:xfrm>
            <a:off x="3970938" y="8829966"/>
            <a:ext cx="3037840" cy="464820"/>
          </a:xfrm>
          <a:prstGeom prst="rect">
            <a:avLst/>
          </a:prstGeom>
          <a:noFill/>
          <a:ln>
            <a:noFill/>
          </a:ln>
        </p:spPr>
        <p:txBody>
          <a:bodyPr spcFirstLastPara="1" wrap="square" lIns="93150" tIns="46575" rIns="93150" bIns="46575" anchor="b" anchorCtr="0">
            <a:noAutofit/>
          </a:bodyPr>
          <a:lstStyle/>
          <a:p>
            <a:pPr marL="0" lvl="0" indent="0" algn="r" rtl="0">
              <a:spcBef>
                <a:spcPts val="0"/>
              </a:spcBef>
              <a:spcAft>
                <a:spcPts val="0"/>
              </a:spcAft>
              <a:buNone/>
            </a:pPr>
            <a:fld id="{00000000-1234-1234-1234-123412341234}" type="slidenum">
              <a:rPr lang="en-US"/>
              <a:t>4</a:t>
            </a:fld>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5"/>
        <p:cNvGrpSpPr/>
        <p:nvPr/>
      </p:nvGrpSpPr>
      <p:grpSpPr>
        <a:xfrm>
          <a:off x="0" y="0"/>
          <a:ext cx="0" cy="0"/>
          <a:chOff x="0" y="0"/>
          <a:chExt cx="0" cy="0"/>
        </a:xfrm>
      </p:grpSpPr>
      <p:sp>
        <p:nvSpPr>
          <p:cNvPr id="476" name="Google Shape;476;p6:notes"/>
          <p:cNvSpPr>
            <a:spLocks noGrp="1" noRot="1" noChangeAspect="1"/>
          </p:cNvSpPr>
          <p:nvPr>
            <p:ph type="sldImg" idx="2"/>
          </p:nvPr>
        </p:nvSpPr>
        <p:spPr>
          <a:xfrm>
            <a:off x="1181100" y="698500"/>
            <a:ext cx="4648200" cy="34861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77" name="Google Shape;477;p6:notes"/>
          <p:cNvSpPr txBox="1">
            <a:spLocks noGrp="1"/>
          </p:cNvSpPr>
          <p:nvPr>
            <p:ph type="body" idx="1"/>
          </p:nvPr>
        </p:nvSpPr>
        <p:spPr>
          <a:xfrm>
            <a:off x="701040" y="4415790"/>
            <a:ext cx="5608320" cy="4183380"/>
          </a:xfrm>
          <a:prstGeom prst="rect">
            <a:avLst/>
          </a:prstGeom>
          <a:noFill/>
          <a:ln>
            <a:noFill/>
          </a:ln>
        </p:spPr>
        <p:txBody>
          <a:bodyPr spcFirstLastPara="1" wrap="square" lIns="93150" tIns="46575" rIns="93150" bIns="46575" anchor="t" anchorCtr="0">
            <a:normAutofit/>
          </a:bodyPr>
          <a:lstStyle/>
          <a:p>
            <a:pPr marL="0" lvl="0" indent="0" algn="l" rtl="0">
              <a:spcBef>
                <a:spcPts val="0"/>
              </a:spcBef>
              <a:spcAft>
                <a:spcPts val="0"/>
              </a:spcAft>
              <a:buNone/>
            </a:pPr>
            <a:endParaRPr/>
          </a:p>
        </p:txBody>
      </p:sp>
      <p:sp>
        <p:nvSpPr>
          <p:cNvPr id="478" name="Google Shape;478;p6:notes"/>
          <p:cNvSpPr txBox="1">
            <a:spLocks noGrp="1"/>
          </p:cNvSpPr>
          <p:nvPr>
            <p:ph type="sldNum" idx="12"/>
          </p:nvPr>
        </p:nvSpPr>
        <p:spPr>
          <a:xfrm>
            <a:off x="3970938" y="8829966"/>
            <a:ext cx="3037840" cy="464820"/>
          </a:xfrm>
          <a:prstGeom prst="rect">
            <a:avLst/>
          </a:prstGeom>
          <a:noFill/>
          <a:ln>
            <a:noFill/>
          </a:ln>
        </p:spPr>
        <p:txBody>
          <a:bodyPr spcFirstLastPara="1" wrap="square" lIns="93150" tIns="46575" rIns="93150" bIns="46575" anchor="b" anchorCtr="0">
            <a:noAutofit/>
          </a:bodyPr>
          <a:lstStyle/>
          <a:p>
            <a:pPr marL="0" lvl="0" indent="0" algn="r" rtl="0">
              <a:spcBef>
                <a:spcPts val="0"/>
              </a:spcBef>
              <a:spcAft>
                <a:spcPts val="0"/>
              </a:spcAft>
              <a:buNone/>
            </a:pPr>
            <a:fld id="{00000000-1234-1234-1234-123412341234}" type="slidenum">
              <a:rPr lang="en-US"/>
              <a:t>5</a:t>
            </a:fld>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7"/>
        <p:cNvGrpSpPr/>
        <p:nvPr/>
      </p:nvGrpSpPr>
      <p:grpSpPr>
        <a:xfrm>
          <a:off x="0" y="0"/>
          <a:ext cx="0" cy="0"/>
          <a:chOff x="0" y="0"/>
          <a:chExt cx="0" cy="0"/>
        </a:xfrm>
      </p:grpSpPr>
      <p:sp>
        <p:nvSpPr>
          <p:cNvPr id="498" name="Google Shape;498;p7:notes"/>
          <p:cNvSpPr>
            <a:spLocks noGrp="1" noRot="1" noChangeAspect="1"/>
          </p:cNvSpPr>
          <p:nvPr>
            <p:ph type="sldImg" idx="2"/>
          </p:nvPr>
        </p:nvSpPr>
        <p:spPr>
          <a:xfrm>
            <a:off x="1181100" y="698500"/>
            <a:ext cx="4648200" cy="34861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99" name="Google Shape;499;p7:notes"/>
          <p:cNvSpPr txBox="1">
            <a:spLocks noGrp="1"/>
          </p:cNvSpPr>
          <p:nvPr>
            <p:ph type="body" idx="1"/>
          </p:nvPr>
        </p:nvSpPr>
        <p:spPr>
          <a:xfrm>
            <a:off x="701040" y="4415790"/>
            <a:ext cx="5608320" cy="4183380"/>
          </a:xfrm>
          <a:prstGeom prst="rect">
            <a:avLst/>
          </a:prstGeom>
          <a:noFill/>
          <a:ln>
            <a:noFill/>
          </a:ln>
        </p:spPr>
        <p:txBody>
          <a:bodyPr spcFirstLastPara="1" wrap="square" lIns="93150" tIns="46575" rIns="93150" bIns="46575" anchor="t" anchorCtr="0">
            <a:normAutofit/>
          </a:bodyPr>
          <a:lstStyle/>
          <a:p>
            <a:pPr marL="0" lvl="0" indent="0" algn="l" rtl="0">
              <a:spcBef>
                <a:spcPts val="0"/>
              </a:spcBef>
              <a:spcAft>
                <a:spcPts val="0"/>
              </a:spcAft>
              <a:buNone/>
            </a:pPr>
            <a:endParaRPr/>
          </a:p>
        </p:txBody>
      </p:sp>
      <p:sp>
        <p:nvSpPr>
          <p:cNvPr id="500" name="Google Shape;500;p7:notes"/>
          <p:cNvSpPr txBox="1">
            <a:spLocks noGrp="1"/>
          </p:cNvSpPr>
          <p:nvPr>
            <p:ph type="sldNum" idx="12"/>
          </p:nvPr>
        </p:nvSpPr>
        <p:spPr>
          <a:xfrm>
            <a:off x="3970938" y="8829966"/>
            <a:ext cx="3037840" cy="464820"/>
          </a:xfrm>
          <a:prstGeom prst="rect">
            <a:avLst/>
          </a:prstGeom>
          <a:noFill/>
          <a:ln>
            <a:noFill/>
          </a:ln>
        </p:spPr>
        <p:txBody>
          <a:bodyPr spcFirstLastPara="1" wrap="square" lIns="93150" tIns="46575" rIns="93150" bIns="46575" anchor="b" anchorCtr="0">
            <a:noAutofit/>
          </a:bodyPr>
          <a:lstStyle/>
          <a:p>
            <a:pPr marL="0" lvl="0" indent="0" algn="r" rtl="0">
              <a:spcBef>
                <a:spcPts val="0"/>
              </a:spcBef>
              <a:spcAft>
                <a:spcPts val="0"/>
              </a:spcAft>
              <a:buNone/>
            </a:pPr>
            <a:fld id="{00000000-1234-1234-1234-123412341234}" type="slidenum">
              <a:rPr lang="en-US"/>
              <a:t>6</a:t>
            </a:fld>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6"/>
        <p:cNvGrpSpPr/>
        <p:nvPr/>
      </p:nvGrpSpPr>
      <p:grpSpPr>
        <a:xfrm>
          <a:off x="0" y="0"/>
          <a:ext cx="0" cy="0"/>
          <a:chOff x="0" y="0"/>
          <a:chExt cx="0" cy="0"/>
        </a:xfrm>
      </p:grpSpPr>
      <p:sp>
        <p:nvSpPr>
          <p:cNvPr id="507" name="Google Shape;507;p8:notes"/>
          <p:cNvSpPr>
            <a:spLocks noGrp="1" noRot="1" noChangeAspect="1"/>
          </p:cNvSpPr>
          <p:nvPr>
            <p:ph type="sldImg" idx="2"/>
          </p:nvPr>
        </p:nvSpPr>
        <p:spPr>
          <a:xfrm>
            <a:off x="1181100" y="698500"/>
            <a:ext cx="4648200" cy="34861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08" name="Google Shape;508;p8:notes"/>
          <p:cNvSpPr txBox="1">
            <a:spLocks noGrp="1"/>
          </p:cNvSpPr>
          <p:nvPr>
            <p:ph type="body" idx="1"/>
          </p:nvPr>
        </p:nvSpPr>
        <p:spPr>
          <a:xfrm>
            <a:off x="701040" y="4415790"/>
            <a:ext cx="5608320" cy="4183380"/>
          </a:xfrm>
          <a:prstGeom prst="rect">
            <a:avLst/>
          </a:prstGeom>
          <a:noFill/>
          <a:ln>
            <a:noFill/>
          </a:ln>
        </p:spPr>
        <p:txBody>
          <a:bodyPr spcFirstLastPara="1" wrap="square" lIns="93150" tIns="46575" rIns="93150" bIns="46575" anchor="t" anchorCtr="0">
            <a:normAutofit/>
          </a:bodyPr>
          <a:lstStyle/>
          <a:p>
            <a:pPr marL="0" lvl="0" indent="0" algn="l" rtl="0">
              <a:spcBef>
                <a:spcPts val="0"/>
              </a:spcBef>
              <a:spcAft>
                <a:spcPts val="0"/>
              </a:spcAft>
              <a:buNone/>
            </a:pPr>
            <a:endParaRPr/>
          </a:p>
        </p:txBody>
      </p:sp>
      <p:sp>
        <p:nvSpPr>
          <p:cNvPr id="509" name="Google Shape;509;p8:notes"/>
          <p:cNvSpPr txBox="1">
            <a:spLocks noGrp="1"/>
          </p:cNvSpPr>
          <p:nvPr>
            <p:ph type="sldNum" idx="12"/>
          </p:nvPr>
        </p:nvSpPr>
        <p:spPr>
          <a:xfrm>
            <a:off x="3970938" y="8829966"/>
            <a:ext cx="3037840" cy="464820"/>
          </a:xfrm>
          <a:prstGeom prst="rect">
            <a:avLst/>
          </a:prstGeom>
          <a:noFill/>
          <a:ln>
            <a:noFill/>
          </a:ln>
        </p:spPr>
        <p:txBody>
          <a:bodyPr spcFirstLastPara="1" wrap="square" lIns="93150" tIns="46575" rIns="93150" bIns="46575" anchor="b" anchorCtr="0">
            <a:noAutofit/>
          </a:bodyPr>
          <a:lstStyle/>
          <a:p>
            <a:pPr marL="0" lvl="0" indent="0" algn="r" rtl="0">
              <a:spcBef>
                <a:spcPts val="0"/>
              </a:spcBef>
              <a:spcAft>
                <a:spcPts val="0"/>
              </a:spcAft>
              <a:buNone/>
            </a:pPr>
            <a:fld id="{00000000-1234-1234-1234-123412341234}" type="slidenum">
              <a:rPr lang="en-US"/>
              <a:t>7</a:t>
            </a:fld>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17"/>
        <p:cNvGrpSpPr/>
        <p:nvPr/>
      </p:nvGrpSpPr>
      <p:grpSpPr>
        <a:xfrm>
          <a:off x="0" y="0"/>
          <a:ext cx="0" cy="0"/>
          <a:chOff x="0" y="0"/>
          <a:chExt cx="0" cy="0"/>
        </a:xfrm>
      </p:grpSpPr>
      <p:sp>
        <p:nvSpPr>
          <p:cNvPr id="518" name="Google Shape;518;p9:notes"/>
          <p:cNvSpPr>
            <a:spLocks noGrp="1" noRot="1" noChangeAspect="1"/>
          </p:cNvSpPr>
          <p:nvPr>
            <p:ph type="sldImg" idx="2"/>
          </p:nvPr>
        </p:nvSpPr>
        <p:spPr>
          <a:xfrm>
            <a:off x="1181100" y="698500"/>
            <a:ext cx="4648200" cy="34861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19" name="Google Shape;519;p9:notes"/>
          <p:cNvSpPr txBox="1">
            <a:spLocks noGrp="1"/>
          </p:cNvSpPr>
          <p:nvPr>
            <p:ph type="body" idx="1"/>
          </p:nvPr>
        </p:nvSpPr>
        <p:spPr>
          <a:xfrm>
            <a:off x="701040" y="4415790"/>
            <a:ext cx="5608320" cy="4183380"/>
          </a:xfrm>
          <a:prstGeom prst="rect">
            <a:avLst/>
          </a:prstGeom>
          <a:noFill/>
          <a:ln>
            <a:noFill/>
          </a:ln>
        </p:spPr>
        <p:txBody>
          <a:bodyPr spcFirstLastPara="1" wrap="square" lIns="93150" tIns="46575" rIns="93150" bIns="46575" anchor="t" anchorCtr="0">
            <a:normAutofit fontScale="85000" lnSpcReduction="20000"/>
          </a:bodyPr>
          <a:lstStyle/>
          <a:p>
            <a:pPr marL="0" lvl="0" indent="0" algn="l" rtl="0">
              <a:spcBef>
                <a:spcPts val="0"/>
              </a:spcBef>
              <a:spcAft>
                <a:spcPts val="0"/>
              </a:spcAft>
              <a:buClr>
                <a:schemeClr val="dk1"/>
              </a:buClr>
              <a:buSzPts val="1200"/>
              <a:buFont typeface="Arial"/>
              <a:buNone/>
            </a:pPr>
            <a:r>
              <a:rPr lang="en-US" b="1"/>
              <a:t>Now New Slide 5</a:t>
            </a:r>
            <a:endParaRPr/>
          </a:p>
          <a:p>
            <a:pPr marL="0" lvl="0" indent="0" algn="l" rtl="0">
              <a:spcBef>
                <a:spcPts val="0"/>
              </a:spcBef>
              <a:spcAft>
                <a:spcPts val="0"/>
              </a:spcAft>
              <a:buClr>
                <a:schemeClr val="dk1"/>
              </a:buClr>
              <a:buSzPts val="1200"/>
              <a:buFont typeface="Arial"/>
              <a:buNone/>
            </a:pPr>
            <a:endParaRPr b="1"/>
          </a:p>
          <a:p>
            <a:pPr marL="0" lvl="0" indent="0" algn="l" rtl="0">
              <a:spcBef>
                <a:spcPts val="0"/>
              </a:spcBef>
              <a:spcAft>
                <a:spcPts val="0"/>
              </a:spcAft>
              <a:buClr>
                <a:schemeClr val="dk1"/>
              </a:buClr>
              <a:buSzPts val="1200"/>
              <a:buFont typeface="Arial"/>
              <a:buNone/>
            </a:pPr>
            <a:r>
              <a:rPr lang="en-US" b="1"/>
              <a:t>Context (from their documents) (page 5)</a:t>
            </a:r>
            <a:endParaRPr/>
          </a:p>
          <a:p>
            <a:pPr marL="0" lvl="0" indent="-76200" algn="l" rtl="0">
              <a:spcBef>
                <a:spcPts val="0"/>
              </a:spcBef>
              <a:spcAft>
                <a:spcPts val="0"/>
              </a:spcAft>
              <a:buClr>
                <a:schemeClr val="dk1"/>
              </a:buClr>
              <a:buSzPts val="1200"/>
              <a:buFont typeface="Arial"/>
              <a:buChar char="•"/>
            </a:pPr>
            <a:r>
              <a:rPr lang="en-US"/>
              <a:t>Company’s new mission in ATP (Website Vision)</a:t>
            </a:r>
            <a:endParaRPr/>
          </a:p>
          <a:p>
            <a:pPr marL="0" lvl="0" indent="-76200" algn="l" rtl="0">
              <a:spcBef>
                <a:spcPts val="0"/>
              </a:spcBef>
              <a:spcAft>
                <a:spcPts val="0"/>
              </a:spcAft>
              <a:buClr>
                <a:schemeClr val="dk1"/>
              </a:buClr>
              <a:buSzPts val="1200"/>
              <a:buFont typeface="Arial"/>
              <a:buChar char="•"/>
            </a:pPr>
            <a:r>
              <a:rPr lang="en-US"/>
              <a:t>Strategic Intent Contents</a:t>
            </a:r>
            <a:endParaRPr/>
          </a:p>
          <a:p>
            <a:pPr marL="0" lvl="0" indent="-76200" algn="l" rtl="0">
              <a:spcBef>
                <a:spcPts val="0"/>
              </a:spcBef>
              <a:spcAft>
                <a:spcPts val="0"/>
              </a:spcAft>
              <a:buClr>
                <a:schemeClr val="dk1"/>
              </a:buClr>
              <a:buSzPts val="1200"/>
              <a:buFont typeface="Arial"/>
              <a:buChar char="•"/>
            </a:pPr>
            <a:r>
              <a:rPr lang="en-US"/>
              <a:t>ATP</a:t>
            </a:r>
            <a:endParaRPr/>
          </a:p>
          <a:p>
            <a:pPr marL="0" lvl="0" indent="-76200" algn="l" rtl="0">
              <a:spcBef>
                <a:spcPts val="0"/>
              </a:spcBef>
              <a:spcAft>
                <a:spcPts val="0"/>
              </a:spcAft>
              <a:buClr>
                <a:schemeClr val="dk1"/>
              </a:buClr>
              <a:buSzPts val="1200"/>
              <a:buFont typeface="Arial"/>
              <a:buChar char="•"/>
            </a:pPr>
            <a:r>
              <a:rPr lang="en-US"/>
              <a:t>Transformation of Engineering Services (Tom)</a:t>
            </a:r>
            <a:endParaRPr/>
          </a:p>
          <a:p>
            <a:pPr marL="0" lvl="0" indent="0" algn="l" rtl="0">
              <a:spcBef>
                <a:spcPts val="0"/>
              </a:spcBef>
              <a:spcAft>
                <a:spcPts val="0"/>
              </a:spcAft>
              <a:buClr>
                <a:schemeClr val="dk1"/>
              </a:buClr>
              <a:buSzPts val="1200"/>
              <a:buFont typeface="Arial"/>
              <a:buNone/>
            </a:pPr>
            <a:endParaRPr/>
          </a:p>
          <a:p>
            <a:pPr marL="0" lvl="0" indent="0" algn="l" rtl="0">
              <a:spcBef>
                <a:spcPts val="0"/>
              </a:spcBef>
              <a:spcAft>
                <a:spcPts val="0"/>
              </a:spcAft>
              <a:buClr>
                <a:schemeClr val="dk1"/>
              </a:buClr>
              <a:buSzPts val="1200"/>
              <a:buFont typeface="Arial"/>
              <a:buNone/>
            </a:pPr>
            <a:endParaRPr/>
          </a:p>
          <a:p>
            <a:pPr marL="0" lvl="0" indent="0" algn="l" rtl="0">
              <a:spcBef>
                <a:spcPts val="0"/>
              </a:spcBef>
              <a:spcAft>
                <a:spcPts val="0"/>
              </a:spcAft>
              <a:buNone/>
            </a:pPr>
            <a:r>
              <a:rPr lang="en-US"/>
              <a:t>VISION: Our commitment to remain the world leader in the production of petroleum-based energy is complemented by our commitment to help solve a host of pressing issues. We believe we can make a difference wherever we do business by investing in innovation and entrepreneurship, creating educational opportunities, powering economic progress, increasing environmental awareness, and working in partnership for energy sustainability.</a:t>
            </a:r>
            <a:endParaRPr/>
          </a:p>
          <a:p>
            <a:pPr marL="0" lvl="0" indent="0" algn="l" rtl="0">
              <a:spcBef>
                <a:spcPts val="0"/>
              </a:spcBef>
              <a:spcAft>
                <a:spcPts val="0"/>
              </a:spcAft>
              <a:buNone/>
            </a:pPr>
            <a:r>
              <a:rPr lang="en-US"/>
              <a:t>At Saudi Aramco we’re leading the drive to solve some of the issues that matter most to the global energy industry. We consider it our responsibility – to the Kingdom and the world.</a:t>
            </a:r>
            <a:endParaRPr/>
          </a:p>
          <a:p>
            <a:pPr marL="0" lvl="0" indent="0" algn="l" rtl="0">
              <a:spcBef>
                <a:spcPts val="0"/>
              </a:spcBef>
              <a:spcAft>
                <a:spcPts val="0"/>
              </a:spcAft>
              <a:buNone/>
            </a:pPr>
            <a:r>
              <a:rPr lang="en-US"/>
              <a:t>Transforming for the Future</a:t>
            </a:r>
            <a:endParaRPr/>
          </a:p>
          <a:p>
            <a:pPr marL="0" lvl="0" indent="0" algn="l" rtl="0">
              <a:spcBef>
                <a:spcPts val="0"/>
              </a:spcBef>
              <a:spcAft>
                <a:spcPts val="0"/>
              </a:spcAft>
              <a:buNone/>
            </a:pPr>
            <a:r>
              <a:rPr lang="en-US"/>
              <a:t>Over the coming two decades, Saudi Aramco will evolve from being the leading oil and gas company that it is today, into a fully integrated, truly global energy and chemicals enterprise with extensive operations across the globe.</a:t>
            </a:r>
            <a:endParaRPr/>
          </a:p>
          <a:p>
            <a:pPr marL="0" lvl="0" indent="0" algn="l" rtl="0">
              <a:spcBef>
                <a:spcPts val="0"/>
              </a:spcBef>
              <a:spcAft>
                <a:spcPts val="0"/>
              </a:spcAft>
              <a:buNone/>
            </a:pPr>
            <a:r>
              <a:rPr lang="en-US"/>
              <a:t>What we aim to be tomorrow will facilitate a diversified and sustainable expansion of the Kingdom of Saudi Arabia’s economy and enable a globally competitive and vibrant Saudi energy sector.</a:t>
            </a:r>
            <a:endParaRPr/>
          </a:p>
          <a:p>
            <a:pPr marL="0" lvl="0" indent="0" algn="l" rtl="0">
              <a:spcBef>
                <a:spcPts val="0"/>
              </a:spcBef>
              <a:spcAft>
                <a:spcPts val="0"/>
              </a:spcAft>
              <a:buNone/>
            </a:pPr>
            <a:r>
              <a:rPr lang="en-US"/>
              <a:t>Our vision for the future is best described through the company’s Strategic Intent:</a:t>
            </a:r>
            <a:endParaRPr/>
          </a:p>
          <a:p>
            <a:pPr marL="457200" lvl="1" indent="0" algn="l" rtl="0">
              <a:spcBef>
                <a:spcPts val="0"/>
              </a:spcBef>
              <a:spcAft>
                <a:spcPts val="0"/>
              </a:spcAft>
              <a:buNone/>
            </a:pPr>
            <a:r>
              <a:rPr lang="en-US"/>
              <a:t>An agile organization which is one of the most respected employers globally</a:t>
            </a:r>
            <a:endParaRPr/>
          </a:p>
          <a:p>
            <a:pPr marL="457200" lvl="1" indent="0" algn="l" rtl="0">
              <a:spcBef>
                <a:spcPts val="0"/>
              </a:spcBef>
              <a:spcAft>
                <a:spcPts val="0"/>
              </a:spcAft>
              <a:buNone/>
            </a:pPr>
            <a:r>
              <a:rPr lang="en-US"/>
              <a:t>A preeminent oil and gas exploration and production business</a:t>
            </a:r>
            <a:endParaRPr/>
          </a:p>
          <a:p>
            <a:pPr marL="457200" lvl="1" indent="0" algn="l" rtl="0">
              <a:spcBef>
                <a:spcPts val="0"/>
              </a:spcBef>
              <a:spcAft>
                <a:spcPts val="0"/>
              </a:spcAft>
              <a:buNone/>
            </a:pPr>
            <a:r>
              <a:rPr lang="en-US"/>
              <a:t>An integrated global-scale refining and chemicals business that leads in performance, profitability and technical innovation</a:t>
            </a:r>
            <a:endParaRPr/>
          </a:p>
          <a:p>
            <a:pPr marL="457200" lvl="1" indent="0" algn="l" rtl="0">
              <a:spcBef>
                <a:spcPts val="0"/>
              </a:spcBef>
              <a:spcAft>
                <a:spcPts val="0"/>
              </a:spcAft>
              <a:buNone/>
            </a:pPr>
            <a:r>
              <a:rPr lang="en-US"/>
              <a:t>Leadership in technology development and a flourishing knowledge economy in the Kingdom</a:t>
            </a:r>
            <a:endParaRPr/>
          </a:p>
          <a:p>
            <a:pPr marL="457200" lvl="1" indent="0" algn="l" rtl="0">
              <a:spcBef>
                <a:spcPts val="0"/>
              </a:spcBef>
              <a:spcAft>
                <a:spcPts val="0"/>
              </a:spcAft>
              <a:buNone/>
            </a:pPr>
            <a:r>
              <a:rPr lang="en-US"/>
              <a:t>An energy-efficient national economy</a:t>
            </a:r>
            <a:endParaRPr/>
          </a:p>
          <a:p>
            <a:pPr marL="457200" lvl="1" indent="0" algn="l" rtl="0">
              <a:spcBef>
                <a:spcPts val="0"/>
              </a:spcBef>
              <a:spcAft>
                <a:spcPts val="0"/>
              </a:spcAft>
              <a:buNone/>
            </a:pPr>
            <a:r>
              <a:rPr lang="en-US"/>
              <a:t>An export-oriented sector of energy-support industries</a:t>
            </a:r>
            <a:endParaRPr/>
          </a:p>
          <a:p>
            <a:pPr marL="0" lvl="0" indent="0" algn="l" rtl="0">
              <a:spcBef>
                <a:spcPts val="0"/>
              </a:spcBef>
              <a:spcAft>
                <a:spcPts val="0"/>
              </a:spcAft>
              <a:buNone/>
            </a:pPr>
            <a:r>
              <a:rPr lang="en-US"/>
              <a:t>We are at the threshold of evolving from a company that the Kingdom is proud of to a company the world is proud of</a:t>
            </a:r>
            <a:endParaRPr/>
          </a:p>
          <a:p>
            <a:pPr marL="0" lvl="0" indent="0" algn="l" rtl="0">
              <a:spcBef>
                <a:spcPts val="0"/>
              </a:spcBef>
              <a:spcAft>
                <a:spcPts val="0"/>
              </a:spcAft>
              <a:buClr>
                <a:schemeClr val="dk1"/>
              </a:buClr>
              <a:buSzPts val="1200"/>
              <a:buFont typeface="Arial"/>
              <a:buNone/>
            </a:pPr>
            <a:endParaRPr/>
          </a:p>
        </p:txBody>
      </p:sp>
      <p:sp>
        <p:nvSpPr>
          <p:cNvPr id="520" name="Google Shape;520;p9:notes"/>
          <p:cNvSpPr txBox="1">
            <a:spLocks noGrp="1"/>
          </p:cNvSpPr>
          <p:nvPr>
            <p:ph type="sldNum" idx="12"/>
          </p:nvPr>
        </p:nvSpPr>
        <p:spPr>
          <a:xfrm>
            <a:off x="3970938" y="8829966"/>
            <a:ext cx="3037840" cy="464820"/>
          </a:xfrm>
          <a:prstGeom prst="rect">
            <a:avLst/>
          </a:prstGeom>
          <a:noFill/>
          <a:ln>
            <a:noFill/>
          </a:ln>
        </p:spPr>
        <p:txBody>
          <a:bodyPr spcFirstLastPara="1" wrap="square" lIns="93150" tIns="46575" rIns="93150" bIns="46575" anchor="b" anchorCtr="0">
            <a:noAutofit/>
          </a:bodyPr>
          <a:lstStyle/>
          <a:p>
            <a:pPr marL="0" lvl="0" indent="0" algn="r" rtl="0">
              <a:spcBef>
                <a:spcPts val="0"/>
              </a:spcBef>
              <a:spcAft>
                <a:spcPts val="0"/>
              </a:spcAft>
              <a:buNone/>
            </a:pPr>
            <a:fld id="{00000000-1234-1234-1234-123412341234}" type="slidenum">
              <a:rPr lang="en-US"/>
              <a:t>8</a:t>
            </a:fld>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43"/>
        <p:cNvGrpSpPr/>
        <p:nvPr/>
      </p:nvGrpSpPr>
      <p:grpSpPr>
        <a:xfrm>
          <a:off x="0" y="0"/>
          <a:ext cx="0" cy="0"/>
          <a:chOff x="0" y="0"/>
          <a:chExt cx="0" cy="0"/>
        </a:xfrm>
      </p:grpSpPr>
      <p:sp>
        <p:nvSpPr>
          <p:cNvPr id="544" name="Google Shape;544;p10:notes"/>
          <p:cNvSpPr>
            <a:spLocks noGrp="1" noRot="1" noChangeAspect="1"/>
          </p:cNvSpPr>
          <p:nvPr>
            <p:ph type="sldImg" idx="2"/>
          </p:nvPr>
        </p:nvSpPr>
        <p:spPr>
          <a:xfrm>
            <a:off x="1181100" y="698500"/>
            <a:ext cx="4648200" cy="34861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45" name="Google Shape;545;p10:notes"/>
          <p:cNvSpPr txBox="1">
            <a:spLocks noGrp="1"/>
          </p:cNvSpPr>
          <p:nvPr>
            <p:ph type="body" idx="1"/>
          </p:nvPr>
        </p:nvSpPr>
        <p:spPr>
          <a:xfrm>
            <a:off x="701040" y="4415790"/>
            <a:ext cx="5608320" cy="4183380"/>
          </a:xfrm>
          <a:prstGeom prst="rect">
            <a:avLst/>
          </a:prstGeom>
          <a:noFill/>
          <a:ln>
            <a:noFill/>
          </a:ln>
        </p:spPr>
        <p:txBody>
          <a:bodyPr spcFirstLastPara="1" wrap="square" lIns="93150" tIns="46575" rIns="93150" bIns="46575" anchor="t" anchorCtr="0">
            <a:normAutofit/>
          </a:bodyPr>
          <a:lstStyle/>
          <a:p>
            <a:pPr marL="0" lvl="0" indent="0" algn="l" rtl="0">
              <a:spcBef>
                <a:spcPts val="0"/>
              </a:spcBef>
              <a:spcAft>
                <a:spcPts val="0"/>
              </a:spcAft>
              <a:buNone/>
            </a:pPr>
            <a:endParaRPr/>
          </a:p>
        </p:txBody>
      </p:sp>
      <p:sp>
        <p:nvSpPr>
          <p:cNvPr id="546" name="Google Shape;546;p10:notes"/>
          <p:cNvSpPr txBox="1">
            <a:spLocks noGrp="1"/>
          </p:cNvSpPr>
          <p:nvPr>
            <p:ph type="sldNum" idx="12"/>
          </p:nvPr>
        </p:nvSpPr>
        <p:spPr>
          <a:xfrm>
            <a:off x="3970938" y="8829966"/>
            <a:ext cx="3037840" cy="464820"/>
          </a:xfrm>
          <a:prstGeom prst="rect">
            <a:avLst/>
          </a:prstGeom>
          <a:noFill/>
          <a:ln>
            <a:noFill/>
          </a:ln>
        </p:spPr>
        <p:txBody>
          <a:bodyPr spcFirstLastPara="1" wrap="square" lIns="93150" tIns="46575" rIns="93150" bIns="46575" anchor="b" anchorCtr="0">
            <a:noAutofit/>
          </a:bodyPr>
          <a:lstStyle/>
          <a:p>
            <a:pPr marL="0" lvl="0" indent="0" algn="r" rtl="0">
              <a:spcBef>
                <a:spcPts val="0"/>
              </a:spcBef>
              <a:spcAft>
                <a:spcPts val="0"/>
              </a:spcAft>
              <a:buNone/>
            </a:pPr>
            <a:fld id="{00000000-1234-1234-1234-123412341234}" type="slidenum">
              <a:rPr lang="en-US"/>
              <a:t>9</a:t>
            </a:fld>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matchingName="1_Title Slide">
  <p:cSld name="1_Title Slide">
    <p:spTree>
      <p:nvGrpSpPr>
        <p:cNvPr id="1" name="Shape 24"/>
        <p:cNvGrpSpPr/>
        <p:nvPr/>
      </p:nvGrpSpPr>
      <p:grpSpPr>
        <a:xfrm>
          <a:off x="0" y="0"/>
          <a:ext cx="0" cy="0"/>
          <a:chOff x="0" y="0"/>
          <a:chExt cx="0" cy="0"/>
        </a:xfrm>
      </p:grpSpPr>
    </p:spTree>
  </p:cSld>
  <p:clrMapOvr>
    <a:masterClrMapping/>
  </p:clrMapOvr>
  <p:transition>
    <p:zoom/>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matchingName="11_Title and Content">
  <p:cSld name="11_Title and Content">
    <p:spTree>
      <p:nvGrpSpPr>
        <p:cNvPr id="1" name="Shape 118"/>
        <p:cNvGrpSpPr/>
        <p:nvPr/>
      </p:nvGrpSpPr>
      <p:grpSpPr>
        <a:xfrm>
          <a:off x="0" y="0"/>
          <a:ext cx="0" cy="0"/>
          <a:chOff x="0" y="0"/>
          <a:chExt cx="0" cy="0"/>
        </a:xfrm>
      </p:grpSpPr>
      <p:sp>
        <p:nvSpPr>
          <p:cNvPr id="119" name="Google Shape;119;p34"/>
          <p:cNvSpPr txBox="1">
            <a:spLocks noGrp="1"/>
          </p:cNvSpPr>
          <p:nvPr>
            <p:ph type="body" idx="1"/>
          </p:nvPr>
        </p:nvSpPr>
        <p:spPr>
          <a:xfrm>
            <a:off x="457200" y="1292769"/>
            <a:ext cx="8229600" cy="4663440"/>
          </a:xfrm>
          <a:prstGeom prst="rect">
            <a:avLst/>
          </a:prstGeom>
          <a:blipFill>
            <a:blip r:embed="rId2"/>
            <a:stretch>
              <a:fillRect/>
            </a:stretch>
          </a:blipFill>
          <a:ln>
            <a:noFill/>
          </a:ln>
        </p:spPr>
        <p:txBody>
          <a:bodyPr spcFirstLastPara="1" wrap="square" lIns="91425" tIns="45700" rIns="91425" bIns="45700" anchor="t" anchorCtr="0">
            <a:noAutofit/>
          </a:bodyPr>
          <a:lstStyle>
            <a:lvl1pPr marL="457200" lvl="0" indent="-336550" algn="l">
              <a:spcBef>
                <a:spcPts val="1200"/>
              </a:spcBef>
              <a:spcAft>
                <a:spcPts val="0"/>
              </a:spcAft>
              <a:buClr>
                <a:srgbClr val="003366"/>
              </a:buClr>
              <a:buSzPts val="1700"/>
              <a:buFont typeface="Noto Sans Symbols"/>
              <a:buChar char="❑"/>
              <a:defRPr sz="1700">
                <a:solidFill>
                  <a:srgbClr val="003366"/>
                </a:solidFill>
                <a:latin typeface="Trebuchet MS"/>
                <a:ea typeface="Trebuchet MS"/>
                <a:cs typeface="Trebuchet MS"/>
                <a:sym typeface="Trebuchet MS"/>
              </a:defRPr>
            </a:lvl1pPr>
            <a:lvl2pPr marL="914400" lvl="1" indent="-336550" algn="l">
              <a:spcBef>
                <a:spcPts val="340"/>
              </a:spcBef>
              <a:spcAft>
                <a:spcPts val="0"/>
              </a:spcAft>
              <a:buClr>
                <a:srgbClr val="003366"/>
              </a:buClr>
              <a:buSzPts val="1700"/>
              <a:buChar char="–"/>
              <a:defRPr sz="1700">
                <a:solidFill>
                  <a:srgbClr val="003366"/>
                </a:solidFill>
                <a:latin typeface="Trebuchet MS"/>
                <a:ea typeface="Trebuchet MS"/>
                <a:cs typeface="Trebuchet MS"/>
                <a:sym typeface="Trebuchet MS"/>
              </a:defRPr>
            </a:lvl2pPr>
            <a:lvl3pPr marL="1371600" lvl="2" indent="-323850" algn="l">
              <a:spcBef>
                <a:spcPts val="300"/>
              </a:spcBef>
              <a:spcAft>
                <a:spcPts val="0"/>
              </a:spcAft>
              <a:buClr>
                <a:srgbClr val="003366"/>
              </a:buClr>
              <a:buSzPts val="1500"/>
              <a:buChar char="•"/>
              <a:defRPr sz="1500">
                <a:solidFill>
                  <a:srgbClr val="003366"/>
                </a:solidFill>
                <a:latin typeface="Trebuchet MS"/>
                <a:ea typeface="Trebuchet MS"/>
                <a:cs typeface="Trebuchet MS"/>
                <a:sym typeface="Trebuchet MS"/>
              </a:defRPr>
            </a:lvl3pPr>
            <a:lvl4pPr marL="1828800" lvl="3" indent="-323850" algn="l">
              <a:spcBef>
                <a:spcPts val="300"/>
              </a:spcBef>
              <a:spcAft>
                <a:spcPts val="0"/>
              </a:spcAft>
              <a:buClr>
                <a:srgbClr val="003366"/>
              </a:buClr>
              <a:buSzPts val="1500"/>
              <a:buChar char="–"/>
              <a:defRPr sz="1500">
                <a:solidFill>
                  <a:srgbClr val="003366"/>
                </a:solidFill>
                <a:latin typeface="Trebuchet MS"/>
                <a:ea typeface="Trebuchet MS"/>
                <a:cs typeface="Trebuchet MS"/>
                <a:sym typeface="Trebuchet MS"/>
              </a:defRPr>
            </a:lvl4pPr>
            <a:lvl5pPr marL="2286000" lvl="4" indent="-323850" algn="l">
              <a:spcBef>
                <a:spcPts val="300"/>
              </a:spcBef>
              <a:spcAft>
                <a:spcPts val="0"/>
              </a:spcAft>
              <a:buClr>
                <a:schemeClr val="dk1"/>
              </a:buClr>
              <a:buSzPts val="1500"/>
              <a:buChar char="»"/>
              <a:defRPr sz="1500"/>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dirty="0"/>
          </a:p>
        </p:txBody>
      </p:sp>
      <p:pic>
        <p:nvPicPr>
          <p:cNvPr id="10" name="Picture 9" descr="logo.png">
            <a:extLst>
              <a:ext uri="{FF2B5EF4-FFF2-40B4-BE49-F238E27FC236}">
                <a16:creationId xmlns:a16="http://schemas.microsoft.com/office/drawing/2014/main" id="{F940308A-587B-0EEE-30AE-B72F57236F79}"/>
              </a:ext>
            </a:extLst>
          </p:cNvPr>
          <p:cNvPicPr>
            <a:picLocks noChangeAspect="1"/>
          </p:cNvPicPr>
          <p:nvPr userDrawn="1"/>
        </p:nvPicPr>
        <p:blipFill>
          <a:blip r:embed="rId3" cstate="print"/>
          <a:srcRect b="24196"/>
          <a:stretch>
            <a:fillRect/>
          </a:stretch>
        </p:blipFill>
        <p:spPr>
          <a:xfrm>
            <a:off x="5343525" y="-142875"/>
            <a:ext cx="3800475" cy="1251448"/>
          </a:xfrm>
          <a:prstGeom prst="rect">
            <a:avLst/>
          </a:prstGeom>
        </p:spPr>
      </p:pic>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matchingName="14_Title and Content">
  <p:cSld name="14_Title and Content">
    <p:bg>
      <p:bgPr>
        <a:blipFill>
          <a:blip r:embed="rId2"/>
          <a:stretch>
            <a:fillRect/>
          </a:stretch>
        </a:blipFill>
        <a:effectLst/>
      </p:bgPr>
    </p:bg>
    <p:spTree>
      <p:nvGrpSpPr>
        <p:cNvPr id="1" name="Shape 128"/>
        <p:cNvGrpSpPr/>
        <p:nvPr/>
      </p:nvGrpSpPr>
      <p:grpSpPr>
        <a:xfrm>
          <a:off x="0" y="0"/>
          <a:ext cx="0" cy="0"/>
          <a:chOff x="0" y="0"/>
          <a:chExt cx="0" cy="0"/>
        </a:xfrm>
      </p:grpSpPr>
      <p:sp>
        <p:nvSpPr>
          <p:cNvPr id="129" name="Google Shape;129;p35"/>
          <p:cNvSpPr txBox="1">
            <a:spLocks noGrp="1"/>
          </p:cNvSpPr>
          <p:nvPr>
            <p:ph type="body" idx="1"/>
          </p:nvPr>
        </p:nvSpPr>
        <p:spPr>
          <a:xfrm>
            <a:off x="457200" y="1292769"/>
            <a:ext cx="8229600" cy="4663440"/>
          </a:xfrm>
          <a:prstGeom prst="rect">
            <a:avLst/>
          </a:prstGeom>
          <a:noFill/>
          <a:ln>
            <a:noFill/>
          </a:ln>
        </p:spPr>
        <p:txBody>
          <a:bodyPr spcFirstLastPara="1" wrap="square" lIns="91425" tIns="45700" rIns="91425" bIns="45700" anchor="t" anchorCtr="0">
            <a:noAutofit/>
          </a:bodyPr>
          <a:lstStyle>
            <a:lvl1pPr marL="457200" lvl="0" indent="-336550" algn="l">
              <a:spcBef>
                <a:spcPts val="1200"/>
              </a:spcBef>
              <a:spcAft>
                <a:spcPts val="0"/>
              </a:spcAft>
              <a:buClr>
                <a:srgbClr val="003366"/>
              </a:buClr>
              <a:buSzPts val="1700"/>
              <a:buFont typeface="Noto Sans Symbols"/>
              <a:buChar char="❑"/>
              <a:defRPr sz="1700">
                <a:solidFill>
                  <a:srgbClr val="003366"/>
                </a:solidFill>
                <a:latin typeface="Trebuchet MS"/>
                <a:ea typeface="Trebuchet MS"/>
                <a:cs typeface="Trebuchet MS"/>
                <a:sym typeface="Trebuchet MS"/>
              </a:defRPr>
            </a:lvl1pPr>
            <a:lvl2pPr marL="914400" lvl="1" indent="-336550" algn="l">
              <a:spcBef>
                <a:spcPts val="340"/>
              </a:spcBef>
              <a:spcAft>
                <a:spcPts val="0"/>
              </a:spcAft>
              <a:buClr>
                <a:srgbClr val="003366"/>
              </a:buClr>
              <a:buSzPts val="1700"/>
              <a:buChar char="–"/>
              <a:defRPr sz="1700">
                <a:solidFill>
                  <a:srgbClr val="003366"/>
                </a:solidFill>
                <a:latin typeface="Trebuchet MS"/>
                <a:ea typeface="Trebuchet MS"/>
                <a:cs typeface="Trebuchet MS"/>
                <a:sym typeface="Trebuchet MS"/>
              </a:defRPr>
            </a:lvl2pPr>
            <a:lvl3pPr marL="1371600" lvl="2" indent="-323850" algn="l">
              <a:spcBef>
                <a:spcPts val="300"/>
              </a:spcBef>
              <a:spcAft>
                <a:spcPts val="0"/>
              </a:spcAft>
              <a:buClr>
                <a:srgbClr val="003366"/>
              </a:buClr>
              <a:buSzPts val="1500"/>
              <a:buChar char="•"/>
              <a:defRPr sz="1500">
                <a:solidFill>
                  <a:srgbClr val="003366"/>
                </a:solidFill>
                <a:latin typeface="Trebuchet MS"/>
                <a:ea typeface="Trebuchet MS"/>
                <a:cs typeface="Trebuchet MS"/>
                <a:sym typeface="Trebuchet MS"/>
              </a:defRPr>
            </a:lvl3pPr>
            <a:lvl4pPr marL="1828800" lvl="3" indent="-323850" algn="l">
              <a:spcBef>
                <a:spcPts val="300"/>
              </a:spcBef>
              <a:spcAft>
                <a:spcPts val="0"/>
              </a:spcAft>
              <a:buClr>
                <a:srgbClr val="003366"/>
              </a:buClr>
              <a:buSzPts val="1500"/>
              <a:buChar char="–"/>
              <a:defRPr sz="1500">
                <a:solidFill>
                  <a:srgbClr val="003366"/>
                </a:solidFill>
                <a:latin typeface="Trebuchet MS"/>
                <a:ea typeface="Trebuchet MS"/>
                <a:cs typeface="Trebuchet MS"/>
                <a:sym typeface="Trebuchet MS"/>
              </a:defRPr>
            </a:lvl4pPr>
            <a:lvl5pPr marL="2286000" lvl="4" indent="-323850" algn="l">
              <a:spcBef>
                <a:spcPts val="300"/>
              </a:spcBef>
              <a:spcAft>
                <a:spcPts val="0"/>
              </a:spcAft>
              <a:buClr>
                <a:schemeClr val="dk1"/>
              </a:buClr>
              <a:buSzPts val="1500"/>
              <a:buChar char="»"/>
              <a:defRPr sz="1500"/>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dirty="0"/>
          </a:p>
        </p:txBody>
      </p:sp>
      <p:pic>
        <p:nvPicPr>
          <p:cNvPr id="6" name="Picture 5" descr="logo.png">
            <a:extLst>
              <a:ext uri="{FF2B5EF4-FFF2-40B4-BE49-F238E27FC236}">
                <a16:creationId xmlns:a16="http://schemas.microsoft.com/office/drawing/2014/main" id="{3A99367E-8954-D450-CC6C-F7791AF12994}"/>
              </a:ext>
            </a:extLst>
          </p:cNvPr>
          <p:cNvPicPr>
            <a:picLocks noChangeAspect="1"/>
          </p:cNvPicPr>
          <p:nvPr userDrawn="1"/>
        </p:nvPicPr>
        <p:blipFill>
          <a:blip r:embed="rId3" cstate="print"/>
          <a:srcRect b="24196"/>
          <a:stretch>
            <a:fillRect/>
          </a:stretch>
        </p:blipFill>
        <p:spPr>
          <a:xfrm>
            <a:off x="5343525" y="-142875"/>
            <a:ext cx="3800475" cy="1251448"/>
          </a:xfrm>
          <a:prstGeom prst="rect">
            <a:avLst/>
          </a:prstGeom>
        </p:spPr>
      </p:pic>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48"/>
        <p:cNvGrpSpPr/>
        <p:nvPr/>
      </p:nvGrpSpPr>
      <p:grpSpPr>
        <a:xfrm>
          <a:off x="0" y="0"/>
          <a:ext cx="0" cy="0"/>
          <a:chOff x="0" y="0"/>
          <a:chExt cx="0" cy="0"/>
        </a:xfrm>
      </p:grpSpPr>
      <p:sp>
        <p:nvSpPr>
          <p:cNvPr id="149" name="Google Shape;149;p37"/>
          <p:cNvSpPr txBox="1">
            <a:spLocks noGrp="1"/>
          </p:cNvSpPr>
          <p:nvPr>
            <p:ph type="ctrTitle"/>
          </p:nvPr>
        </p:nvSpPr>
        <p:spPr>
          <a:xfrm>
            <a:off x="685800" y="2130425"/>
            <a:ext cx="7772400" cy="1470025"/>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50" name="Google Shape;150;p37"/>
          <p:cNvSpPr txBox="1">
            <a:spLocks noGrp="1"/>
          </p:cNvSpPr>
          <p:nvPr>
            <p:ph type="subTitle" idx="1"/>
          </p:nvPr>
        </p:nvSpPr>
        <p:spPr>
          <a:xfrm>
            <a:off x="1371600" y="3886200"/>
            <a:ext cx="6400800" cy="1752600"/>
          </a:xfrm>
          <a:prstGeom prst="rect">
            <a:avLst/>
          </a:prstGeom>
          <a:noFill/>
          <a:ln>
            <a:noFill/>
          </a:ln>
        </p:spPr>
        <p:txBody>
          <a:bodyPr spcFirstLastPara="1" wrap="square" lIns="91425" tIns="45700" rIns="91425" bIns="45700" anchor="t" anchorCtr="0">
            <a:normAutofit/>
          </a:bodyPr>
          <a:lstStyle>
            <a:lvl1pPr lvl="0" algn="ctr">
              <a:spcBef>
                <a:spcPts val="640"/>
              </a:spcBef>
              <a:spcAft>
                <a:spcPts val="0"/>
              </a:spcAft>
              <a:buClr>
                <a:srgbClr val="888888"/>
              </a:buClr>
              <a:buSzPts val="3200"/>
              <a:buNone/>
              <a:defRPr>
                <a:solidFill>
                  <a:srgbClr val="888888"/>
                </a:solidFill>
              </a:defRPr>
            </a:lvl1pPr>
            <a:lvl2pPr lvl="1" algn="ctr">
              <a:spcBef>
                <a:spcPts val="560"/>
              </a:spcBef>
              <a:spcAft>
                <a:spcPts val="0"/>
              </a:spcAft>
              <a:buClr>
                <a:srgbClr val="888888"/>
              </a:buClr>
              <a:buSzPts val="2800"/>
              <a:buNone/>
              <a:defRPr>
                <a:solidFill>
                  <a:srgbClr val="888888"/>
                </a:solidFill>
              </a:defRPr>
            </a:lvl2pPr>
            <a:lvl3pPr lvl="2" algn="ctr">
              <a:spcBef>
                <a:spcPts val="480"/>
              </a:spcBef>
              <a:spcAft>
                <a:spcPts val="0"/>
              </a:spcAft>
              <a:buClr>
                <a:srgbClr val="888888"/>
              </a:buClr>
              <a:buSzPts val="2400"/>
              <a:buNone/>
              <a:defRPr>
                <a:solidFill>
                  <a:srgbClr val="888888"/>
                </a:solidFill>
              </a:defRPr>
            </a:lvl3pPr>
            <a:lvl4pPr lvl="3" algn="ctr">
              <a:spcBef>
                <a:spcPts val="400"/>
              </a:spcBef>
              <a:spcAft>
                <a:spcPts val="0"/>
              </a:spcAft>
              <a:buClr>
                <a:srgbClr val="888888"/>
              </a:buClr>
              <a:buSzPts val="2000"/>
              <a:buNone/>
              <a:defRPr>
                <a:solidFill>
                  <a:srgbClr val="888888"/>
                </a:solidFill>
              </a:defRPr>
            </a:lvl4pPr>
            <a:lvl5pPr lvl="4" algn="ctr">
              <a:spcBef>
                <a:spcPts val="400"/>
              </a:spcBef>
              <a:spcAft>
                <a:spcPts val="0"/>
              </a:spcAft>
              <a:buClr>
                <a:srgbClr val="888888"/>
              </a:buClr>
              <a:buSzPts val="2000"/>
              <a:buNone/>
              <a:defRPr>
                <a:solidFill>
                  <a:srgbClr val="888888"/>
                </a:solidFill>
              </a:defRPr>
            </a:lvl5pPr>
            <a:lvl6pPr lvl="5" algn="ctr">
              <a:spcBef>
                <a:spcPts val="400"/>
              </a:spcBef>
              <a:spcAft>
                <a:spcPts val="0"/>
              </a:spcAft>
              <a:buClr>
                <a:srgbClr val="888888"/>
              </a:buClr>
              <a:buSzPts val="2000"/>
              <a:buNone/>
              <a:defRPr>
                <a:solidFill>
                  <a:srgbClr val="888888"/>
                </a:solidFill>
              </a:defRPr>
            </a:lvl6pPr>
            <a:lvl7pPr lvl="6" algn="ctr">
              <a:spcBef>
                <a:spcPts val="400"/>
              </a:spcBef>
              <a:spcAft>
                <a:spcPts val="0"/>
              </a:spcAft>
              <a:buClr>
                <a:srgbClr val="888888"/>
              </a:buClr>
              <a:buSzPts val="2000"/>
              <a:buNone/>
              <a:defRPr>
                <a:solidFill>
                  <a:srgbClr val="888888"/>
                </a:solidFill>
              </a:defRPr>
            </a:lvl7pPr>
            <a:lvl8pPr lvl="7" algn="ctr">
              <a:spcBef>
                <a:spcPts val="400"/>
              </a:spcBef>
              <a:spcAft>
                <a:spcPts val="0"/>
              </a:spcAft>
              <a:buClr>
                <a:srgbClr val="888888"/>
              </a:buClr>
              <a:buSzPts val="2000"/>
              <a:buNone/>
              <a:defRPr>
                <a:solidFill>
                  <a:srgbClr val="888888"/>
                </a:solidFill>
              </a:defRPr>
            </a:lvl8pPr>
            <a:lvl9pPr lvl="8" algn="ctr">
              <a:spcBef>
                <a:spcPts val="400"/>
              </a:spcBef>
              <a:spcAft>
                <a:spcPts val="0"/>
              </a:spcAft>
              <a:buClr>
                <a:srgbClr val="888888"/>
              </a:buClr>
              <a:buSzPts val="2000"/>
              <a:buNone/>
              <a:defRPr>
                <a:solidFill>
                  <a:srgbClr val="888888"/>
                </a:solidFill>
              </a:defRPr>
            </a:lvl9pPr>
          </a:lstStyle>
          <a:p>
            <a:endParaRPr/>
          </a:p>
        </p:txBody>
      </p:sp>
      <p:sp>
        <p:nvSpPr>
          <p:cNvPr id="151" name="Google Shape;151;p37"/>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52" name="Google Shape;152;p37"/>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53" name="Google Shape;153;p37"/>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pic>
        <p:nvPicPr>
          <p:cNvPr id="154" name="Google Shape;154;p37"/>
          <p:cNvPicPr preferRelativeResize="0"/>
          <p:nvPr/>
        </p:nvPicPr>
        <p:blipFill rotWithShape="1">
          <a:blip r:embed="rId2">
            <a:alphaModFix/>
          </a:blip>
          <a:srcRect/>
          <a:stretch/>
        </p:blipFill>
        <p:spPr>
          <a:xfrm>
            <a:off x="0" y="0"/>
            <a:ext cx="9144000" cy="6858000"/>
          </a:xfrm>
          <a:prstGeom prst="rect">
            <a:avLst/>
          </a:prstGeom>
          <a:noFill/>
          <a:ln>
            <a:noFill/>
          </a:ln>
        </p:spPr>
      </p:pic>
      <p:pic>
        <p:nvPicPr>
          <p:cNvPr id="155" name="Google Shape;155;p37" descr="SA Reversed Logo Spot "/>
          <p:cNvPicPr preferRelativeResize="0"/>
          <p:nvPr/>
        </p:nvPicPr>
        <p:blipFill rotWithShape="1">
          <a:blip r:embed="rId3">
            <a:alphaModFix/>
          </a:blip>
          <a:srcRect/>
          <a:stretch/>
        </p:blipFill>
        <p:spPr>
          <a:xfrm>
            <a:off x="5410200" y="5181600"/>
            <a:ext cx="3108960" cy="1337284"/>
          </a:xfrm>
          <a:prstGeom prst="rect">
            <a:avLst/>
          </a:prstGeom>
          <a:noFill/>
          <a:ln>
            <a:noFill/>
          </a:ln>
        </p:spPr>
      </p:pic>
      <p:sp>
        <p:nvSpPr>
          <p:cNvPr id="156" name="Google Shape;156;p37"/>
          <p:cNvSpPr txBox="1"/>
          <p:nvPr/>
        </p:nvSpPr>
        <p:spPr>
          <a:xfrm>
            <a:off x="762000" y="6172200"/>
            <a:ext cx="4114800" cy="32316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500" b="1">
                <a:solidFill>
                  <a:schemeClr val="lt1"/>
                </a:solidFill>
                <a:latin typeface="Trebuchet MS"/>
                <a:ea typeface="Trebuchet MS"/>
                <a:cs typeface="Trebuchet MS"/>
                <a:sym typeface="Trebuchet MS"/>
              </a:rPr>
              <a:t>DRAFT – For Internal Discussion Only</a:t>
            </a:r>
            <a:endParaRPr sz="1500" b="1">
              <a:solidFill>
                <a:schemeClr val="lt1"/>
              </a:solidFill>
              <a:latin typeface="Trebuchet MS"/>
              <a:ea typeface="Trebuchet MS"/>
              <a:cs typeface="Trebuchet MS"/>
              <a:sym typeface="Trebuchet MS"/>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64"/>
        <p:cNvGrpSpPr/>
        <p:nvPr/>
      </p:nvGrpSpPr>
      <p:grpSpPr>
        <a:xfrm>
          <a:off x="0" y="0"/>
          <a:ext cx="0" cy="0"/>
          <a:chOff x="0" y="0"/>
          <a:chExt cx="0" cy="0"/>
        </a:xfrm>
      </p:grpSpPr>
      <p:sp>
        <p:nvSpPr>
          <p:cNvPr id="165" name="Google Shape;165;p39"/>
          <p:cNvSpPr txBox="1">
            <a:spLocks noGrp="1"/>
          </p:cNvSpPr>
          <p:nvPr>
            <p:ph type="title"/>
          </p:nvPr>
        </p:nvSpPr>
        <p:spPr>
          <a:xfrm>
            <a:off x="722313" y="4406900"/>
            <a:ext cx="7772400" cy="1362075"/>
          </a:xfrm>
          <a:prstGeom prst="rect">
            <a:avLst/>
          </a:prstGeom>
          <a:noFill/>
          <a:ln>
            <a:noFill/>
          </a:ln>
        </p:spPr>
        <p:txBody>
          <a:bodyPr spcFirstLastPara="1" wrap="square" lIns="91425" tIns="45700" rIns="91425" bIns="45700" anchor="t" anchorCtr="0">
            <a:normAutofit/>
          </a:bodyPr>
          <a:lstStyle>
            <a:lvl1pPr lvl="0" algn="l">
              <a:spcBef>
                <a:spcPts val="0"/>
              </a:spcBef>
              <a:spcAft>
                <a:spcPts val="0"/>
              </a:spcAft>
              <a:buClr>
                <a:schemeClr val="dk1"/>
              </a:buClr>
              <a:buSzPts val="4000"/>
              <a:buFont typeface="Calibri"/>
              <a:buNone/>
              <a:defRPr sz="4000" b="1" cap="none"/>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66" name="Google Shape;166;p39"/>
          <p:cNvSpPr txBox="1">
            <a:spLocks noGrp="1"/>
          </p:cNvSpPr>
          <p:nvPr>
            <p:ph type="body" idx="1"/>
          </p:nvPr>
        </p:nvSpPr>
        <p:spPr>
          <a:xfrm>
            <a:off x="722313" y="2906713"/>
            <a:ext cx="7772400" cy="1500187"/>
          </a:xfrm>
          <a:prstGeom prst="rect">
            <a:avLst/>
          </a:prstGeom>
          <a:noFill/>
          <a:ln>
            <a:noFill/>
          </a:ln>
        </p:spPr>
        <p:txBody>
          <a:bodyPr spcFirstLastPara="1" wrap="square" lIns="91425" tIns="45700" rIns="91425" bIns="45700" anchor="b" anchorCtr="0">
            <a:normAutofit/>
          </a:bodyPr>
          <a:lstStyle>
            <a:lvl1pPr marL="457200" lvl="0" indent="-228600" algn="l">
              <a:spcBef>
                <a:spcPts val="400"/>
              </a:spcBef>
              <a:spcAft>
                <a:spcPts val="0"/>
              </a:spcAft>
              <a:buClr>
                <a:srgbClr val="888888"/>
              </a:buClr>
              <a:buSzPts val="2000"/>
              <a:buNone/>
              <a:defRPr sz="2000">
                <a:solidFill>
                  <a:srgbClr val="888888"/>
                </a:solidFill>
              </a:defRPr>
            </a:lvl1pPr>
            <a:lvl2pPr marL="914400" lvl="1" indent="-228600" algn="l">
              <a:spcBef>
                <a:spcPts val="360"/>
              </a:spcBef>
              <a:spcAft>
                <a:spcPts val="0"/>
              </a:spcAft>
              <a:buClr>
                <a:srgbClr val="888888"/>
              </a:buClr>
              <a:buSzPts val="1800"/>
              <a:buNone/>
              <a:defRPr sz="1800">
                <a:solidFill>
                  <a:srgbClr val="888888"/>
                </a:solidFill>
              </a:defRPr>
            </a:lvl2pPr>
            <a:lvl3pPr marL="1371600" lvl="2" indent="-228600" algn="l">
              <a:spcBef>
                <a:spcPts val="320"/>
              </a:spcBef>
              <a:spcAft>
                <a:spcPts val="0"/>
              </a:spcAft>
              <a:buClr>
                <a:srgbClr val="888888"/>
              </a:buClr>
              <a:buSzPts val="1600"/>
              <a:buNone/>
              <a:defRPr sz="1600">
                <a:solidFill>
                  <a:srgbClr val="888888"/>
                </a:solidFill>
              </a:defRPr>
            </a:lvl3pPr>
            <a:lvl4pPr marL="1828800" lvl="3" indent="-228600" algn="l">
              <a:spcBef>
                <a:spcPts val="280"/>
              </a:spcBef>
              <a:spcAft>
                <a:spcPts val="0"/>
              </a:spcAft>
              <a:buClr>
                <a:srgbClr val="888888"/>
              </a:buClr>
              <a:buSzPts val="1400"/>
              <a:buNone/>
              <a:defRPr sz="1400">
                <a:solidFill>
                  <a:srgbClr val="888888"/>
                </a:solidFill>
              </a:defRPr>
            </a:lvl4pPr>
            <a:lvl5pPr marL="2286000" lvl="4" indent="-228600" algn="l">
              <a:spcBef>
                <a:spcPts val="280"/>
              </a:spcBef>
              <a:spcAft>
                <a:spcPts val="0"/>
              </a:spcAft>
              <a:buClr>
                <a:srgbClr val="888888"/>
              </a:buClr>
              <a:buSzPts val="1400"/>
              <a:buNone/>
              <a:defRPr sz="1400">
                <a:solidFill>
                  <a:srgbClr val="888888"/>
                </a:solidFill>
              </a:defRPr>
            </a:lvl5pPr>
            <a:lvl6pPr marL="2743200" lvl="5" indent="-228600" algn="l">
              <a:spcBef>
                <a:spcPts val="280"/>
              </a:spcBef>
              <a:spcAft>
                <a:spcPts val="0"/>
              </a:spcAft>
              <a:buClr>
                <a:srgbClr val="888888"/>
              </a:buClr>
              <a:buSzPts val="1400"/>
              <a:buNone/>
              <a:defRPr sz="1400">
                <a:solidFill>
                  <a:srgbClr val="888888"/>
                </a:solidFill>
              </a:defRPr>
            </a:lvl6pPr>
            <a:lvl7pPr marL="3200400" lvl="6" indent="-228600" algn="l">
              <a:spcBef>
                <a:spcPts val="280"/>
              </a:spcBef>
              <a:spcAft>
                <a:spcPts val="0"/>
              </a:spcAft>
              <a:buClr>
                <a:srgbClr val="888888"/>
              </a:buClr>
              <a:buSzPts val="1400"/>
              <a:buNone/>
              <a:defRPr sz="1400">
                <a:solidFill>
                  <a:srgbClr val="888888"/>
                </a:solidFill>
              </a:defRPr>
            </a:lvl7pPr>
            <a:lvl8pPr marL="3657600" lvl="7" indent="-228600" algn="l">
              <a:spcBef>
                <a:spcPts val="280"/>
              </a:spcBef>
              <a:spcAft>
                <a:spcPts val="0"/>
              </a:spcAft>
              <a:buClr>
                <a:srgbClr val="888888"/>
              </a:buClr>
              <a:buSzPts val="1400"/>
              <a:buNone/>
              <a:defRPr sz="1400">
                <a:solidFill>
                  <a:srgbClr val="888888"/>
                </a:solidFill>
              </a:defRPr>
            </a:lvl8pPr>
            <a:lvl9pPr marL="4114800" lvl="8" indent="-228600" algn="l">
              <a:spcBef>
                <a:spcPts val="280"/>
              </a:spcBef>
              <a:spcAft>
                <a:spcPts val="0"/>
              </a:spcAft>
              <a:buClr>
                <a:srgbClr val="888888"/>
              </a:buClr>
              <a:buSzPts val="1400"/>
              <a:buNone/>
              <a:defRPr sz="1400">
                <a:solidFill>
                  <a:srgbClr val="888888"/>
                </a:solidFill>
              </a:defRPr>
            </a:lvl9pPr>
          </a:lstStyle>
          <a:p>
            <a:endParaRPr/>
          </a:p>
        </p:txBody>
      </p:sp>
      <p:sp>
        <p:nvSpPr>
          <p:cNvPr id="167" name="Google Shape;167;p39"/>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68" name="Google Shape;168;p39"/>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69" name="Google Shape;169;p39"/>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r>
              <a:rPr lang="en-US"/>
              <a:t>- </a:t>
            </a:r>
            <a:fld id="{00000000-1234-1234-1234-123412341234}" type="slidenum">
              <a:rPr lang="en-US"/>
              <a:t>‹#›</a:t>
            </a:fld>
            <a:r>
              <a:rPr lang="en-US"/>
              <a:t> -</a:t>
            </a:r>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170"/>
        <p:cNvGrpSpPr/>
        <p:nvPr/>
      </p:nvGrpSpPr>
      <p:grpSpPr>
        <a:xfrm>
          <a:off x="0" y="0"/>
          <a:ext cx="0" cy="0"/>
          <a:chOff x="0" y="0"/>
          <a:chExt cx="0" cy="0"/>
        </a:xfrm>
      </p:grpSpPr>
      <p:sp>
        <p:nvSpPr>
          <p:cNvPr id="171" name="Google Shape;171;p40"/>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72" name="Google Shape;172;p40"/>
          <p:cNvSpPr txBox="1">
            <a:spLocks noGrp="1"/>
          </p:cNvSpPr>
          <p:nvPr>
            <p:ph type="body" idx="1"/>
          </p:nvPr>
        </p:nvSpPr>
        <p:spPr>
          <a:xfrm>
            <a:off x="457200" y="1600200"/>
            <a:ext cx="4038600" cy="4525963"/>
          </a:xfrm>
          <a:prstGeom prst="rect">
            <a:avLst/>
          </a:prstGeom>
          <a:noFill/>
          <a:ln>
            <a:noFill/>
          </a:ln>
        </p:spPr>
        <p:txBody>
          <a:bodyPr spcFirstLastPara="1" wrap="square" lIns="91425" tIns="45700" rIns="91425" bIns="45700" anchor="t" anchorCtr="0">
            <a:normAutofit/>
          </a:bodyPr>
          <a:lstStyle>
            <a:lvl1pPr marL="457200" lvl="0" indent="-406400" algn="l">
              <a:spcBef>
                <a:spcPts val="560"/>
              </a:spcBef>
              <a:spcAft>
                <a:spcPts val="0"/>
              </a:spcAft>
              <a:buClr>
                <a:schemeClr val="dk1"/>
              </a:buClr>
              <a:buSzPts val="2800"/>
              <a:buChar char="•"/>
              <a:defRPr sz="2800"/>
            </a:lvl1pPr>
            <a:lvl2pPr marL="914400" lvl="1" indent="-381000" algn="l">
              <a:spcBef>
                <a:spcPts val="480"/>
              </a:spcBef>
              <a:spcAft>
                <a:spcPts val="0"/>
              </a:spcAft>
              <a:buClr>
                <a:schemeClr val="dk1"/>
              </a:buClr>
              <a:buSzPts val="2400"/>
              <a:buChar char="–"/>
              <a:defRPr sz="2400"/>
            </a:lvl2pPr>
            <a:lvl3pPr marL="1371600" lvl="2" indent="-355600" algn="l">
              <a:spcBef>
                <a:spcPts val="400"/>
              </a:spcBef>
              <a:spcAft>
                <a:spcPts val="0"/>
              </a:spcAft>
              <a:buClr>
                <a:schemeClr val="dk1"/>
              </a:buClr>
              <a:buSzPts val="2000"/>
              <a:buChar char="•"/>
              <a:defRPr sz="2000"/>
            </a:lvl3pPr>
            <a:lvl4pPr marL="1828800" lvl="3" indent="-342900" algn="l">
              <a:spcBef>
                <a:spcPts val="360"/>
              </a:spcBef>
              <a:spcAft>
                <a:spcPts val="0"/>
              </a:spcAft>
              <a:buClr>
                <a:schemeClr val="dk1"/>
              </a:buClr>
              <a:buSzPts val="1800"/>
              <a:buChar char="–"/>
              <a:defRPr sz="1800"/>
            </a:lvl4pPr>
            <a:lvl5pPr marL="2286000" lvl="4" indent="-342900" algn="l">
              <a:spcBef>
                <a:spcPts val="360"/>
              </a:spcBef>
              <a:spcAft>
                <a:spcPts val="0"/>
              </a:spcAft>
              <a:buClr>
                <a:schemeClr val="dk1"/>
              </a:buClr>
              <a:buSzPts val="1800"/>
              <a:buChar char="»"/>
              <a:defRPr sz="1800"/>
            </a:lvl5pPr>
            <a:lvl6pPr marL="2743200" lvl="5" indent="-342900" algn="l">
              <a:spcBef>
                <a:spcPts val="360"/>
              </a:spcBef>
              <a:spcAft>
                <a:spcPts val="0"/>
              </a:spcAft>
              <a:buClr>
                <a:schemeClr val="dk1"/>
              </a:buClr>
              <a:buSzPts val="1800"/>
              <a:buChar char="•"/>
              <a:defRPr sz="1800"/>
            </a:lvl6pPr>
            <a:lvl7pPr marL="3200400" lvl="6" indent="-342900" algn="l">
              <a:spcBef>
                <a:spcPts val="360"/>
              </a:spcBef>
              <a:spcAft>
                <a:spcPts val="0"/>
              </a:spcAft>
              <a:buClr>
                <a:schemeClr val="dk1"/>
              </a:buClr>
              <a:buSzPts val="1800"/>
              <a:buChar char="•"/>
              <a:defRPr sz="1800"/>
            </a:lvl7pPr>
            <a:lvl8pPr marL="3657600" lvl="7" indent="-342900" algn="l">
              <a:spcBef>
                <a:spcPts val="360"/>
              </a:spcBef>
              <a:spcAft>
                <a:spcPts val="0"/>
              </a:spcAft>
              <a:buClr>
                <a:schemeClr val="dk1"/>
              </a:buClr>
              <a:buSzPts val="1800"/>
              <a:buChar char="•"/>
              <a:defRPr sz="1800"/>
            </a:lvl8pPr>
            <a:lvl9pPr marL="4114800" lvl="8" indent="-342900" algn="l">
              <a:spcBef>
                <a:spcPts val="360"/>
              </a:spcBef>
              <a:spcAft>
                <a:spcPts val="0"/>
              </a:spcAft>
              <a:buClr>
                <a:schemeClr val="dk1"/>
              </a:buClr>
              <a:buSzPts val="1800"/>
              <a:buChar char="•"/>
              <a:defRPr sz="1800"/>
            </a:lvl9pPr>
          </a:lstStyle>
          <a:p>
            <a:endParaRPr/>
          </a:p>
        </p:txBody>
      </p:sp>
      <p:sp>
        <p:nvSpPr>
          <p:cNvPr id="173" name="Google Shape;173;p40"/>
          <p:cNvSpPr txBox="1">
            <a:spLocks noGrp="1"/>
          </p:cNvSpPr>
          <p:nvPr>
            <p:ph type="body" idx="2"/>
          </p:nvPr>
        </p:nvSpPr>
        <p:spPr>
          <a:xfrm>
            <a:off x="4648200" y="1600200"/>
            <a:ext cx="4038600" cy="4525963"/>
          </a:xfrm>
          <a:prstGeom prst="rect">
            <a:avLst/>
          </a:prstGeom>
          <a:noFill/>
          <a:ln>
            <a:noFill/>
          </a:ln>
        </p:spPr>
        <p:txBody>
          <a:bodyPr spcFirstLastPara="1" wrap="square" lIns="91425" tIns="45700" rIns="91425" bIns="45700" anchor="t" anchorCtr="0">
            <a:normAutofit/>
          </a:bodyPr>
          <a:lstStyle>
            <a:lvl1pPr marL="457200" lvl="0" indent="-406400" algn="l">
              <a:spcBef>
                <a:spcPts val="560"/>
              </a:spcBef>
              <a:spcAft>
                <a:spcPts val="0"/>
              </a:spcAft>
              <a:buClr>
                <a:schemeClr val="dk1"/>
              </a:buClr>
              <a:buSzPts val="2800"/>
              <a:buChar char="•"/>
              <a:defRPr sz="2800"/>
            </a:lvl1pPr>
            <a:lvl2pPr marL="914400" lvl="1" indent="-381000" algn="l">
              <a:spcBef>
                <a:spcPts val="480"/>
              </a:spcBef>
              <a:spcAft>
                <a:spcPts val="0"/>
              </a:spcAft>
              <a:buClr>
                <a:schemeClr val="dk1"/>
              </a:buClr>
              <a:buSzPts val="2400"/>
              <a:buChar char="–"/>
              <a:defRPr sz="2400"/>
            </a:lvl2pPr>
            <a:lvl3pPr marL="1371600" lvl="2" indent="-355600" algn="l">
              <a:spcBef>
                <a:spcPts val="400"/>
              </a:spcBef>
              <a:spcAft>
                <a:spcPts val="0"/>
              </a:spcAft>
              <a:buClr>
                <a:schemeClr val="dk1"/>
              </a:buClr>
              <a:buSzPts val="2000"/>
              <a:buChar char="•"/>
              <a:defRPr sz="2000"/>
            </a:lvl3pPr>
            <a:lvl4pPr marL="1828800" lvl="3" indent="-342900" algn="l">
              <a:spcBef>
                <a:spcPts val="360"/>
              </a:spcBef>
              <a:spcAft>
                <a:spcPts val="0"/>
              </a:spcAft>
              <a:buClr>
                <a:schemeClr val="dk1"/>
              </a:buClr>
              <a:buSzPts val="1800"/>
              <a:buChar char="–"/>
              <a:defRPr sz="1800"/>
            </a:lvl4pPr>
            <a:lvl5pPr marL="2286000" lvl="4" indent="-342900" algn="l">
              <a:spcBef>
                <a:spcPts val="360"/>
              </a:spcBef>
              <a:spcAft>
                <a:spcPts val="0"/>
              </a:spcAft>
              <a:buClr>
                <a:schemeClr val="dk1"/>
              </a:buClr>
              <a:buSzPts val="1800"/>
              <a:buChar char="»"/>
              <a:defRPr sz="1800"/>
            </a:lvl5pPr>
            <a:lvl6pPr marL="2743200" lvl="5" indent="-342900" algn="l">
              <a:spcBef>
                <a:spcPts val="360"/>
              </a:spcBef>
              <a:spcAft>
                <a:spcPts val="0"/>
              </a:spcAft>
              <a:buClr>
                <a:schemeClr val="dk1"/>
              </a:buClr>
              <a:buSzPts val="1800"/>
              <a:buChar char="•"/>
              <a:defRPr sz="1800"/>
            </a:lvl6pPr>
            <a:lvl7pPr marL="3200400" lvl="6" indent="-342900" algn="l">
              <a:spcBef>
                <a:spcPts val="360"/>
              </a:spcBef>
              <a:spcAft>
                <a:spcPts val="0"/>
              </a:spcAft>
              <a:buClr>
                <a:schemeClr val="dk1"/>
              </a:buClr>
              <a:buSzPts val="1800"/>
              <a:buChar char="•"/>
              <a:defRPr sz="1800"/>
            </a:lvl7pPr>
            <a:lvl8pPr marL="3657600" lvl="7" indent="-342900" algn="l">
              <a:spcBef>
                <a:spcPts val="360"/>
              </a:spcBef>
              <a:spcAft>
                <a:spcPts val="0"/>
              </a:spcAft>
              <a:buClr>
                <a:schemeClr val="dk1"/>
              </a:buClr>
              <a:buSzPts val="1800"/>
              <a:buChar char="•"/>
              <a:defRPr sz="1800"/>
            </a:lvl8pPr>
            <a:lvl9pPr marL="4114800" lvl="8" indent="-342900" algn="l">
              <a:spcBef>
                <a:spcPts val="360"/>
              </a:spcBef>
              <a:spcAft>
                <a:spcPts val="0"/>
              </a:spcAft>
              <a:buClr>
                <a:schemeClr val="dk1"/>
              </a:buClr>
              <a:buSzPts val="1800"/>
              <a:buChar char="•"/>
              <a:defRPr sz="1800"/>
            </a:lvl9pPr>
          </a:lstStyle>
          <a:p>
            <a:endParaRPr/>
          </a:p>
        </p:txBody>
      </p:sp>
      <p:sp>
        <p:nvSpPr>
          <p:cNvPr id="174" name="Google Shape;174;p40"/>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75" name="Google Shape;175;p40"/>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76" name="Google Shape;176;p40"/>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r>
              <a:rPr lang="en-US"/>
              <a:t>- </a:t>
            </a:r>
            <a:fld id="{00000000-1234-1234-1234-123412341234}" type="slidenum">
              <a:rPr lang="en-US"/>
              <a:t>‹#›</a:t>
            </a:fld>
            <a:r>
              <a:rPr lang="en-US"/>
              <a:t> -</a:t>
            </a:r>
            <a:endParaRPr/>
          </a:p>
        </p:txBody>
      </p:sp>
      <p:sp>
        <p:nvSpPr>
          <p:cNvPr id="177" name="Google Shape;177;p40"/>
          <p:cNvSpPr txBox="1"/>
          <p:nvPr/>
        </p:nvSpPr>
        <p:spPr>
          <a:xfrm>
            <a:off x="4843816" y="6416694"/>
            <a:ext cx="2743200" cy="24622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000">
                <a:solidFill>
                  <a:srgbClr val="7F7F7F"/>
                </a:solidFill>
                <a:latin typeface="Trebuchet MS"/>
                <a:ea typeface="Trebuchet MS"/>
                <a:cs typeface="Trebuchet MS"/>
                <a:sym typeface="Trebuchet MS"/>
              </a:rPr>
              <a:t>DRAFT – For Internal Discussion Only</a:t>
            </a:r>
            <a:endParaRPr sz="1000">
              <a:solidFill>
                <a:srgbClr val="7F7F7F"/>
              </a:solidFill>
              <a:latin typeface="Trebuchet MS"/>
              <a:ea typeface="Trebuchet MS"/>
              <a:cs typeface="Trebuchet MS"/>
              <a:sym typeface="Trebuchet MS"/>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178"/>
        <p:cNvGrpSpPr/>
        <p:nvPr/>
      </p:nvGrpSpPr>
      <p:grpSpPr>
        <a:xfrm>
          <a:off x="0" y="0"/>
          <a:ext cx="0" cy="0"/>
          <a:chOff x="0" y="0"/>
          <a:chExt cx="0" cy="0"/>
        </a:xfrm>
      </p:grpSpPr>
      <p:sp>
        <p:nvSpPr>
          <p:cNvPr id="179" name="Google Shape;179;p41"/>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4400"/>
              <a:buFont typeface="Calibri"/>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80" name="Google Shape;180;p41"/>
          <p:cNvSpPr txBox="1">
            <a:spLocks noGrp="1"/>
          </p:cNvSpPr>
          <p:nvPr>
            <p:ph type="body" idx="1"/>
          </p:nvPr>
        </p:nvSpPr>
        <p:spPr>
          <a:xfrm>
            <a:off x="457200" y="1535113"/>
            <a:ext cx="4040188" cy="639762"/>
          </a:xfrm>
          <a:prstGeom prst="rect">
            <a:avLst/>
          </a:prstGeom>
          <a:noFill/>
          <a:ln>
            <a:noFill/>
          </a:ln>
        </p:spPr>
        <p:txBody>
          <a:bodyPr spcFirstLastPara="1" wrap="square" lIns="91425" tIns="45700" rIns="91425" bIns="45700" anchor="b" anchorCtr="0">
            <a:normAutofit/>
          </a:bodyPr>
          <a:lstStyle>
            <a:lvl1pPr marL="457200" lvl="0" indent="-228600" algn="l">
              <a:spcBef>
                <a:spcPts val="480"/>
              </a:spcBef>
              <a:spcAft>
                <a:spcPts val="0"/>
              </a:spcAft>
              <a:buClr>
                <a:schemeClr val="dk1"/>
              </a:buClr>
              <a:buSzPts val="2400"/>
              <a:buNone/>
              <a:defRPr sz="2400" b="1"/>
            </a:lvl1pPr>
            <a:lvl2pPr marL="914400" lvl="1" indent="-228600" algn="l">
              <a:spcBef>
                <a:spcPts val="400"/>
              </a:spcBef>
              <a:spcAft>
                <a:spcPts val="0"/>
              </a:spcAft>
              <a:buClr>
                <a:schemeClr val="dk1"/>
              </a:buClr>
              <a:buSzPts val="2000"/>
              <a:buNone/>
              <a:defRPr sz="2000" b="1"/>
            </a:lvl2pPr>
            <a:lvl3pPr marL="1371600" lvl="2" indent="-228600" algn="l">
              <a:spcBef>
                <a:spcPts val="360"/>
              </a:spcBef>
              <a:spcAft>
                <a:spcPts val="0"/>
              </a:spcAft>
              <a:buClr>
                <a:schemeClr val="dk1"/>
              </a:buClr>
              <a:buSzPts val="1800"/>
              <a:buNone/>
              <a:defRPr sz="1800" b="1"/>
            </a:lvl3pPr>
            <a:lvl4pPr marL="1828800" lvl="3" indent="-228600" algn="l">
              <a:spcBef>
                <a:spcPts val="320"/>
              </a:spcBef>
              <a:spcAft>
                <a:spcPts val="0"/>
              </a:spcAft>
              <a:buClr>
                <a:schemeClr val="dk1"/>
              </a:buClr>
              <a:buSzPts val="1600"/>
              <a:buNone/>
              <a:defRPr sz="1600" b="1"/>
            </a:lvl4pPr>
            <a:lvl5pPr marL="2286000" lvl="4" indent="-228600" algn="l">
              <a:spcBef>
                <a:spcPts val="320"/>
              </a:spcBef>
              <a:spcAft>
                <a:spcPts val="0"/>
              </a:spcAft>
              <a:buClr>
                <a:schemeClr val="dk1"/>
              </a:buClr>
              <a:buSzPts val="1600"/>
              <a:buNone/>
              <a:defRPr sz="1600" b="1"/>
            </a:lvl5pPr>
            <a:lvl6pPr marL="2743200" lvl="5" indent="-228600" algn="l">
              <a:spcBef>
                <a:spcPts val="320"/>
              </a:spcBef>
              <a:spcAft>
                <a:spcPts val="0"/>
              </a:spcAft>
              <a:buClr>
                <a:schemeClr val="dk1"/>
              </a:buClr>
              <a:buSzPts val="1600"/>
              <a:buNone/>
              <a:defRPr sz="1600" b="1"/>
            </a:lvl6pPr>
            <a:lvl7pPr marL="3200400" lvl="6" indent="-228600" algn="l">
              <a:spcBef>
                <a:spcPts val="320"/>
              </a:spcBef>
              <a:spcAft>
                <a:spcPts val="0"/>
              </a:spcAft>
              <a:buClr>
                <a:schemeClr val="dk1"/>
              </a:buClr>
              <a:buSzPts val="1600"/>
              <a:buNone/>
              <a:defRPr sz="1600" b="1"/>
            </a:lvl7pPr>
            <a:lvl8pPr marL="3657600" lvl="7" indent="-228600" algn="l">
              <a:spcBef>
                <a:spcPts val="320"/>
              </a:spcBef>
              <a:spcAft>
                <a:spcPts val="0"/>
              </a:spcAft>
              <a:buClr>
                <a:schemeClr val="dk1"/>
              </a:buClr>
              <a:buSzPts val="1600"/>
              <a:buNone/>
              <a:defRPr sz="1600" b="1"/>
            </a:lvl8pPr>
            <a:lvl9pPr marL="4114800" lvl="8" indent="-228600" algn="l">
              <a:spcBef>
                <a:spcPts val="320"/>
              </a:spcBef>
              <a:spcAft>
                <a:spcPts val="0"/>
              </a:spcAft>
              <a:buClr>
                <a:schemeClr val="dk1"/>
              </a:buClr>
              <a:buSzPts val="1600"/>
              <a:buNone/>
              <a:defRPr sz="1600" b="1"/>
            </a:lvl9pPr>
          </a:lstStyle>
          <a:p>
            <a:endParaRPr/>
          </a:p>
        </p:txBody>
      </p:sp>
      <p:sp>
        <p:nvSpPr>
          <p:cNvPr id="181" name="Google Shape;181;p41"/>
          <p:cNvSpPr txBox="1">
            <a:spLocks noGrp="1"/>
          </p:cNvSpPr>
          <p:nvPr>
            <p:ph type="body" idx="2"/>
          </p:nvPr>
        </p:nvSpPr>
        <p:spPr>
          <a:xfrm>
            <a:off x="457200" y="2174875"/>
            <a:ext cx="4040188" cy="3951288"/>
          </a:xfrm>
          <a:prstGeom prst="rect">
            <a:avLst/>
          </a:prstGeom>
          <a:noFill/>
          <a:ln>
            <a:noFill/>
          </a:ln>
        </p:spPr>
        <p:txBody>
          <a:bodyPr spcFirstLastPara="1" wrap="square" lIns="91425" tIns="45700" rIns="91425" bIns="45700" anchor="t" anchorCtr="0">
            <a:normAutofit/>
          </a:bodyPr>
          <a:lstStyle>
            <a:lvl1pPr marL="457200" lvl="0" indent="-381000" algn="l">
              <a:spcBef>
                <a:spcPts val="480"/>
              </a:spcBef>
              <a:spcAft>
                <a:spcPts val="0"/>
              </a:spcAft>
              <a:buClr>
                <a:schemeClr val="dk1"/>
              </a:buClr>
              <a:buSzPts val="2400"/>
              <a:buChar char="•"/>
              <a:defRPr sz="2400"/>
            </a:lvl1pPr>
            <a:lvl2pPr marL="914400" lvl="1" indent="-355600" algn="l">
              <a:spcBef>
                <a:spcPts val="400"/>
              </a:spcBef>
              <a:spcAft>
                <a:spcPts val="0"/>
              </a:spcAft>
              <a:buClr>
                <a:schemeClr val="dk1"/>
              </a:buClr>
              <a:buSzPts val="2000"/>
              <a:buChar char="–"/>
              <a:defRPr sz="2000"/>
            </a:lvl2pPr>
            <a:lvl3pPr marL="1371600" lvl="2" indent="-342900" algn="l">
              <a:spcBef>
                <a:spcPts val="360"/>
              </a:spcBef>
              <a:spcAft>
                <a:spcPts val="0"/>
              </a:spcAft>
              <a:buClr>
                <a:schemeClr val="dk1"/>
              </a:buClr>
              <a:buSzPts val="1800"/>
              <a:buChar char="•"/>
              <a:defRPr sz="1800"/>
            </a:lvl3pPr>
            <a:lvl4pPr marL="1828800" lvl="3" indent="-330200" algn="l">
              <a:spcBef>
                <a:spcPts val="320"/>
              </a:spcBef>
              <a:spcAft>
                <a:spcPts val="0"/>
              </a:spcAft>
              <a:buClr>
                <a:schemeClr val="dk1"/>
              </a:buClr>
              <a:buSzPts val="1600"/>
              <a:buChar char="–"/>
              <a:defRPr sz="1600"/>
            </a:lvl4pPr>
            <a:lvl5pPr marL="2286000" lvl="4" indent="-330200" algn="l">
              <a:spcBef>
                <a:spcPts val="320"/>
              </a:spcBef>
              <a:spcAft>
                <a:spcPts val="0"/>
              </a:spcAft>
              <a:buClr>
                <a:schemeClr val="dk1"/>
              </a:buClr>
              <a:buSzPts val="1600"/>
              <a:buChar char="»"/>
              <a:defRPr sz="1600"/>
            </a:lvl5pPr>
            <a:lvl6pPr marL="2743200" lvl="5" indent="-330200" algn="l">
              <a:spcBef>
                <a:spcPts val="320"/>
              </a:spcBef>
              <a:spcAft>
                <a:spcPts val="0"/>
              </a:spcAft>
              <a:buClr>
                <a:schemeClr val="dk1"/>
              </a:buClr>
              <a:buSzPts val="1600"/>
              <a:buChar char="•"/>
              <a:defRPr sz="1600"/>
            </a:lvl6pPr>
            <a:lvl7pPr marL="3200400" lvl="6" indent="-330200" algn="l">
              <a:spcBef>
                <a:spcPts val="320"/>
              </a:spcBef>
              <a:spcAft>
                <a:spcPts val="0"/>
              </a:spcAft>
              <a:buClr>
                <a:schemeClr val="dk1"/>
              </a:buClr>
              <a:buSzPts val="1600"/>
              <a:buChar char="•"/>
              <a:defRPr sz="1600"/>
            </a:lvl7pPr>
            <a:lvl8pPr marL="3657600" lvl="7" indent="-330200" algn="l">
              <a:spcBef>
                <a:spcPts val="320"/>
              </a:spcBef>
              <a:spcAft>
                <a:spcPts val="0"/>
              </a:spcAft>
              <a:buClr>
                <a:schemeClr val="dk1"/>
              </a:buClr>
              <a:buSzPts val="1600"/>
              <a:buChar char="•"/>
              <a:defRPr sz="1600"/>
            </a:lvl8pPr>
            <a:lvl9pPr marL="4114800" lvl="8" indent="-330200" algn="l">
              <a:spcBef>
                <a:spcPts val="320"/>
              </a:spcBef>
              <a:spcAft>
                <a:spcPts val="0"/>
              </a:spcAft>
              <a:buClr>
                <a:schemeClr val="dk1"/>
              </a:buClr>
              <a:buSzPts val="1600"/>
              <a:buChar char="•"/>
              <a:defRPr sz="1600"/>
            </a:lvl9pPr>
          </a:lstStyle>
          <a:p>
            <a:endParaRPr/>
          </a:p>
        </p:txBody>
      </p:sp>
      <p:sp>
        <p:nvSpPr>
          <p:cNvPr id="182" name="Google Shape;182;p41"/>
          <p:cNvSpPr txBox="1">
            <a:spLocks noGrp="1"/>
          </p:cNvSpPr>
          <p:nvPr>
            <p:ph type="body" idx="3"/>
          </p:nvPr>
        </p:nvSpPr>
        <p:spPr>
          <a:xfrm>
            <a:off x="4645025" y="1535113"/>
            <a:ext cx="4041775" cy="639762"/>
          </a:xfrm>
          <a:prstGeom prst="rect">
            <a:avLst/>
          </a:prstGeom>
          <a:noFill/>
          <a:ln>
            <a:noFill/>
          </a:ln>
        </p:spPr>
        <p:txBody>
          <a:bodyPr spcFirstLastPara="1" wrap="square" lIns="91425" tIns="45700" rIns="91425" bIns="45700" anchor="b" anchorCtr="0">
            <a:normAutofit/>
          </a:bodyPr>
          <a:lstStyle>
            <a:lvl1pPr marL="457200" lvl="0" indent="-228600" algn="l">
              <a:spcBef>
                <a:spcPts val="480"/>
              </a:spcBef>
              <a:spcAft>
                <a:spcPts val="0"/>
              </a:spcAft>
              <a:buClr>
                <a:schemeClr val="dk1"/>
              </a:buClr>
              <a:buSzPts val="2400"/>
              <a:buNone/>
              <a:defRPr sz="2400" b="1"/>
            </a:lvl1pPr>
            <a:lvl2pPr marL="914400" lvl="1" indent="-228600" algn="l">
              <a:spcBef>
                <a:spcPts val="400"/>
              </a:spcBef>
              <a:spcAft>
                <a:spcPts val="0"/>
              </a:spcAft>
              <a:buClr>
                <a:schemeClr val="dk1"/>
              </a:buClr>
              <a:buSzPts val="2000"/>
              <a:buNone/>
              <a:defRPr sz="2000" b="1"/>
            </a:lvl2pPr>
            <a:lvl3pPr marL="1371600" lvl="2" indent="-228600" algn="l">
              <a:spcBef>
                <a:spcPts val="360"/>
              </a:spcBef>
              <a:spcAft>
                <a:spcPts val="0"/>
              </a:spcAft>
              <a:buClr>
                <a:schemeClr val="dk1"/>
              </a:buClr>
              <a:buSzPts val="1800"/>
              <a:buNone/>
              <a:defRPr sz="1800" b="1"/>
            </a:lvl3pPr>
            <a:lvl4pPr marL="1828800" lvl="3" indent="-228600" algn="l">
              <a:spcBef>
                <a:spcPts val="320"/>
              </a:spcBef>
              <a:spcAft>
                <a:spcPts val="0"/>
              </a:spcAft>
              <a:buClr>
                <a:schemeClr val="dk1"/>
              </a:buClr>
              <a:buSzPts val="1600"/>
              <a:buNone/>
              <a:defRPr sz="1600" b="1"/>
            </a:lvl4pPr>
            <a:lvl5pPr marL="2286000" lvl="4" indent="-228600" algn="l">
              <a:spcBef>
                <a:spcPts val="320"/>
              </a:spcBef>
              <a:spcAft>
                <a:spcPts val="0"/>
              </a:spcAft>
              <a:buClr>
                <a:schemeClr val="dk1"/>
              </a:buClr>
              <a:buSzPts val="1600"/>
              <a:buNone/>
              <a:defRPr sz="1600" b="1"/>
            </a:lvl5pPr>
            <a:lvl6pPr marL="2743200" lvl="5" indent="-228600" algn="l">
              <a:spcBef>
                <a:spcPts val="320"/>
              </a:spcBef>
              <a:spcAft>
                <a:spcPts val="0"/>
              </a:spcAft>
              <a:buClr>
                <a:schemeClr val="dk1"/>
              </a:buClr>
              <a:buSzPts val="1600"/>
              <a:buNone/>
              <a:defRPr sz="1600" b="1"/>
            </a:lvl6pPr>
            <a:lvl7pPr marL="3200400" lvl="6" indent="-228600" algn="l">
              <a:spcBef>
                <a:spcPts val="320"/>
              </a:spcBef>
              <a:spcAft>
                <a:spcPts val="0"/>
              </a:spcAft>
              <a:buClr>
                <a:schemeClr val="dk1"/>
              </a:buClr>
              <a:buSzPts val="1600"/>
              <a:buNone/>
              <a:defRPr sz="1600" b="1"/>
            </a:lvl7pPr>
            <a:lvl8pPr marL="3657600" lvl="7" indent="-228600" algn="l">
              <a:spcBef>
                <a:spcPts val="320"/>
              </a:spcBef>
              <a:spcAft>
                <a:spcPts val="0"/>
              </a:spcAft>
              <a:buClr>
                <a:schemeClr val="dk1"/>
              </a:buClr>
              <a:buSzPts val="1600"/>
              <a:buNone/>
              <a:defRPr sz="1600" b="1"/>
            </a:lvl8pPr>
            <a:lvl9pPr marL="4114800" lvl="8" indent="-228600" algn="l">
              <a:spcBef>
                <a:spcPts val="320"/>
              </a:spcBef>
              <a:spcAft>
                <a:spcPts val="0"/>
              </a:spcAft>
              <a:buClr>
                <a:schemeClr val="dk1"/>
              </a:buClr>
              <a:buSzPts val="1600"/>
              <a:buNone/>
              <a:defRPr sz="1600" b="1"/>
            </a:lvl9pPr>
          </a:lstStyle>
          <a:p>
            <a:endParaRPr/>
          </a:p>
        </p:txBody>
      </p:sp>
      <p:sp>
        <p:nvSpPr>
          <p:cNvPr id="183" name="Google Shape;183;p41"/>
          <p:cNvSpPr txBox="1">
            <a:spLocks noGrp="1"/>
          </p:cNvSpPr>
          <p:nvPr>
            <p:ph type="body" idx="4"/>
          </p:nvPr>
        </p:nvSpPr>
        <p:spPr>
          <a:xfrm>
            <a:off x="4645025" y="2174875"/>
            <a:ext cx="4041775" cy="3951288"/>
          </a:xfrm>
          <a:prstGeom prst="rect">
            <a:avLst/>
          </a:prstGeom>
          <a:noFill/>
          <a:ln>
            <a:noFill/>
          </a:ln>
        </p:spPr>
        <p:txBody>
          <a:bodyPr spcFirstLastPara="1" wrap="square" lIns="91425" tIns="45700" rIns="91425" bIns="45700" anchor="t" anchorCtr="0">
            <a:normAutofit/>
          </a:bodyPr>
          <a:lstStyle>
            <a:lvl1pPr marL="457200" lvl="0" indent="-381000" algn="l">
              <a:spcBef>
                <a:spcPts val="480"/>
              </a:spcBef>
              <a:spcAft>
                <a:spcPts val="0"/>
              </a:spcAft>
              <a:buClr>
                <a:schemeClr val="dk1"/>
              </a:buClr>
              <a:buSzPts val="2400"/>
              <a:buChar char="•"/>
              <a:defRPr sz="2400"/>
            </a:lvl1pPr>
            <a:lvl2pPr marL="914400" lvl="1" indent="-355600" algn="l">
              <a:spcBef>
                <a:spcPts val="400"/>
              </a:spcBef>
              <a:spcAft>
                <a:spcPts val="0"/>
              </a:spcAft>
              <a:buClr>
                <a:schemeClr val="dk1"/>
              </a:buClr>
              <a:buSzPts val="2000"/>
              <a:buChar char="–"/>
              <a:defRPr sz="2000"/>
            </a:lvl2pPr>
            <a:lvl3pPr marL="1371600" lvl="2" indent="-342900" algn="l">
              <a:spcBef>
                <a:spcPts val="360"/>
              </a:spcBef>
              <a:spcAft>
                <a:spcPts val="0"/>
              </a:spcAft>
              <a:buClr>
                <a:schemeClr val="dk1"/>
              </a:buClr>
              <a:buSzPts val="1800"/>
              <a:buChar char="•"/>
              <a:defRPr sz="1800"/>
            </a:lvl3pPr>
            <a:lvl4pPr marL="1828800" lvl="3" indent="-330200" algn="l">
              <a:spcBef>
                <a:spcPts val="320"/>
              </a:spcBef>
              <a:spcAft>
                <a:spcPts val="0"/>
              </a:spcAft>
              <a:buClr>
                <a:schemeClr val="dk1"/>
              </a:buClr>
              <a:buSzPts val="1600"/>
              <a:buChar char="–"/>
              <a:defRPr sz="1600"/>
            </a:lvl4pPr>
            <a:lvl5pPr marL="2286000" lvl="4" indent="-330200" algn="l">
              <a:spcBef>
                <a:spcPts val="320"/>
              </a:spcBef>
              <a:spcAft>
                <a:spcPts val="0"/>
              </a:spcAft>
              <a:buClr>
                <a:schemeClr val="dk1"/>
              </a:buClr>
              <a:buSzPts val="1600"/>
              <a:buChar char="»"/>
              <a:defRPr sz="1600"/>
            </a:lvl5pPr>
            <a:lvl6pPr marL="2743200" lvl="5" indent="-330200" algn="l">
              <a:spcBef>
                <a:spcPts val="320"/>
              </a:spcBef>
              <a:spcAft>
                <a:spcPts val="0"/>
              </a:spcAft>
              <a:buClr>
                <a:schemeClr val="dk1"/>
              </a:buClr>
              <a:buSzPts val="1600"/>
              <a:buChar char="•"/>
              <a:defRPr sz="1600"/>
            </a:lvl6pPr>
            <a:lvl7pPr marL="3200400" lvl="6" indent="-330200" algn="l">
              <a:spcBef>
                <a:spcPts val="320"/>
              </a:spcBef>
              <a:spcAft>
                <a:spcPts val="0"/>
              </a:spcAft>
              <a:buClr>
                <a:schemeClr val="dk1"/>
              </a:buClr>
              <a:buSzPts val="1600"/>
              <a:buChar char="•"/>
              <a:defRPr sz="1600"/>
            </a:lvl7pPr>
            <a:lvl8pPr marL="3657600" lvl="7" indent="-330200" algn="l">
              <a:spcBef>
                <a:spcPts val="320"/>
              </a:spcBef>
              <a:spcAft>
                <a:spcPts val="0"/>
              </a:spcAft>
              <a:buClr>
                <a:schemeClr val="dk1"/>
              </a:buClr>
              <a:buSzPts val="1600"/>
              <a:buChar char="•"/>
              <a:defRPr sz="1600"/>
            </a:lvl8pPr>
            <a:lvl9pPr marL="4114800" lvl="8" indent="-330200" algn="l">
              <a:spcBef>
                <a:spcPts val="320"/>
              </a:spcBef>
              <a:spcAft>
                <a:spcPts val="0"/>
              </a:spcAft>
              <a:buClr>
                <a:schemeClr val="dk1"/>
              </a:buClr>
              <a:buSzPts val="1600"/>
              <a:buChar char="•"/>
              <a:defRPr sz="1600"/>
            </a:lvl9pPr>
          </a:lstStyle>
          <a:p>
            <a:endParaRPr/>
          </a:p>
        </p:txBody>
      </p:sp>
      <p:sp>
        <p:nvSpPr>
          <p:cNvPr id="184" name="Google Shape;184;p41"/>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85" name="Google Shape;185;p41"/>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86" name="Google Shape;186;p41"/>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r>
              <a:rPr lang="en-US"/>
              <a:t>- </a:t>
            </a:r>
            <a:fld id="{00000000-1234-1234-1234-123412341234}" type="slidenum">
              <a:rPr lang="en-US"/>
              <a:t>‹#›</a:t>
            </a:fld>
            <a:r>
              <a:rPr lang="en-US"/>
              <a:t> -</a:t>
            </a:r>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Title Only">
  <p:cSld name="Title Only">
    <p:spTree>
      <p:nvGrpSpPr>
        <p:cNvPr id="1" name="Shape 187"/>
        <p:cNvGrpSpPr/>
        <p:nvPr/>
      </p:nvGrpSpPr>
      <p:grpSpPr>
        <a:xfrm>
          <a:off x="0" y="0"/>
          <a:ext cx="0" cy="0"/>
          <a:chOff x="0" y="0"/>
          <a:chExt cx="0" cy="0"/>
        </a:xfrm>
      </p:grpSpPr>
      <p:sp>
        <p:nvSpPr>
          <p:cNvPr id="188" name="Google Shape;188;p42"/>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r>
              <a:rPr lang="en-US"/>
              <a:t>- </a:t>
            </a:r>
            <a:fld id="{00000000-1234-1234-1234-123412341234}" type="slidenum">
              <a:rPr lang="en-US"/>
              <a:t>‹#›</a:t>
            </a:fld>
            <a:r>
              <a:rPr lang="en-US"/>
              <a:t> -</a:t>
            </a:r>
            <a:endParaRPr/>
          </a:p>
        </p:txBody>
      </p:sp>
      <p:sp>
        <p:nvSpPr>
          <p:cNvPr id="189" name="Google Shape;189;p42"/>
          <p:cNvSpPr/>
          <p:nvPr/>
        </p:nvSpPr>
        <p:spPr>
          <a:xfrm>
            <a:off x="0" y="0"/>
            <a:ext cx="6477000" cy="1066800"/>
          </a:xfrm>
          <a:prstGeom prst="rect">
            <a:avLst/>
          </a:prstGeom>
          <a:solidFill>
            <a:srgbClr val="D8D8D8"/>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90" name="Google Shape;190;p42"/>
          <p:cNvSpPr/>
          <p:nvPr/>
        </p:nvSpPr>
        <p:spPr>
          <a:xfrm>
            <a:off x="6477000" y="0"/>
            <a:ext cx="1295400" cy="1066800"/>
          </a:xfrm>
          <a:prstGeom prst="rect">
            <a:avLst/>
          </a:prstGeom>
          <a:solidFill>
            <a:srgbClr val="BFBFBF"/>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91" name="Google Shape;191;p42"/>
          <p:cNvSpPr/>
          <p:nvPr/>
        </p:nvSpPr>
        <p:spPr>
          <a:xfrm>
            <a:off x="6477000" y="0"/>
            <a:ext cx="1295400" cy="1066800"/>
          </a:xfrm>
          <a:prstGeom prst="rect">
            <a:avLst/>
          </a:prstGeom>
          <a:solidFill>
            <a:srgbClr val="BFBFBF"/>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92" name="Google Shape;192;p42"/>
          <p:cNvSpPr txBox="1"/>
          <p:nvPr/>
        </p:nvSpPr>
        <p:spPr>
          <a:xfrm>
            <a:off x="7772400" y="0"/>
            <a:ext cx="1371600" cy="10668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FF0000"/>
              </a:buClr>
              <a:buSzPts val="1700"/>
              <a:buFont typeface="Arial"/>
              <a:buNone/>
            </a:pPr>
            <a:r>
              <a:rPr lang="en-US" sz="1700" b="0" i="0" u="none" strike="noStrike" cap="none">
                <a:solidFill>
                  <a:srgbClr val="FF0000"/>
                </a:solidFill>
                <a:latin typeface="Arial"/>
                <a:ea typeface="Arial"/>
                <a:cs typeface="Arial"/>
                <a:sym typeface="Arial"/>
              </a:rPr>
              <a:t>PPI</a:t>
            </a:r>
            <a:br>
              <a:rPr lang="en-US" sz="1700" b="0" i="0" u="none" strike="noStrike" cap="none">
                <a:solidFill>
                  <a:srgbClr val="003366"/>
                </a:solidFill>
                <a:latin typeface="Trebuchet MS"/>
                <a:ea typeface="Trebuchet MS"/>
                <a:cs typeface="Trebuchet MS"/>
                <a:sym typeface="Trebuchet MS"/>
              </a:rPr>
            </a:br>
            <a:r>
              <a:rPr lang="en-US" sz="1200" b="0" i="0" u="none" strike="noStrike" cap="none">
                <a:solidFill>
                  <a:srgbClr val="003366"/>
                </a:solidFill>
                <a:latin typeface="Trebuchet MS"/>
                <a:ea typeface="Trebuchet MS"/>
                <a:cs typeface="Trebuchet MS"/>
                <a:sym typeface="Trebuchet MS"/>
              </a:rPr>
              <a:t>Consulting</a:t>
            </a:r>
            <a:endParaRPr sz="1200" b="0" i="0" u="none" strike="noStrike" cap="none">
              <a:solidFill>
                <a:srgbClr val="003366"/>
              </a:solidFill>
              <a:latin typeface="Trebuchet MS"/>
              <a:ea typeface="Trebuchet MS"/>
              <a:cs typeface="Trebuchet MS"/>
              <a:sym typeface="Trebuchet MS"/>
            </a:endParaRPr>
          </a:p>
        </p:txBody>
      </p:sp>
      <p:sp>
        <p:nvSpPr>
          <p:cNvPr id="193" name="Google Shape;193;p42"/>
          <p:cNvSpPr txBox="1"/>
          <p:nvPr/>
        </p:nvSpPr>
        <p:spPr>
          <a:xfrm>
            <a:off x="381000" y="6397823"/>
            <a:ext cx="2514600" cy="307777"/>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400">
                <a:solidFill>
                  <a:srgbClr val="002060"/>
                </a:solidFill>
                <a:latin typeface="Calibri"/>
                <a:ea typeface="Calibri"/>
                <a:cs typeface="Calibri"/>
                <a:sym typeface="Calibri"/>
              </a:rPr>
              <a:t>Petroleum Industry</a:t>
            </a:r>
            <a:endParaRPr sz="1400">
              <a:solidFill>
                <a:srgbClr val="002060"/>
              </a:solidFill>
              <a:latin typeface="Calibri"/>
              <a:ea typeface="Calibri"/>
              <a:cs typeface="Calibri"/>
              <a:sym typeface="Calibri"/>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194"/>
        <p:cNvGrpSpPr/>
        <p:nvPr/>
      </p:nvGrpSpPr>
      <p:grpSpPr>
        <a:xfrm>
          <a:off x="0" y="0"/>
          <a:ext cx="0" cy="0"/>
          <a:chOff x="0" y="0"/>
          <a:chExt cx="0" cy="0"/>
        </a:xfrm>
      </p:grpSpPr>
      <p:sp>
        <p:nvSpPr>
          <p:cNvPr id="195" name="Google Shape;195;p43"/>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96" name="Google Shape;196;p43"/>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97" name="Google Shape;197;p43"/>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r>
              <a:rPr lang="en-US"/>
              <a:t>- </a:t>
            </a:r>
            <a:fld id="{00000000-1234-1234-1234-123412341234}" type="slidenum">
              <a:rPr lang="en-US"/>
              <a:t>‹#›</a:t>
            </a:fld>
            <a:r>
              <a:rPr lang="en-US"/>
              <a:t> -</a:t>
            </a:r>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198"/>
        <p:cNvGrpSpPr/>
        <p:nvPr/>
      </p:nvGrpSpPr>
      <p:grpSpPr>
        <a:xfrm>
          <a:off x="0" y="0"/>
          <a:ext cx="0" cy="0"/>
          <a:chOff x="0" y="0"/>
          <a:chExt cx="0" cy="0"/>
        </a:xfrm>
      </p:grpSpPr>
      <p:sp>
        <p:nvSpPr>
          <p:cNvPr id="199" name="Google Shape;199;p44"/>
          <p:cNvSpPr txBox="1">
            <a:spLocks noGrp="1"/>
          </p:cNvSpPr>
          <p:nvPr>
            <p:ph type="title"/>
          </p:nvPr>
        </p:nvSpPr>
        <p:spPr>
          <a:xfrm>
            <a:off x="457200" y="273050"/>
            <a:ext cx="3008313" cy="1162050"/>
          </a:xfrm>
          <a:prstGeom prst="rect">
            <a:avLst/>
          </a:prstGeom>
          <a:noFill/>
          <a:ln>
            <a:noFill/>
          </a:ln>
        </p:spPr>
        <p:txBody>
          <a:bodyPr spcFirstLastPara="1" wrap="square" lIns="91425" tIns="45700" rIns="91425" bIns="45700" anchor="b" anchorCtr="0">
            <a:normAutofit/>
          </a:bodyPr>
          <a:lstStyle>
            <a:lvl1pPr lvl="0" algn="l">
              <a:spcBef>
                <a:spcPts val="0"/>
              </a:spcBef>
              <a:spcAft>
                <a:spcPts val="0"/>
              </a:spcAft>
              <a:buClr>
                <a:schemeClr val="dk1"/>
              </a:buClr>
              <a:buSzPts val="2000"/>
              <a:buFont typeface="Calibri"/>
              <a:buNone/>
              <a:defRPr sz="2000" b="1"/>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00" name="Google Shape;200;p44"/>
          <p:cNvSpPr txBox="1">
            <a:spLocks noGrp="1"/>
          </p:cNvSpPr>
          <p:nvPr>
            <p:ph type="body" idx="1"/>
          </p:nvPr>
        </p:nvSpPr>
        <p:spPr>
          <a:xfrm>
            <a:off x="3575050" y="273050"/>
            <a:ext cx="5111750" cy="5853113"/>
          </a:xfrm>
          <a:prstGeom prst="rect">
            <a:avLst/>
          </a:prstGeom>
          <a:noFill/>
          <a:ln>
            <a:noFill/>
          </a:ln>
        </p:spPr>
        <p:txBody>
          <a:bodyPr spcFirstLastPara="1" wrap="square" lIns="91425" tIns="45700" rIns="91425" bIns="45700" anchor="t" anchorCtr="0">
            <a:normAutofit/>
          </a:bodyPr>
          <a:lstStyle>
            <a:lvl1pPr marL="457200" lvl="0" indent="-431800" algn="l">
              <a:spcBef>
                <a:spcPts val="640"/>
              </a:spcBef>
              <a:spcAft>
                <a:spcPts val="0"/>
              </a:spcAft>
              <a:buClr>
                <a:schemeClr val="dk1"/>
              </a:buClr>
              <a:buSzPts val="3200"/>
              <a:buChar char="•"/>
              <a:defRPr sz="3200"/>
            </a:lvl1pPr>
            <a:lvl2pPr marL="914400" lvl="1" indent="-406400" algn="l">
              <a:spcBef>
                <a:spcPts val="560"/>
              </a:spcBef>
              <a:spcAft>
                <a:spcPts val="0"/>
              </a:spcAft>
              <a:buClr>
                <a:schemeClr val="dk1"/>
              </a:buClr>
              <a:buSzPts val="2800"/>
              <a:buChar char="–"/>
              <a:defRPr sz="2800"/>
            </a:lvl2pPr>
            <a:lvl3pPr marL="1371600" lvl="2" indent="-381000" algn="l">
              <a:spcBef>
                <a:spcPts val="480"/>
              </a:spcBef>
              <a:spcAft>
                <a:spcPts val="0"/>
              </a:spcAft>
              <a:buClr>
                <a:schemeClr val="dk1"/>
              </a:buClr>
              <a:buSzPts val="2400"/>
              <a:buChar char="•"/>
              <a:defRPr sz="2400"/>
            </a:lvl3pPr>
            <a:lvl4pPr marL="1828800" lvl="3" indent="-355600" algn="l">
              <a:spcBef>
                <a:spcPts val="400"/>
              </a:spcBef>
              <a:spcAft>
                <a:spcPts val="0"/>
              </a:spcAft>
              <a:buClr>
                <a:schemeClr val="dk1"/>
              </a:buClr>
              <a:buSzPts val="2000"/>
              <a:buChar char="–"/>
              <a:defRPr sz="2000"/>
            </a:lvl4pPr>
            <a:lvl5pPr marL="2286000" lvl="4" indent="-355600" algn="l">
              <a:spcBef>
                <a:spcPts val="400"/>
              </a:spcBef>
              <a:spcAft>
                <a:spcPts val="0"/>
              </a:spcAft>
              <a:buClr>
                <a:schemeClr val="dk1"/>
              </a:buClr>
              <a:buSzPts val="2000"/>
              <a:buChar char="»"/>
              <a:defRPr sz="2000"/>
            </a:lvl5pPr>
            <a:lvl6pPr marL="2743200" lvl="5" indent="-355600" algn="l">
              <a:spcBef>
                <a:spcPts val="400"/>
              </a:spcBef>
              <a:spcAft>
                <a:spcPts val="0"/>
              </a:spcAft>
              <a:buClr>
                <a:schemeClr val="dk1"/>
              </a:buClr>
              <a:buSzPts val="2000"/>
              <a:buChar char="•"/>
              <a:defRPr sz="2000"/>
            </a:lvl6pPr>
            <a:lvl7pPr marL="3200400" lvl="6" indent="-355600" algn="l">
              <a:spcBef>
                <a:spcPts val="400"/>
              </a:spcBef>
              <a:spcAft>
                <a:spcPts val="0"/>
              </a:spcAft>
              <a:buClr>
                <a:schemeClr val="dk1"/>
              </a:buClr>
              <a:buSzPts val="2000"/>
              <a:buChar char="•"/>
              <a:defRPr sz="2000"/>
            </a:lvl7pPr>
            <a:lvl8pPr marL="3657600" lvl="7" indent="-355600" algn="l">
              <a:spcBef>
                <a:spcPts val="400"/>
              </a:spcBef>
              <a:spcAft>
                <a:spcPts val="0"/>
              </a:spcAft>
              <a:buClr>
                <a:schemeClr val="dk1"/>
              </a:buClr>
              <a:buSzPts val="2000"/>
              <a:buChar char="•"/>
              <a:defRPr sz="2000"/>
            </a:lvl8pPr>
            <a:lvl9pPr marL="4114800" lvl="8" indent="-355600" algn="l">
              <a:spcBef>
                <a:spcPts val="400"/>
              </a:spcBef>
              <a:spcAft>
                <a:spcPts val="0"/>
              </a:spcAft>
              <a:buClr>
                <a:schemeClr val="dk1"/>
              </a:buClr>
              <a:buSzPts val="2000"/>
              <a:buChar char="•"/>
              <a:defRPr sz="2000"/>
            </a:lvl9pPr>
          </a:lstStyle>
          <a:p>
            <a:endParaRPr/>
          </a:p>
        </p:txBody>
      </p:sp>
      <p:sp>
        <p:nvSpPr>
          <p:cNvPr id="201" name="Google Shape;201;p44"/>
          <p:cNvSpPr txBox="1">
            <a:spLocks noGrp="1"/>
          </p:cNvSpPr>
          <p:nvPr>
            <p:ph type="body" idx="2"/>
          </p:nvPr>
        </p:nvSpPr>
        <p:spPr>
          <a:xfrm>
            <a:off x="457200" y="1435100"/>
            <a:ext cx="3008313" cy="4691063"/>
          </a:xfrm>
          <a:prstGeom prst="rect">
            <a:avLst/>
          </a:prstGeom>
          <a:noFill/>
          <a:ln>
            <a:noFill/>
          </a:ln>
        </p:spPr>
        <p:txBody>
          <a:bodyPr spcFirstLastPara="1" wrap="square" lIns="91425" tIns="45700" rIns="91425" bIns="45700" anchor="t" anchorCtr="0">
            <a:normAutofit/>
          </a:bodyPr>
          <a:lstStyle>
            <a:lvl1pPr marL="457200" lvl="0" indent="-228600" algn="l">
              <a:spcBef>
                <a:spcPts val="280"/>
              </a:spcBef>
              <a:spcAft>
                <a:spcPts val="0"/>
              </a:spcAft>
              <a:buClr>
                <a:schemeClr val="dk1"/>
              </a:buClr>
              <a:buSzPts val="1400"/>
              <a:buNone/>
              <a:defRPr sz="1400"/>
            </a:lvl1pPr>
            <a:lvl2pPr marL="914400" lvl="1" indent="-228600" algn="l">
              <a:spcBef>
                <a:spcPts val="240"/>
              </a:spcBef>
              <a:spcAft>
                <a:spcPts val="0"/>
              </a:spcAft>
              <a:buClr>
                <a:schemeClr val="dk1"/>
              </a:buClr>
              <a:buSzPts val="1200"/>
              <a:buNone/>
              <a:defRPr sz="1200"/>
            </a:lvl2pPr>
            <a:lvl3pPr marL="1371600" lvl="2" indent="-228600" algn="l">
              <a:spcBef>
                <a:spcPts val="200"/>
              </a:spcBef>
              <a:spcAft>
                <a:spcPts val="0"/>
              </a:spcAft>
              <a:buClr>
                <a:schemeClr val="dk1"/>
              </a:buClr>
              <a:buSzPts val="1000"/>
              <a:buNone/>
              <a:defRPr sz="1000"/>
            </a:lvl3pPr>
            <a:lvl4pPr marL="1828800" lvl="3" indent="-228600" algn="l">
              <a:spcBef>
                <a:spcPts val="180"/>
              </a:spcBef>
              <a:spcAft>
                <a:spcPts val="0"/>
              </a:spcAft>
              <a:buClr>
                <a:schemeClr val="dk1"/>
              </a:buClr>
              <a:buSzPts val="900"/>
              <a:buNone/>
              <a:defRPr sz="900"/>
            </a:lvl4pPr>
            <a:lvl5pPr marL="2286000" lvl="4" indent="-228600" algn="l">
              <a:spcBef>
                <a:spcPts val="180"/>
              </a:spcBef>
              <a:spcAft>
                <a:spcPts val="0"/>
              </a:spcAft>
              <a:buClr>
                <a:schemeClr val="dk1"/>
              </a:buClr>
              <a:buSzPts val="900"/>
              <a:buNone/>
              <a:defRPr sz="900"/>
            </a:lvl5pPr>
            <a:lvl6pPr marL="2743200" lvl="5" indent="-228600" algn="l">
              <a:spcBef>
                <a:spcPts val="180"/>
              </a:spcBef>
              <a:spcAft>
                <a:spcPts val="0"/>
              </a:spcAft>
              <a:buClr>
                <a:schemeClr val="dk1"/>
              </a:buClr>
              <a:buSzPts val="900"/>
              <a:buNone/>
              <a:defRPr sz="900"/>
            </a:lvl6pPr>
            <a:lvl7pPr marL="3200400" lvl="6" indent="-228600" algn="l">
              <a:spcBef>
                <a:spcPts val="180"/>
              </a:spcBef>
              <a:spcAft>
                <a:spcPts val="0"/>
              </a:spcAft>
              <a:buClr>
                <a:schemeClr val="dk1"/>
              </a:buClr>
              <a:buSzPts val="900"/>
              <a:buNone/>
              <a:defRPr sz="900"/>
            </a:lvl7pPr>
            <a:lvl8pPr marL="3657600" lvl="7" indent="-228600" algn="l">
              <a:spcBef>
                <a:spcPts val="180"/>
              </a:spcBef>
              <a:spcAft>
                <a:spcPts val="0"/>
              </a:spcAft>
              <a:buClr>
                <a:schemeClr val="dk1"/>
              </a:buClr>
              <a:buSzPts val="900"/>
              <a:buNone/>
              <a:defRPr sz="900"/>
            </a:lvl8pPr>
            <a:lvl9pPr marL="4114800" lvl="8" indent="-228600" algn="l">
              <a:spcBef>
                <a:spcPts val="180"/>
              </a:spcBef>
              <a:spcAft>
                <a:spcPts val="0"/>
              </a:spcAft>
              <a:buClr>
                <a:schemeClr val="dk1"/>
              </a:buClr>
              <a:buSzPts val="900"/>
              <a:buNone/>
              <a:defRPr sz="900"/>
            </a:lvl9pPr>
          </a:lstStyle>
          <a:p>
            <a:endParaRPr/>
          </a:p>
        </p:txBody>
      </p:sp>
      <p:sp>
        <p:nvSpPr>
          <p:cNvPr id="202" name="Google Shape;202;p44"/>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03" name="Google Shape;203;p44"/>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04" name="Google Shape;204;p44"/>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r>
              <a:rPr lang="en-US"/>
              <a:t>- </a:t>
            </a:r>
            <a:fld id="{00000000-1234-1234-1234-123412341234}" type="slidenum">
              <a:rPr lang="en-US"/>
              <a:t>‹#›</a:t>
            </a:fld>
            <a:r>
              <a:rPr lang="en-US"/>
              <a:t> -</a:t>
            </a:r>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205"/>
        <p:cNvGrpSpPr/>
        <p:nvPr/>
      </p:nvGrpSpPr>
      <p:grpSpPr>
        <a:xfrm>
          <a:off x="0" y="0"/>
          <a:ext cx="0" cy="0"/>
          <a:chOff x="0" y="0"/>
          <a:chExt cx="0" cy="0"/>
        </a:xfrm>
      </p:grpSpPr>
      <p:sp>
        <p:nvSpPr>
          <p:cNvPr id="206" name="Google Shape;206;p45"/>
          <p:cNvSpPr txBox="1">
            <a:spLocks noGrp="1"/>
          </p:cNvSpPr>
          <p:nvPr>
            <p:ph type="title"/>
          </p:nvPr>
        </p:nvSpPr>
        <p:spPr>
          <a:xfrm>
            <a:off x="1792288" y="4800600"/>
            <a:ext cx="5486400" cy="566738"/>
          </a:xfrm>
          <a:prstGeom prst="rect">
            <a:avLst/>
          </a:prstGeom>
          <a:noFill/>
          <a:ln>
            <a:noFill/>
          </a:ln>
        </p:spPr>
        <p:txBody>
          <a:bodyPr spcFirstLastPara="1" wrap="square" lIns="91425" tIns="45700" rIns="91425" bIns="45700" anchor="b" anchorCtr="0">
            <a:normAutofit/>
          </a:bodyPr>
          <a:lstStyle>
            <a:lvl1pPr lvl="0" algn="l">
              <a:spcBef>
                <a:spcPts val="0"/>
              </a:spcBef>
              <a:spcAft>
                <a:spcPts val="0"/>
              </a:spcAft>
              <a:buClr>
                <a:schemeClr val="dk1"/>
              </a:buClr>
              <a:buSzPts val="2000"/>
              <a:buFont typeface="Calibri"/>
              <a:buNone/>
              <a:defRPr sz="2000" b="1"/>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07" name="Google Shape;207;p45"/>
          <p:cNvSpPr>
            <a:spLocks noGrp="1"/>
          </p:cNvSpPr>
          <p:nvPr>
            <p:ph type="pic" idx="2"/>
          </p:nvPr>
        </p:nvSpPr>
        <p:spPr>
          <a:xfrm>
            <a:off x="1792288" y="612775"/>
            <a:ext cx="5486400" cy="4114800"/>
          </a:xfrm>
          <a:prstGeom prst="rect">
            <a:avLst/>
          </a:prstGeom>
          <a:noFill/>
          <a:ln>
            <a:noFill/>
          </a:ln>
        </p:spPr>
        <p:txBody>
          <a:bodyPr spcFirstLastPara="1" wrap="square" lIns="91425" tIns="45700" rIns="91425" bIns="45700" anchor="t" anchorCtr="0">
            <a:normAutofit/>
          </a:bodyPr>
          <a:lstStyle>
            <a:lvl1pPr marR="0" lvl="0" algn="l" rtl="0">
              <a:spcBef>
                <a:spcPts val="640"/>
              </a:spcBef>
              <a:spcAft>
                <a:spcPts val="0"/>
              </a:spcAft>
              <a:buClr>
                <a:schemeClr val="dk1"/>
              </a:buClr>
              <a:buSzPts val="3200"/>
              <a:buFont typeface="Arial"/>
              <a:buNone/>
              <a:defRPr sz="3200" b="0" i="0" u="none" strike="noStrike" cap="none">
                <a:solidFill>
                  <a:schemeClr val="dk1"/>
                </a:solidFill>
                <a:latin typeface="Calibri"/>
                <a:ea typeface="Calibri"/>
                <a:cs typeface="Calibri"/>
                <a:sym typeface="Calibri"/>
              </a:defRPr>
            </a:lvl1pPr>
            <a:lvl2pPr marR="0" lvl="1" algn="l" rtl="0">
              <a:spcBef>
                <a:spcPts val="560"/>
              </a:spcBef>
              <a:spcAft>
                <a:spcPts val="0"/>
              </a:spcAft>
              <a:buClr>
                <a:schemeClr val="dk1"/>
              </a:buClr>
              <a:buSzPts val="2800"/>
              <a:buFont typeface="Arial"/>
              <a:buNone/>
              <a:defRPr sz="2800" b="0" i="0" u="none" strike="noStrike" cap="none">
                <a:solidFill>
                  <a:schemeClr val="dk1"/>
                </a:solidFill>
                <a:latin typeface="Calibri"/>
                <a:ea typeface="Calibri"/>
                <a:cs typeface="Calibri"/>
                <a:sym typeface="Calibri"/>
              </a:defRPr>
            </a:lvl2pPr>
            <a:lvl3pPr marR="0" lvl="2" algn="l" rtl="0">
              <a:spcBef>
                <a:spcPts val="480"/>
              </a:spcBef>
              <a:spcAft>
                <a:spcPts val="0"/>
              </a:spcAft>
              <a:buClr>
                <a:schemeClr val="dk1"/>
              </a:buClr>
              <a:buSzPts val="2400"/>
              <a:buFont typeface="Arial"/>
              <a:buNone/>
              <a:defRPr sz="2400" b="0" i="0" u="none" strike="noStrike" cap="none">
                <a:solidFill>
                  <a:schemeClr val="dk1"/>
                </a:solidFill>
                <a:latin typeface="Calibri"/>
                <a:ea typeface="Calibri"/>
                <a:cs typeface="Calibri"/>
                <a:sym typeface="Calibri"/>
              </a:defRPr>
            </a:lvl3pPr>
            <a:lvl4pPr marR="0" lvl="3" algn="l" rtl="0">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4pPr>
            <a:lvl5pPr marR="0" lvl="4" algn="l" rtl="0">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5pPr>
            <a:lvl6pPr marR="0" lvl="5" algn="l" rtl="0">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6pPr>
            <a:lvl7pPr marR="0" lvl="6" algn="l" rtl="0">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7pPr>
            <a:lvl8pPr marR="0" lvl="7" algn="l" rtl="0">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8pPr>
            <a:lvl9pPr marR="0" lvl="8" algn="l" rtl="0">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9pPr>
          </a:lstStyle>
          <a:p>
            <a:endParaRPr/>
          </a:p>
        </p:txBody>
      </p:sp>
      <p:sp>
        <p:nvSpPr>
          <p:cNvPr id="208" name="Google Shape;208;p45"/>
          <p:cNvSpPr txBox="1">
            <a:spLocks noGrp="1"/>
          </p:cNvSpPr>
          <p:nvPr>
            <p:ph type="body" idx="1"/>
          </p:nvPr>
        </p:nvSpPr>
        <p:spPr>
          <a:xfrm>
            <a:off x="1792288" y="5367338"/>
            <a:ext cx="5486400" cy="804862"/>
          </a:xfrm>
          <a:prstGeom prst="rect">
            <a:avLst/>
          </a:prstGeom>
          <a:noFill/>
          <a:ln>
            <a:noFill/>
          </a:ln>
        </p:spPr>
        <p:txBody>
          <a:bodyPr spcFirstLastPara="1" wrap="square" lIns="91425" tIns="45700" rIns="91425" bIns="45700" anchor="t" anchorCtr="0">
            <a:normAutofit/>
          </a:bodyPr>
          <a:lstStyle>
            <a:lvl1pPr marL="457200" lvl="0" indent="-228600" algn="l">
              <a:spcBef>
                <a:spcPts val="280"/>
              </a:spcBef>
              <a:spcAft>
                <a:spcPts val="0"/>
              </a:spcAft>
              <a:buClr>
                <a:schemeClr val="dk1"/>
              </a:buClr>
              <a:buSzPts val="1400"/>
              <a:buNone/>
              <a:defRPr sz="1400"/>
            </a:lvl1pPr>
            <a:lvl2pPr marL="914400" lvl="1" indent="-228600" algn="l">
              <a:spcBef>
                <a:spcPts val="240"/>
              </a:spcBef>
              <a:spcAft>
                <a:spcPts val="0"/>
              </a:spcAft>
              <a:buClr>
                <a:schemeClr val="dk1"/>
              </a:buClr>
              <a:buSzPts val="1200"/>
              <a:buNone/>
              <a:defRPr sz="1200"/>
            </a:lvl2pPr>
            <a:lvl3pPr marL="1371600" lvl="2" indent="-228600" algn="l">
              <a:spcBef>
                <a:spcPts val="200"/>
              </a:spcBef>
              <a:spcAft>
                <a:spcPts val="0"/>
              </a:spcAft>
              <a:buClr>
                <a:schemeClr val="dk1"/>
              </a:buClr>
              <a:buSzPts val="1000"/>
              <a:buNone/>
              <a:defRPr sz="1000"/>
            </a:lvl3pPr>
            <a:lvl4pPr marL="1828800" lvl="3" indent="-228600" algn="l">
              <a:spcBef>
                <a:spcPts val="180"/>
              </a:spcBef>
              <a:spcAft>
                <a:spcPts val="0"/>
              </a:spcAft>
              <a:buClr>
                <a:schemeClr val="dk1"/>
              </a:buClr>
              <a:buSzPts val="900"/>
              <a:buNone/>
              <a:defRPr sz="900"/>
            </a:lvl4pPr>
            <a:lvl5pPr marL="2286000" lvl="4" indent="-228600" algn="l">
              <a:spcBef>
                <a:spcPts val="180"/>
              </a:spcBef>
              <a:spcAft>
                <a:spcPts val="0"/>
              </a:spcAft>
              <a:buClr>
                <a:schemeClr val="dk1"/>
              </a:buClr>
              <a:buSzPts val="900"/>
              <a:buNone/>
              <a:defRPr sz="900"/>
            </a:lvl5pPr>
            <a:lvl6pPr marL="2743200" lvl="5" indent="-228600" algn="l">
              <a:spcBef>
                <a:spcPts val="180"/>
              </a:spcBef>
              <a:spcAft>
                <a:spcPts val="0"/>
              </a:spcAft>
              <a:buClr>
                <a:schemeClr val="dk1"/>
              </a:buClr>
              <a:buSzPts val="900"/>
              <a:buNone/>
              <a:defRPr sz="900"/>
            </a:lvl6pPr>
            <a:lvl7pPr marL="3200400" lvl="6" indent="-228600" algn="l">
              <a:spcBef>
                <a:spcPts val="180"/>
              </a:spcBef>
              <a:spcAft>
                <a:spcPts val="0"/>
              </a:spcAft>
              <a:buClr>
                <a:schemeClr val="dk1"/>
              </a:buClr>
              <a:buSzPts val="900"/>
              <a:buNone/>
              <a:defRPr sz="900"/>
            </a:lvl7pPr>
            <a:lvl8pPr marL="3657600" lvl="7" indent="-228600" algn="l">
              <a:spcBef>
                <a:spcPts val="180"/>
              </a:spcBef>
              <a:spcAft>
                <a:spcPts val="0"/>
              </a:spcAft>
              <a:buClr>
                <a:schemeClr val="dk1"/>
              </a:buClr>
              <a:buSzPts val="900"/>
              <a:buNone/>
              <a:defRPr sz="900"/>
            </a:lvl8pPr>
            <a:lvl9pPr marL="4114800" lvl="8" indent="-228600" algn="l">
              <a:spcBef>
                <a:spcPts val="180"/>
              </a:spcBef>
              <a:spcAft>
                <a:spcPts val="0"/>
              </a:spcAft>
              <a:buClr>
                <a:schemeClr val="dk1"/>
              </a:buClr>
              <a:buSzPts val="900"/>
              <a:buNone/>
              <a:defRPr sz="900"/>
            </a:lvl9pPr>
          </a:lstStyle>
          <a:p>
            <a:endParaRPr/>
          </a:p>
        </p:txBody>
      </p:sp>
      <p:sp>
        <p:nvSpPr>
          <p:cNvPr id="209" name="Google Shape;209;p45"/>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10" name="Google Shape;210;p45"/>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11" name="Google Shape;211;p45"/>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r>
              <a:rPr lang="en-US"/>
              <a:t>- </a:t>
            </a:r>
            <a:fld id="{00000000-1234-1234-1234-123412341234}" type="slidenum">
              <a:rPr lang="en-US"/>
              <a:t>‹#›</a:t>
            </a:fld>
            <a:r>
              <a:rPr lang="en-US"/>
              <a:t> -</a:t>
            </a:r>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matchingName="5_Title and Content">
  <p:cSld name="5_Title and Content">
    <p:bg>
      <p:bgPr>
        <a:blipFill dpi="0" rotWithShape="1">
          <a:blip r:embed="rId2">
            <a:lum/>
          </a:blip>
          <a:srcRect/>
          <a:stretch>
            <a:fillRect/>
          </a:stretch>
        </a:blipFill>
        <a:effectLst/>
      </p:bgPr>
    </p:bg>
    <p:spTree>
      <p:nvGrpSpPr>
        <p:cNvPr id="1" name="Shape 37"/>
        <p:cNvGrpSpPr/>
        <p:nvPr/>
      </p:nvGrpSpPr>
      <p:grpSpPr>
        <a:xfrm>
          <a:off x="0" y="0"/>
          <a:ext cx="0" cy="0"/>
          <a:chOff x="0" y="0"/>
          <a:chExt cx="0" cy="0"/>
        </a:xfrm>
      </p:grpSpPr>
      <p:sp>
        <p:nvSpPr>
          <p:cNvPr id="38" name="Google Shape;38;p26"/>
          <p:cNvSpPr txBox="1">
            <a:spLocks noGrp="1"/>
          </p:cNvSpPr>
          <p:nvPr>
            <p:ph type="body" idx="1"/>
          </p:nvPr>
        </p:nvSpPr>
        <p:spPr>
          <a:xfrm>
            <a:off x="457200" y="1292769"/>
            <a:ext cx="8229600" cy="4663440"/>
          </a:xfrm>
          <a:prstGeom prst="rect">
            <a:avLst/>
          </a:prstGeom>
          <a:noFill/>
          <a:ln>
            <a:noFill/>
          </a:ln>
        </p:spPr>
        <p:txBody>
          <a:bodyPr spcFirstLastPara="1" wrap="square" lIns="91425" tIns="45700" rIns="91425" bIns="45700" anchor="t" anchorCtr="0">
            <a:noAutofit/>
          </a:bodyPr>
          <a:lstStyle>
            <a:lvl1pPr marL="457200" lvl="0" indent="-336550" algn="l">
              <a:spcBef>
                <a:spcPts val="1200"/>
              </a:spcBef>
              <a:spcAft>
                <a:spcPts val="0"/>
              </a:spcAft>
              <a:buClr>
                <a:schemeClr val="bg1"/>
              </a:buClr>
              <a:buSzPts val="1700"/>
              <a:buFont typeface="Noto Sans Symbols"/>
              <a:buChar char="❑"/>
              <a:defRPr sz="1700">
                <a:solidFill>
                  <a:schemeClr val="bg1"/>
                </a:solidFill>
                <a:latin typeface="Trebuchet MS"/>
                <a:ea typeface="Trebuchet MS"/>
                <a:cs typeface="Trebuchet MS"/>
                <a:sym typeface="Trebuchet MS"/>
              </a:defRPr>
            </a:lvl1pPr>
            <a:lvl2pPr marL="914400" lvl="1" indent="-336550" algn="l">
              <a:spcBef>
                <a:spcPts val="340"/>
              </a:spcBef>
              <a:spcAft>
                <a:spcPts val="0"/>
              </a:spcAft>
              <a:buClr>
                <a:srgbClr val="003366"/>
              </a:buClr>
              <a:buSzPts val="1700"/>
              <a:buChar char="–"/>
              <a:defRPr sz="1700">
                <a:solidFill>
                  <a:srgbClr val="003366"/>
                </a:solidFill>
                <a:latin typeface="Trebuchet MS"/>
                <a:ea typeface="Trebuchet MS"/>
                <a:cs typeface="Trebuchet MS"/>
                <a:sym typeface="Trebuchet MS"/>
              </a:defRPr>
            </a:lvl2pPr>
            <a:lvl3pPr marL="1371600" lvl="2" indent="-323850" algn="l">
              <a:spcBef>
                <a:spcPts val="300"/>
              </a:spcBef>
              <a:spcAft>
                <a:spcPts val="0"/>
              </a:spcAft>
              <a:buClr>
                <a:srgbClr val="003366"/>
              </a:buClr>
              <a:buSzPts val="1500"/>
              <a:buChar char="•"/>
              <a:defRPr sz="1500">
                <a:solidFill>
                  <a:srgbClr val="003366"/>
                </a:solidFill>
                <a:latin typeface="Trebuchet MS"/>
                <a:ea typeface="Trebuchet MS"/>
                <a:cs typeface="Trebuchet MS"/>
                <a:sym typeface="Trebuchet MS"/>
              </a:defRPr>
            </a:lvl3pPr>
            <a:lvl4pPr marL="1828800" lvl="3" indent="-323850" algn="l">
              <a:spcBef>
                <a:spcPts val="300"/>
              </a:spcBef>
              <a:spcAft>
                <a:spcPts val="0"/>
              </a:spcAft>
              <a:buClr>
                <a:srgbClr val="003366"/>
              </a:buClr>
              <a:buSzPts val="1500"/>
              <a:buChar char="–"/>
              <a:defRPr sz="1500">
                <a:solidFill>
                  <a:srgbClr val="003366"/>
                </a:solidFill>
                <a:latin typeface="Trebuchet MS"/>
                <a:ea typeface="Trebuchet MS"/>
                <a:cs typeface="Trebuchet MS"/>
                <a:sym typeface="Trebuchet MS"/>
              </a:defRPr>
            </a:lvl4pPr>
            <a:lvl5pPr marL="2286000" lvl="4" indent="-323850" algn="l">
              <a:spcBef>
                <a:spcPts val="300"/>
              </a:spcBef>
              <a:spcAft>
                <a:spcPts val="0"/>
              </a:spcAft>
              <a:buClr>
                <a:schemeClr val="dk1"/>
              </a:buClr>
              <a:buSzPts val="1500"/>
              <a:buChar char="»"/>
              <a:defRPr sz="1500"/>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dirty="0"/>
          </a:p>
        </p:txBody>
      </p:sp>
      <p:pic>
        <p:nvPicPr>
          <p:cNvPr id="13" name="Picture 12" descr="logo.png">
            <a:extLst>
              <a:ext uri="{FF2B5EF4-FFF2-40B4-BE49-F238E27FC236}">
                <a16:creationId xmlns:a16="http://schemas.microsoft.com/office/drawing/2014/main" id="{21C7D82C-C0B5-9E7F-446C-0FA7F8ABB4DA}"/>
              </a:ext>
            </a:extLst>
          </p:cNvPr>
          <p:cNvPicPr>
            <a:picLocks noChangeAspect="1"/>
          </p:cNvPicPr>
          <p:nvPr userDrawn="1"/>
        </p:nvPicPr>
        <p:blipFill>
          <a:blip r:embed="rId3" cstate="print"/>
          <a:srcRect b="24196"/>
          <a:stretch>
            <a:fillRect/>
          </a:stretch>
        </p:blipFill>
        <p:spPr>
          <a:xfrm>
            <a:off x="5343525" y="-142875"/>
            <a:ext cx="3800475" cy="1251448"/>
          </a:xfrm>
          <a:prstGeom prst="rect">
            <a:avLst/>
          </a:prstGeom>
        </p:spPr>
      </p:pic>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212"/>
        <p:cNvGrpSpPr/>
        <p:nvPr/>
      </p:nvGrpSpPr>
      <p:grpSpPr>
        <a:xfrm>
          <a:off x="0" y="0"/>
          <a:ext cx="0" cy="0"/>
          <a:chOff x="0" y="0"/>
          <a:chExt cx="0" cy="0"/>
        </a:xfrm>
      </p:grpSpPr>
      <p:sp>
        <p:nvSpPr>
          <p:cNvPr id="213" name="Google Shape;213;p46"/>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14" name="Google Shape;214;p46"/>
          <p:cNvSpPr txBox="1">
            <a:spLocks noGrp="1"/>
          </p:cNvSpPr>
          <p:nvPr>
            <p:ph type="body" idx="1"/>
          </p:nvPr>
        </p:nvSpPr>
        <p:spPr>
          <a:xfrm rot="5400000">
            <a:off x="2309018" y="-251619"/>
            <a:ext cx="4525963" cy="8229600"/>
          </a:xfrm>
          <a:prstGeom prst="rect">
            <a:avLst/>
          </a:prstGeom>
          <a:noFill/>
          <a:ln>
            <a:noFill/>
          </a:ln>
        </p:spPr>
        <p:txBody>
          <a:bodyPr spcFirstLastPara="1" wrap="square" lIns="91425" tIns="45700" rIns="91425" bIns="45700" anchor="t" anchorCtr="0">
            <a:normAutofit/>
          </a:bodyPr>
          <a:lstStyle>
            <a:lvl1pPr marL="457200" lvl="0" indent="-342900" algn="l">
              <a:spcBef>
                <a:spcPts val="360"/>
              </a:spcBef>
              <a:spcAft>
                <a:spcPts val="0"/>
              </a:spcAft>
              <a:buClr>
                <a:schemeClr val="dk1"/>
              </a:buClr>
              <a:buSzPts val="1800"/>
              <a:buChar char="•"/>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215" name="Google Shape;215;p46"/>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16" name="Google Shape;216;p46"/>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17" name="Google Shape;217;p46"/>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r>
              <a:rPr lang="en-US"/>
              <a:t>- </a:t>
            </a:r>
            <a:fld id="{00000000-1234-1234-1234-123412341234}" type="slidenum">
              <a:rPr lang="en-US"/>
              <a:t>‹#›</a:t>
            </a:fld>
            <a:r>
              <a:rPr lang="en-US"/>
              <a:t> -</a:t>
            </a:r>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218"/>
        <p:cNvGrpSpPr/>
        <p:nvPr/>
      </p:nvGrpSpPr>
      <p:grpSpPr>
        <a:xfrm>
          <a:off x="0" y="0"/>
          <a:ext cx="0" cy="0"/>
          <a:chOff x="0" y="0"/>
          <a:chExt cx="0" cy="0"/>
        </a:xfrm>
      </p:grpSpPr>
      <p:sp>
        <p:nvSpPr>
          <p:cNvPr id="219" name="Google Shape;219;p47"/>
          <p:cNvSpPr txBox="1">
            <a:spLocks noGrp="1"/>
          </p:cNvSpPr>
          <p:nvPr>
            <p:ph type="title"/>
          </p:nvPr>
        </p:nvSpPr>
        <p:spPr>
          <a:xfrm rot="5400000">
            <a:off x="4732337" y="2171700"/>
            <a:ext cx="5851525" cy="20574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20" name="Google Shape;220;p47"/>
          <p:cNvSpPr txBox="1">
            <a:spLocks noGrp="1"/>
          </p:cNvSpPr>
          <p:nvPr>
            <p:ph type="body" idx="1"/>
          </p:nvPr>
        </p:nvSpPr>
        <p:spPr>
          <a:xfrm rot="5400000">
            <a:off x="541338" y="190501"/>
            <a:ext cx="5851525" cy="6019800"/>
          </a:xfrm>
          <a:prstGeom prst="rect">
            <a:avLst/>
          </a:prstGeom>
          <a:noFill/>
          <a:ln>
            <a:noFill/>
          </a:ln>
        </p:spPr>
        <p:txBody>
          <a:bodyPr spcFirstLastPara="1" wrap="square" lIns="91425" tIns="45700" rIns="91425" bIns="45700" anchor="t" anchorCtr="0">
            <a:normAutofit/>
          </a:bodyPr>
          <a:lstStyle>
            <a:lvl1pPr marL="457200" lvl="0" indent="-342900" algn="l">
              <a:spcBef>
                <a:spcPts val="360"/>
              </a:spcBef>
              <a:spcAft>
                <a:spcPts val="0"/>
              </a:spcAft>
              <a:buClr>
                <a:schemeClr val="dk1"/>
              </a:buClr>
              <a:buSzPts val="1800"/>
              <a:buChar char="•"/>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221" name="Google Shape;221;p47"/>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22" name="Google Shape;222;p47"/>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23" name="Google Shape;223;p47"/>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r>
              <a:rPr lang="en-US"/>
              <a:t>- </a:t>
            </a:r>
            <a:fld id="{00000000-1234-1234-1234-123412341234}" type="slidenum">
              <a:rPr lang="en-US"/>
              <a:t>‹#›</a:t>
            </a:fld>
            <a:r>
              <a:rPr lang="en-US"/>
              <a:t> -</a:t>
            </a:r>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matchingName="Section Outcomes_Master">
  <p:cSld name="Section Outcomes_Master">
    <p:spTree>
      <p:nvGrpSpPr>
        <p:cNvPr id="1" name="Shape 224"/>
        <p:cNvGrpSpPr/>
        <p:nvPr/>
      </p:nvGrpSpPr>
      <p:grpSpPr>
        <a:xfrm>
          <a:off x="0" y="0"/>
          <a:ext cx="0" cy="0"/>
          <a:chOff x="0" y="0"/>
          <a:chExt cx="0" cy="0"/>
        </a:xfrm>
      </p:grpSpPr>
      <p:sp>
        <p:nvSpPr>
          <p:cNvPr id="225" name="Google Shape;225;p48"/>
          <p:cNvSpPr txBox="1">
            <a:spLocks noGrp="1"/>
          </p:cNvSpPr>
          <p:nvPr>
            <p:ph type="body" idx="1"/>
          </p:nvPr>
        </p:nvSpPr>
        <p:spPr>
          <a:xfrm>
            <a:off x="1371600" y="2577152"/>
            <a:ext cx="6400800" cy="3352800"/>
          </a:xfrm>
          <a:prstGeom prst="rect">
            <a:avLst/>
          </a:prstGeom>
          <a:noFill/>
          <a:ln>
            <a:noFill/>
          </a:ln>
        </p:spPr>
        <p:txBody>
          <a:bodyPr spcFirstLastPara="1" wrap="square" lIns="91425" tIns="45700" rIns="91425" bIns="45700" anchor="t" anchorCtr="0">
            <a:normAutofit/>
          </a:bodyPr>
          <a:lstStyle>
            <a:lvl1pPr marL="457200" lvl="0" indent="-342900" algn="l">
              <a:spcBef>
                <a:spcPts val="360"/>
              </a:spcBef>
              <a:spcAft>
                <a:spcPts val="0"/>
              </a:spcAft>
              <a:buClr>
                <a:schemeClr val="dk1"/>
              </a:buClr>
              <a:buSzPts val="1800"/>
              <a:buChar char="•"/>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grpSp>
        <p:nvGrpSpPr>
          <p:cNvPr id="226" name="Google Shape;226;p48"/>
          <p:cNvGrpSpPr/>
          <p:nvPr/>
        </p:nvGrpSpPr>
        <p:grpSpPr>
          <a:xfrm>
            <a:off x="407894" y="6336499"/>
            <a:ext cx="1828800" cy="379615"/>
            <a:chOff x="381000" y="6400800"/>
            <a:chExt cx="1828800" cy="379615"/>
          </a:xfrm>
        </p:grpSpPr>
        <p:pic>
          <p:nvPicPr>
            <p:cNvPr id="227" name="Google Shape;227;p48"/>
            <p:cNvPicPr preferRelativeResize="0"/>
            <p:nvPr/>
          </p:nvPicPr>
          <p:blipFill rotWithShape="1">
            <a:blip r:embed="rId2">
              <a:alphaModFix/>
            </a:blip>
            <a:srcRect/>
            <a:stretch/>
          </p:blipFill>
          <p:spPr>
            <a:xfrm>
              <a:off x="457200" y="6400800"/>
              <a:ext cx="1066800" cy="203200"/>
            </a:xfrm>
            <a:prstGeom prst="rect">
              <a:avLst/>
            </a:prstGeom>
            <a:noFill/>
            <a:ln>
              <a:noFill/>
            </a:ln>
          </p:spPr>
        </p:pic>
        <p:sp>
          <p:nvSpPr>
            <p:cNvPr id="228" name="Google Shape;228;p48"/>
            <p:cNvSpPr txBox="1"/>
            <p:nvPr/>
          </p:nvSpPr>
          <p:spPr>
            <a:xfrm>
              <a:off x="381000" y="6626527"/>
              <a:ext cx="1828800" cy="153888"/>
            </a:xfrm>
            <a:prstGeom prst="rect">
              <a:avLst/>
            </a:prstGeom>
            <a:noFill/>
            <a:ln>
              <a:noFill/>
            </a:ln>
          </p:spPr>
          <p:txBody>
            <a:bodyPr spcFirstLastPara="1" wrap="square" lIns="0" tIns="0" rIns="0" bIns="0" anchor="t" anchorCtr="0">
              <a:spAutoFit/>
            </a:bodyPr>
            <a:lstStyle/>
            <a:p>
              <a:pPr marL="0" marR="0" lvl="0" indent="0" algn="l" rtl="0">
                <a:spcBef>
                  <a:spcPts val="0"/>
                </a:spcBef>
                <a:spcAft>
                  <a:spcPts val="0"/>
                </a:spcAft>
                <a:buNone/>
              </a:pPr>
              <a:r>
                <a:rPr lang="en-US" sz="1000" b="1">
                  <a:solidFill>
                    <a:srgbClr val="2E61D2"/>
                  </a:solidFill>
                  <a:latin typeface="Calibri"/>
                  <a:ea typeface="Calibri"/>
                  <a:cs typeface="Calibri"/>
                  <a:sym typeface="Calibri"/>
                </a:rPr>
                <a:t>   Consulting</a:t>
              </a:r>
              <a:r>
                <a:rPr lang="en-US" sz="1000" b="1">
                  <a:solidFill>
                    <a:srgbClr val="1D3E87"/>
                  </a:solidFill>
                  <a:latin typeface="Calibri"/>
                  <a:ea typeface="Calibri"/>
                  <a:cs typeface="Calibri"/>
                  <a:sym typeface="Calibri"/>
                </a:rPr>
                <a:t> </a:t>
              </a:r>
              <a:r>
                <a:rPr lang="en-US" sz="1000" b="1">
                  <a:solidFill>
                    <a:srgbClr val="2E61D2"/>
                  </a:solidFill>
                  <a:latin typeface="Calibri"/>
                  <a:ea typeface="Calibri"/>
                  <a:cs typeface="Calibri"/>
                  <a:sym typeface="Calibri"/>
                </a:rPr>
                <a:t>Services</a:t>
              </a:r>
              <a:endParaRPr sz="1000" b="1">
                <a:solidFill>
                  <a:srgbClr val="2E61D2"/>
                </a:solidFill>
                <a:latin typeface="Calibri"/>
                <a:ea typeface="Calibri"/>
                <a:cs typeface="Calibri"/>
                <a:sym typeface="Calibri"/>
              </a:endParaRPr>
            </a:p>
          </p:txBody>
        </p:sp>
      </p:grpSp>
      <p:cxnSp>
        <p:nvCxnSpPr>
          <p:cNvPr id="229" name="Google Shape;229;p48"/>
          <p:cNvCxnSpPr/>
          <p:nvPr/>
        </p:nvCxnSpPr>
        <p:spPr>
          <a:xfrm>
            <a:off x="457200" y="6231192"/>
            <a:ext cx="8229600" cy="0"/>
          </a:xfrm>
          <a:prstGeom prst="straightConnector1">
            <a:avLst/>
          </a:prstGeom>
          <a:noFill/>
          <a:ln w="9525" cap="flat" cmpd="sng">
            <a:solidFill>
              <a:srgbClr val="006699"/>
            </a:solidFill>
            <a:prstDash val="solid"/>
            <a:round/>
            <a:headEnd type="none" w="sm" len="sm"/>
            <a:tailEnd type="none" w="sm" len="sm"/>
          </a:ln>
        </p:spPr>
      </p:cxnSp>
      <p:grpSp>
        <p:nvGrpSpPr>
          <p:cNvPr id="230" name="Google Shape;230;p48"/>
          <p:cNvGrpSpPr/>
          <p:nvPr/>
        </p:nvGrpSpPr>
        <p:grpSpPr>
          <a:xfrm>
            <a:off x="7082118" y="6270812"/>
            <a:ext cx="1600200" cy="457200"/>
            <a:chOff x="7162800" y="6172200"/>
            <a:chExt cx="1600200" cy="457200"/>
          </a:xfrm>
        </p:grpSpPr>
        <p:pic>
          <p:nvPicPr>
            <p:cNvPr id="231" name="Google Shape;231;p48" descr="http://4.bp.blogspot.com/_WULPJkuybYw/TNf-IT76D-I/AAAAAAAAAD4/fXyI88fIOnk/s1600/ARAMCO.jpg"/>
            <p:cNvPicPr preferRelativeResize="0"/>
            <p:nvPr/>
          </p:nvPicPr>
          <p:blipFill rotWithShape="1">
            <a:blip r:embed="rId3">
              <a:alphaModFix/>
            </a:blip>
            <a:srcRect l="71429" b="33333"/>
            <a:stretch/>
          </p:blipFill>
          <p:spPr>
            <a:xfrm>
              <a:off x="8305800" y="6172200"/>
              <a:ext cx="457200" cy="457200"/>
            </a:xfrm>
            <a:prstGeom prst="rect">
              <a:avLst/>
            </a:prstGeom>
            <a:noFill/>
            <a:ln>
              <a:noFill/>
            </a:ln>
          </p:spPr>
        </p:pic>
        <p:pic>
          <p:nvPicPr>
            <p:cNvPr id="232" name="Google Shape;232;p48" descr="http://4.bp.blogspot.com/_WULPJkuybYw/TNf-IT76D-I/AAAAAAAAAD4/fXyI88fIOnk/s1600/ARAMCO.jpg"/>
            <p:cNvPicPr preferRelativeResize="0"/>
            <p:nvPr/>
          </p:nvPicPr>
          <p:blipFill rotWithShape="1">
            <a:blip r:embed="rId3">
              <a:alphaModFix/>
            </a:blip>
            <a:srcRect t="44444" r="33333"/>
            <a:stretch/>
          </p:blipFill>
          <p:spPr>
            <a:xfrm>
              <a:off x="7162800" y="6248400"/>
              <a:ext cx="1066800" cy="381000"/>
            </a:xfrm>
            <a:prstGeom prst="rect">
              <a:avLst/>
            </a:prstGeom>
            <a:noFill/>
            <a:ln>
              <a:noFill/>
            </a:ln>
          </p:spPr>
        </p:pic>
      </p:grpSp>
      <p:sp>
        <p:nvSpPr>
          <p:cNvPr id="233" name="Google Shape;233;p48"/>
          <p:cNvSpPr txBox="1">
            <a:spLocks noGrp="1"/>
          </p:cNvSpPr>
          <p:nvPr>
            <p:ph type="sldNum" idx="12"/>
          </p:nvPr>
        </p:nvSpPr>
        <p:spPr>
          <a:xfrm>
            <a:off x="4160520" y="6356350"/>
            <a:ext cx="822960" cy="365125"/>
          </a:xfrm>
          <a:prstGeom prst="rect">
            <a:avLst/>
          </a:prstGeom>
          <a:noFill/>
          <a:ln>
            <a:noFill/>
          </a:ln>
        </p:spPr>
        <p:txBody>
          <a:bodyPr spcFirstLastPara="1" wrap="square" lIns="91425" tIns="45700" rIns="91425" bIns="45700" anchor="ctr" anchorCtr="0">
            <a:noAutofit/>
          </a:bodyPr>
          <a:lstStyle>
            <a:lvl1pPr marL="0" lvl="0" indent="0" algn="ctr">
              <a:spcBef>
                <a:spcPts val="0"/>
              </a:spcBef>
              <a:buNone/>
              <a:defRPr sz="1100">
                <a:solidFill>
                  <a:srgbClr val="888888"/>
                </a:solidFill>
                <a:latin typeface="Trebuchet MS"/>
                <a:ea typeface="Trebuchet MS"/>
                <a:cs typeface="Trebuchet MS"/>
                <a:sym typeface="Trebuchet MS"/>
              </a:defRPr>
            </a:lvl1pPr>
            <a:lvl2pPr marL="0" lvl="1" indent="0" algn="ctr">
              <a:spcBef>
                <a:spcPts val="0"/>
              </a:spcBef>
              <a:buNone/>
              <a:defRPr sz="1100">
                <a:solidFill>
                  <a:srgbClr val="888888"/>
                </a:solidFill>
                <a:latin typeface="Trebuchet MS"/>
                <a:ea typeface="Trebuchet MS"/>
                <a:cs typeface="Trebuchet MS"/>
                <a:sym typeface="Trebuchet MS"/>
              </a:defRPr>
            </a:lvl2pPr>
            <a:lvl3pPr marL="0" lvl="2" indent="0" algn="ctr">
              <a:spcBef>
                <a:spcPts val="0"/>
              </a:spcBef>
              <a:buNone/>
              <a:defRPr sz="1100">
                <a:solidFill>
                  <a:srgbClr val="888888"/>
                </a:solidFill>
                <a:latin typeface="Trebuchet MS"/>
                <a:ea typeface="Trebuchet MS"/>
                <a:cs typeface="Trebuchet MS"/>
                <a:sym typeface="Trebuchet MS"/>
              </a:defRPr>
            </a:lvl3pPr>
            <a:lvl4pPr marL="0" lvl="3" indent="0" algn="ctr">
              <a:spcBef>
                <a:spcPts val="0"/>
              </a:spcBef>
              <a:buNone/>
              <a:defRPr sz="1100">
                <a:solidFill>
                  <a:srgbClr val="888888"/>
                </a:solidFill>
                <a:latin typeface="Trebuchet MS"/>
                <a:ea typeface="Trebuchet MS"/>
                <a:cs typeface="Trebuchet MS"/>
                <a:sym typeface="Trebuchet MS"/>
              </a:defRPr>
            </a:lvl4pPr>
            <a:lvl5pPr marL="0" lvl="4" indent="0" algn="ctr">
              <a:spcBef>
                <a:spcPts val="0"/>
              </a:spcBef>
              <a:buNone/>
              <a:defRPr sz="1100">
                <a:solidFill>
                  <a:srgbClr val="888888"/>
                </a:solidFill>
                <a:latin typeface="Trebuchet MS"/>
                <a:ea typeface="Trebuchet MS"/>
                <a:cs typeface="Trebuchet MS"/>
                <a:sym typeface="Trebuchet MS"/>
              </a:defRPr>
            </a:lvl5pPr>
            <a:lvl6pPr marL="0" lvl="5" indent="0" algn="ctr">
              <a:spcBef>
                <a:spcPts val="0"/>
              </a:spcBef>
              <a:buNone/>
              <a:defRPr sz="1100">
                <a:solidFill>
                  <a:srgbClr val="888888"/>
                </a:solidFill>
                <a:latin typeface="Trebuchet MS"/>
                <a:ea typeface="Trebuchet MS"/>
                <a:cs typeface="Trebuchet MS"/>
                <a:sym typeface="Trebuchet MS"/>
              </a:defRPr>
            </a:lvl6pPr>
            <a:lvl7pPr marL="0" lvl="6" indent="0" algn="ctr">
              <a:spcBef>
                <a:spcPts val="0"/>
              </a:spcBef>
              <a:buNone/>
              <a:defRPr sz="1100">
                <a:solidFill>
                  <a:srgbClr val="888888"/>
                </a:solidFill>
                <a:latin typeface="Trebuchet MS"/>
                <a:ea typeface="Trebuchet MS"/>
                <a:cs typeface="Trebuchet MS"/>
                <a:sym typeface="Trebuchet MS"/>
              </a:defRPr>
            </a:lvl7pPr>
            <a:lvl8pPr marL="0" lvl="7" indent="0" algn="ctr">
              <a:spcBef>
                <a:spcPts val="0"/>
              </a:spcBef>
              <a:buNone/>
              <a:defRPr sz="1100">
                <a:solidFill>
                  <a:srgbClr val="888888"/>
                </a:solidFill>
                <a:latin typeface="Trebuchet MS"/>
                <a:ea typeface="Trebuchet MS"/>
                <a:cs typeface="Trebuchet MS"/>
                <a:sym typeface="Trebuchet MS"/>
              </a:defRPr>
            </a:lvl8pPr>
            <a:lvl9pPr marL="0" lvl="8" indent="0" algn="ctr">
              <a:spcBef>
                <a:spcPts val="0"/>
              </a:spcBef>
              <a:buNone/>
              <a:defRPr sz="1100">
                <a:solidFill>
                  <a:srgbClr val="888888"/>
                </a:solidFill>
                <a:latin typeface="Trebuchet MS"/>
                <a:ea typeface="Trebuchet MS"/>
                <a:cs typeface="Trebuchet MS"/>
                <a:sym typeface="Trebuchet MS"/>
              </a:defRPr>
            </a:lvl9pPr>
          </a:lstStyle>
          <a:p>
            <a:pPr marL="0" lvl="0" indent="0" algn="ctr" rtl="0">
              <a:spcBef>
                <a:spcPts val="0"/>
              </a:spcBef>
              <a:spcAft>
                <a:spcPts val="0"/>
              </a:spcAft>
              <a:buNone/>
            </a:pPr>
            <a:r>
              <a:rPr lang="en-US"/>
              <a:t>- </a:t>
            </a:r>
            <a:fld id="{00000000-1234-1234-1234-123412341234}" type="slidenum">
              <a:rPr lang="en-US"/>
              <a:t>‹#›</a:t>
            </a:fld>
            <a:r>
              <a:rPr lang="en-US"/>
              <a:t> -</a:t>
            </a:r>
            <a:endParaRPr/>
          </a:p>
        </p:txBody>
      </p:sp>
      <p:sp>
        <p:nvSpPr>
          <p:cNvPr id="234" name="Google Shape;234;p48"/>
          <p:cNvSpPr txBox="1">
            <a:spLocks noGrp="1"/>
          </p:cNvSpPr>
          <p:nvPr>
            <p:ph type="body" idx="2"/>
          </p:nvPr>
        </p:nvSpPr>
        <p:spPr>
          <a:xfrm>
            <a:off x="1828800" y="1639669"/>
            <a:ext cx="5486400" cy="646331"/>
          </a:xfrm>
          <a:prstGeom prst="rect">
            <a:avLst/>
          </a:prstGeom>
          <a:solidFill>
            <a:schemeClr val="lt1"/>
          </a:solidFill>
          <a:ln w="28575" cap="flat" cmpd="sng">
            <a:solidFill>
              <a:srgbClr val="003366"/>
            </a:solidFill>
            <a:prstDash val="solid"/>
            <a:round/>
            <a:headEnd type="none" w="sm" len="sm"/>
            <a:tailEnd type="none" w="sm" len="sm"/>
          </a:ln>
        </p:spPr>
        <p:txBody>
          <a:bodyPr spcFirstLastPara="1" wrap="square" lIns="45700" tIns="182875" rIns="45700" bIns="182875" anchor="b" anchorCtr="0">
            <a:spAutoFit/>
          </a:bodyPr>
          <a:lstStyle>
            <a:lvl1pPr marL="457200" marR="0" lvl="0" indent="-228600" algn="ctr">
              <a:lnSpc>
                <a:spcPct val="100000"/>
              </a:lnSpc>
              <a:spcBef>
                <a:spcPts val="1200"/>
              </a:spcBef>
              <a:spcAft>
                <a:spcPts val="0"/>
              </a:spcAft>
              <a:buClr>
                <a:srgbClr val="003366"/>
              </a:buClr>
              <a:buSzPts val="1900"/>
              <a:buFont typeface="Noto Sans Symbols"/>
              <a:buNone/>
              <a:defRPr sz="1900" b="1">
                <a:solidFill>
                  <a:srgbClr val="003366"/>
                </a:solidFill>
                <a:latin typeface="Trebuchet MS"/>
                <a:ea typeface="Trebuchet MS"/>
                <a:cs typeface="Trebuchet MS"/>
                <a:sym typeface="Trebuchet MS"/>
              </a:defRPr>
            </a:lvl1pPr>
            <a:lvl2pPr marL="914400" lvl="1" indent="-349250" algn="ctr">
              <a:spcBef>
                <a:spcPts val="380"/>
              </a:spcBef>
              <a:spcAft>
                <a:spcPts val="0"/>
              </a:spcAft>
              <a:buClr>
                <a:srgbClr val="003366"/>
              </a:buClr>
              <a:buSzPts val="1900"/>
              <a:buChar char="–"/>
              <a:defRPr sz="1900">
                <a:solidFill>
                  <a:srgbClr val="003366"/>
                </a:solidFill>
                <a:latin typeface="Trebuchet MS"/>
                <a:ea typeface="Trebuchet MS"/>
                <a:cs typeface="Trebuchet MS"/>
                <a:sym typeface="Trebuchet MS"/>
              </a:defRPr>
            </a:lvl2pPr>
            <a:lvl3pPr marL="1371600" lvl="2" indent="-349250" algn="ctr">
              <a:spcBef>
                <a:spcPts val="380"/>
              </a:spcBef>
              <a:spcAft>
                <a:spcPts val="0"/>
              </a:spcAft>
              <a:buClr>
                <a:srgbClr val="003366"/>
              </a:buClr>
              <a:buSzPts val="1900"/>
              <a:buChar char="•"/>
              <a:defRPr sz="1900">
                <a:solidFill>
                  <a:srgbClr val="003366"/>
                </a:solidFill>
                <a:latin typeface="Trebuchet MS"/>
                <a:ea typeface="Trebuchet MS"/>
                <a:cs typeface="Trebuchet MS"/>
                <a:sym typeface="Trebuchet MS"/>
              </a:defRPr>
            </a:lvl3pPr>
            <a:lvl4pPr marL="1828800" lvl="3" indent="-349250" algn="ctr">
              <a:spcBef>
                <a:spcPts val="380"/>
              </a:spcBef>
              <a:spcAft>
                <a:spcPts val="0"/>
              </a:spcAft>
              <a:buClr>
                <a:srgbClr val="003366"/>
              </a:buClr>
              <a:buSzPts val="1900"/>
              <a:buChar char="–"/>
              <a:defRPr sz="1900">
                <a:solidFill>
                  <a:srgbClr val="003366"/>
                </a:solidFill>
                <a:latin typeface="Trebuchet MS"/>
                <a:ea typeface="Trebuchet MS"/>
                <a:cs typeface="Trebuchet MS"/>
                <a:sym typeface="Trebuchet MS"/>
              </a:defRPr>
            </a:lvl4pPr>
            <a:lvl5pPr marL="2286000" lvl="4" indent="-349250" algn="ctr">
              <a:spcBef>
                <a:spcPts val="380"/>
              </a:spcBef>
              <a:spcAft>
                <a:spcPts val="0"/>
              </a:spcAft>
              <a:buClr>
                <a:srgbClr val="003366"/>
              </a:buClr>
              <a:buSzPts val="1900"/>
              <a:buChar char="»"/>
              <a:defRPr sz="1900">
                <a:solidFill>
                  <a:srgbClr val="003366"/>
                </a:solidFill>
                <a:latin typeface="Trebuchet MS"/>
                <a:ea typeface="Trebuchet MS"/>
                <a:cs typeface="Trebuchet MS"/>
                <a:sym typeface="Trebuchet MS"/>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235" name="Google Shape;235;p48"/>
          <p:cNvSpPr txBox="1"/>
          <p:nvPr/>
        </p:nvSpPr>
        <p:spPr>
          <a:xfrm>
            <a:off x="4843816" y="6416694"/>
            <a:ext cx="2743200" cy="24622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000">
                <a:solidFill>
                  <a:srgbClr val="7F7F7F"/>
                </a:solidFill>
                <a:latin typeface="Trebuchet MS"/>
                <a:ea typeface="Trebuchet MS"/>
                <a:cs typeface="Trebuchet MS"/>
                <a:sym typeface="Trebuchet MS"/>
              </a:rPr>
              <a:t>DRAFT – For Internal Discussion Only</a:t>
            </a:r>
            <a:endParaRPr sz="1000">
              <a:solidFill>
                <a:srgbClr val="7F7F7F"/>
              </a:solidFill>
              <a:latin typeface="Trebuchet MS"/>
              <a:ea typeface="Trebuchet MS"/>
              <a:cs typeface="Trebuchet MS"/>
              <a:sym typeface="Trebuchet MS"/>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40_Title and Content">
  <p:cSld name="40_Title and Content">
    <p:spTree>
      <p:nvGrpSpPr>
        <p:cNvPr id="1" name="Shape 236"/>
        <p:cNvGrpSpPr/>
        <p:nvPr/>
      </p:nvGrpSpPr>
      <p:grpSpPr>
        <a:xfrm>
          <a:off x="0" y="0"/>
          <a:ext cx="0" cy="0"/>
          <a:chOff x="0" y="0"/>
          <a:chExt cx="0" cy="0"/>
        </a:xfrm>
      </p:grpSpPr>
      <p:sp>
        <p:nvSpPr>
          <p:cNvPr id="237" name="Google Shape;237;p49"/>
          <p:cNvSpPr txBox="1">
            <a:spLocks noGrp="1"/>
          </p:cNvSpPr>
          <p:nvPr>
            <p:ph type="title"/>
          </p:nvPr>
        </p:nvSpPr>
        <p:spPr>
          <a:xfrm>
            <a:off x="457200" y="274638"/>
            <a:ext cx="8229600" cy="640080"/>
          </a:xfrm>
          <a:prstGeom prst="rect">
            <a:avLst/>
          </a:prstGeom>
          <a:noFill/>
          <a:ln>
            <a:noFill/>
          </a:ln>
        </p:spPr>
        <p:txBody>
          <a:bodyPr spcFirstLastPara="1" wrap="square" lIns="91425" tIns="45700" rIns="91425" bIns="45700" anchor="b" anchorCtr="0">
            <a:noAutofit/>
          </a:bodyPr>
          <a:lstStyle>
            <a:lvl1pPr lvl="0" algn="l">
              <a:spcBef>
                <a:spcPts val="0"/>
              </a:spcBef>
              <a:spcAft>
                <a:spcPts val="0"/>
              </a:spcAft>
              <a:buClr>
                <a:srgbClr val="003366"/>
              </a:buClr>
              <a:buSzPts val="1700"/>
              <a:buFont typeface="Trebuchet MS"/>
              <a:buNone/>
              <a:defRPr sz="1700">
                <a:solidFill>
                  <a:srgbClr val="003366"/>
                </a:solidFill>
                <a:latin typeface="Trebuchet MS"/>
                <a:ea typeface="Trebuchet MS"/>
                <a:cs typeface="Trebuchet MS"/>
                <a:sym typeface="Trebuchet MS"/>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38" name="Google Shape;238;p49"/>
          <p:cNvSpPr txBox="1">
            <a:spLocks noGrp="1"/>
          </p:cNvSpPr>
          <p:nvPr>
            <p:ph type="sldNum" idx="12"/>
          </p:nvPr>
        </p:nvSpPr>
        <p:spPr>
          <a:xfrm>
            <a:off x="4160520" y="6356350"/>
            <a:ext cx="822960" cy="365125"/>
          </a:xfrm>
          <a:prstGeom prst="rect">
            <a:avLst/>
          </a:prstGeom>
          <a:noFill/>
          <a:ln>
            <a:noFill/>
          </a:ln>
        </p:spPr>
        <p:txBody>
          <a:bodyPr spcFirstLastPara="1" wrap="square" lIns="91425" tIns="45700" rIns="91425" bIns="45700" anchor="ctr" anchorCtr="0">
            <a:noAutofit/>
          </a:bodyPr>
          <a:lstStyle>
            <a:lvl1pPr marL="0" lvl="0" indent="0" algn="ctr">
              <a:spcBef>
                <a:spcPts val="0"/>
              </a:spcBef>
              <a:buNone/>
              <a:defRPr sz="1100">
                <a:solidFill>
                  <a:srgbClr val="888888"/>
                </a:solidFill>
                <a:latin typeface="Trebuchet MS"/>
                <a:ea typeface="Trebuchet MS"/>
                <a:cs typeface="Trebuchet MS"/>
                <a:sym typeface="Trebuchet MS"/>
              </a:defRPr>
            </a:lvl1pPr>
            <a:lvl2pPr marL="0" lvl="1" indent="0" algn="ctr">
              <a:spcBef>
                <a:spcPts val="0"/>
              </a:spcBef>
              <a:buNone/>
              <a:defRPr sz="1100">
                <a:solidFill>
                  <a:srgbClr val="888888"/>
                </a:solidFill>
                <a:latin typeface="Trebuchet MS"/>
                <a:ea typeface="Trebuchet MS"/>
                <a:cs typeface="Trebuchet MS"/>
                <a:sym typeface="Trebuchet MS"/>
              </a:defRPr>
            </a:lvl2pPr>
            <a:lvl3pPr marL="0" lvl="2" indent="0" algn="ctr">
              <a:spcBef>
                <a:spcPts val="0"/>
              </a:spcBef>
              <a:buNone/>
              <a:defRPr sz="1100">
                <a:solidFill>
                  <a:srgbClr val="888888"/>
                </a:solidFill>
                <a:latin typeface="Trebuchet MS"/>
                <a:ea typeface="Trebuchet MS"/>
                <a:cs typeface="Trebuchet MS"/>
                <a:sym typeface="Trebuchet MS"/>
              </a:defRPr>
            </a:lvl3pPr>
            <a:lvl4pPr marL="0" lvl="3" indent="0" algn="ctr">
              <a:spcBef>
                <a:spcPts val="0"/>
              </a:spcBef>
              <a:buNone/>
              <a:defRPr sz="1100">
                <a:solidFill>
                  <a:srgbClr val="888888"/>
                </a:solidFill>
                <a:latin typeface="Trebuchet MS"/>
                <a:ea typeface="Trebuchet MS"/>
                <a:cs typeface="Trebuchet MS"/>
                <a:sym typeface="Trebuchet MS"/>
              </a:defRPr>
            </a:lvl4pPr>
            <a:lvl5pPr marL="0" lvl="4" indent="0" algn="ctr">
              <a:spcBef>
                <a:spcPts val="0"/>
              </a:spcBef>
              <a:buNone/>
              <a:defRPr sz="1100">
                <a:solidFill>
                  <a:srgbClr val="888888"/>
                </a:solidFill>
                <a:latin typeface="Trebuchet MS"/>
                <a:ea typeface="Trebuchet MS"/>
                <a:cs typeface="Trebuchet MS"/>
                <a:sym typeface="Trebuchet MS"/>
              </a:defRPr>
            </a:lvl5pPr>
            <a:lvl6pPr marL="0" lvl="5" indent="0" algn="ctr">
              <a:spcBef>
                <a:spcPts val="0"/>
              </a:spcBef>
              <a:buNone/>
              <a:defRPr sz="1100">
                <a:solidFill>
                  <a:srgbClr val="888888"/>
                </a:solidFill>
                <a:latin typeface="Trebuchet MS"/>
                <a:ea typeface="Trebuchet MS"/>
                <a:cs typeface="Trebuchet MS"/>
                <a:sym typeface="Trebuchet MS"/>
              </a:defRPr>
            </a:lvl6pPr>
            <a:lvl7pPr marL="0" lvl="6" indent="0" algn="ctr">
              <a:spcBef>
                <a:spcPts val="0"/>
              </a:spcBef>
              <a:buNone/>
              <a:defRPr sz="1100">
                <a:solidFill>
                  <a:srgbClr val="888888"/>
                </a:solidFill>
                <a:latin typeface="Trebuchet MS"/>
                <a:ea typeface="Trebuchet MS"/>
                <a:cs typeface="Trebuchet MS"/>
                <a:sym typeface="Trebuchet MS"/>
              </a:defRPr>
            </a:lvl7pPr>
            <a:lvl8pPr marL="0" lvl="7" indent="0" algn="ctr">
              <a:spcBef>
                <a:spcPts val="0"/>
              </a:spcBef>
              <a:buNone/>
              <a:defRPr sz="1100">
                <a:solidFill>
                  <a:srgbClr val="888888"/>
                </a:solidFill>
                <a:latin typeface="Trebuchet MS"/>
                <a:ea typeface="Trebuchet MS"/>
                <a:cs typeface="Trebuchet MS"/>
                <a:sym typeface="Trebuchet MS"/>
              </a:defRPr>
            </a:lvl8pPr>
            <a:lvl9pPr marL="0" lvl="8" indent="0" algn="ctr">
              <a:spcBef>
                <a:spcPts val="0"/>
              </a:spcBef>
              <a:buNone/>
              <a:defRPr sz="1100">
                <a:solidFill>
                  <a:srgbClr val="888888"/>
                </a:solidFill>
                <a:latin typeface="Trebuchet MS"/>
                <a:ea typeface="Trebuchet MS"/>
                <a:cs typeface="Trebuchet MS"/>
                <a:sym typeface="Trebuchet MS"/>
              </a:defRPr>
            </a:lvl9pPr>
          </a:lstStyle>
          <a:p>
            <a:pPr marL="0" lvl="0" indent="0" algn="ctr" rtl="0">
              <a:spcBef>
                <a:spcPts val="0"/>
              </a:spcBef>
              <a:spcAft>
                <a:spcPts val="0"/>
              </a:spcAft>
              <a:buNone/>
            </a:pPr>
            <a:r>
              <a:rPr lang="en-US"/>
              <a:t>- </a:t>
            </a:r>
            <a:fld id="{00000000-1234-1234-1234-123412341234}" type="slidenum">
              <a:rPr lang="en-US"/>
              <a:t>‹#›</a:t>
            </a:fld>
            <a:r>
              <a:rPr lang="en-US"/>
              <a:t> -</a:t>
            </a:r>
            <a:endParaRPr/>
          </a:p>
        </p:txBody>
      </p:sp>
      <p:sp>
        <p:nvSpPr>
          <p:cNvPr id="239" name="Google Shape;239;p49"/>
          <p:cNvSpPr txBox="1">
            <a:spLocks noGrp="1"/>
          </p:cNvSpPr>
          <p:nvPr>
            <p:ph type="body" idx="1"/>
          </p:nvPr>
        </p:nvSpPr>
        <p:spPr>
          <a:xfrm>
            <a:off x="457200" y="1292769"/>
            <a:ext cx="8229600" cy="353943"/>
          </a:xfrm>
          <a:prstGeom prst="rect">
            <a:avLst/>
          </a:prstGeom>
          <a:noFill/>
          <a:ln>
            <a:noFill/>
          </a:ln>
        </p:spPr>
        <p:txBody>
          <a:bodyPr spcFirstLastPara="1" wrap="square" lIns="91425" tIns="45700" rIns="91425" bIns="45700" anchor="t" anchorCtr="0">
            <a:spAutoFit/>
          </a:bodyPr>
          <a:lstStyle>
            <a:lvl1pPr marL="457200" lvl="0" indent="-228600" algn="l">
              <a:spcBef>
                <a:spcPts val="640"/>
              </a:spcBef>
              <a:spcAft>
                <a:spcPts val="0"/>
              </a:spcAft>
              <a:buClr>
                <a:schemeClr val="dk1"/>
              </a:buClr>
              <a:buSzPts val="3200"/>
              <a:buNone/>
              <a:defRPr/>
            </a:lvl1pPr>
            <a:lvl2pPr marL="914400" lvl="1" indent="-228600" algn="l">
              <a:spcBef>
                <a:spcPts val="560"/>
              </a:spcBef>
              <a:spcAft>
                <a:spcPts val="0"/>
              </a:spcAft>
              <a:buClr>
                <a:schemeClr val="dk1"/>
              </a:buClr>
              <a:buSzPts val="2800"/>
              <a:buNone/>
              <a:defRPr/>
            </a:lvl2pPr>
            <a:lvl3pPr marL="1371600" lvl="2" indent="-228600" algn="l">
              <a:spcBef>
                <a:spcPts val="480"/>
              </a:spcBef>
              <a:spcAft>
                <a:spcPts val="0"/>
              </a:spcAft>
              <a:buClr>
                <a:schemeClr val="dk1"/>
              </a:buClr>
              <a:buSzPts val="2400"/>
              <a:buNone/>
              <a:defRPr/>
            </a:lvl3pPr>
            <a:lvl4pPr marL="1828800" lvl="3" indent="-228600" algn="l">
              <a:spcBef>
                <a:spcPts val="400"/>
              </a:spcBef>
              <a:spcAft>
                <a:spcPts val="0"/>
              </a:spcAft>
              <a:buClr>
                <a:schemeClr val="dk1"/>
              </a:buClr>
              <a:buSzPts val="2000"/>
              <a:buNone/>
              <a:defRPr/>
            </a:lvl4pPr>
            <a:lvl5pPr marL="2286000" lvl="4" indent="-228600" algn="l">
              <a:spcBef>
                <a:spcPts val="400"/>
              </a:spcBef>
              <a:spcAft>
                <a:spcPts val="0"/>
              </a:spcAft>
              <a:buClr>
                <a:schemeClr val="dk1"/>
              </a:buClr>
              <a:buSzPts val="2000"/>
              <a:buNone/>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240" name="Google Shape;240;p49"/>
          <p:cNvSpPr txBox="1"/>
          <p:nvPr/>
        </p:nvSpPr>
        <p:spPr>
          <a:xfrm>
            <a:off x="4843816" y="6416694"/>
            <a:ext cx="2743200" cy="24622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000">
                <a:solidFill>
                  <a:srgbClr val="7F7F7F"/>
                </a:solidFill>
                <a:latin typeface="Trebuchet MS"/>
                <a:ea typeface="Trebuchet MS"/>
                <a:cs typeface="Trebuchet MS"/>
                <a:sym typeface="Trebuchet MS"/>
              </a:rPr>
              <a:t>DRAFT – For Internal Discussion Only</a:t>
            </a:r>
            <a:endParaRPr sz="1000">
              <a:solidFill>
                <a:srgbClr val="7F7F7F"/>
              </a:solidFill>
              <a:latin typeface="Trebuchet MS"/>
              <a:ea typeface="Trebuchet MS"/>
              <a:cs typeface="Trebuchet MS"/>
              <a:sym typeface="Trebuchet MS"/>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41_Title and Content">
  <p:cSld name="41_Title and Content">
    <p:spTree>
      <p:nvGrpSpPr>
        <p:cNvPr id="1" name="Shape 241"/>
        <p:cNvGrpSpPr/>
        <p:nvPr/>
      </p:nvGrpSpPr>
      <p:grpSpPr>
        <a:xfrm>
          <a:off x="0" y="0"/>
          <a:ext cx="0" cy="0"/>
          <a:chOff x="0" y="0"/>
          <a:chExt cx="0" cy="0"/>
        </a:xfrm>
      </p:grpSpPr>
      <p:sp>
        <p:nvSpPr>
          <p:cNvPr id="242" name="Google Shape;242;p50"/>
          <p:cNvSpPr txBox="1">
            <a:spLocks noGrp="1"/>
          </p:cNvSpPr>
          <p:nvPr>
            <p:ph type="title"/>
          </p:nvPr>
        </p:nvSpPr>
        <p:spPr>
          <a:xfrm>
            <a:off x="457200" y="274638"/>
            <a:ext cx="8229600" cy="640080"/>
          </a:xfrm>
          <a:prstGeom prst="rect">
            <a:avLst/>
          </a:prstGeom>
          <a:noFill/>
          <a:ln>
            <a:noFill/>
          </a:ln>
        </p:spPr>
        <p:txBody>
          <a:bodyPr spcFirstLastPara="1" wrap="square" lIns="91425" tIns="45700" rIns="91425" bIns="45700" anchor="b" anchorCtr="0">
            <a:noAutofit/>
          </a:bodyPr>
          <a:lstStyle>
            <a:lvl1pPr lvl="0" algn="l">
              <a:spcBef>
                <a:spcPts val="0"/>
              </a:spcBef>
              <a:spcAft>
                <a:spcPts val="0"/>
              </a:spcAft>
              <a:buClr>
                <a:srgbClr val="003366"/>
              </a:buClr>
              <a:buSzPts val="1700"/>
              <a:buFont typeface="Trebuchet MS"/>
              <a:buNone/>
              <a:defRPr sz="1700">
                <a:solidFill>
                  <a:srgbClr val="003366"/>
                </a:solidFill>
                <a:latin typeface="Trebuchet MS"/>
                <a:ea typeface="Trebuchet MS"/>
                <a:cs typeface="Trebuchet MS"/>
                <a:sym typeface="Trebuchet MS"/>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43" name="Google Shape;243;p50"/>
          <p:cNvSpPr txBox="1">
            <a:spLocks noGrp="1"/>
          </p:cNvSpPr>
          <p:nvPr>
            <p:ph type="sldNum" idx="12"/>
          </p:nvPr>
        </p:nvSpPr>
        <p:spPr>
          <a:xfrm>
            <a:off x="4160520" y="6356350"/>
            <a:ext cx="822960" cy="365125"/>
          </a:xfrm>
          <a:prstGeom prst="rect">
            <a:avLst/>
          </a:prstGeom>
          <a:noFill/>
          <a:ln>
            <a:noFill/>
          </a:ln>
        </p:spPr>
        <p:txBody>
          <a:bodyPr spcFirstLastPara="1" wrap="square" lIns="91425" tIns="45700" rIns="91425" bIns="45700" anchor="ctr" anchorCtr="0">
            <a:noAutofit/>
          </a:bodyPr>
          <a:lstStyle>
            <a:lvl1pPr marL="0" lvl="0" indent="0" algn="ctr">
              <a:spcBef>
                <a:spcPts val="0"/>
              </a:spcBef>
              <a:buNone/>
              <a:defRPr sz="1100">
                <a:solidFill>
                  <a:srgbClr val="888888"/>
                </a:solidFill>
                <a:latin typeface="Trebuchet MS"/>
                <a:ea typeface="Trebuchet MS"/>
                <a:cs typeface="Trebuchet MS"/>
                <a:sym typeface="Trebuchet MS"/>
              </a:defRPr>
            </a:lvl1pPr>
            <a:lvl2pPr marL="0" lvl="1" indent="0" algn="ctr">
              <a:spcBef>
                <a:spcPts val="0"/>
              </a:spcBef>
              <a:buNone/>
              <a:defRPr sz="1100">
                <a:solidFill>
                  <a:srgbClr val="888888"/>
                </a:solidFill>
                <a:latin typeface="Trebuchet MS"/>
                <a:ea typeface="Trebuchet MS"/>
                <a:cs typeface="Trebuchet MS"/>
                <a:sym typeface="Trebuchet MS"/>
              </a:defRPr>
            </a:lvl2pPr>
            <a:lvl3pPr marL="0" lvl="2" indent="0" algn="ctr">
              <a:spcBef>
                <a:spcPts val="0"/>
              </a:spcBef>
              <a:buNone/>
              <a:defRPr sz="1100">
                <a:solidFill>
                  <a:srgbClr val="888888"/>
                </a:solidFill>
                <a:latin typeface="Trebuchet MS"/>
                <a:ea typeface="Trebuchet MS"/>
                <a:cs typeface="Trebuchet MS"/>
                <a:sym typeface="Trebuchet MS"/>
              </a:defRPr>
            </a:lvl3pPr>
            <a:lvl4pPr marL="0" lvl="3" indent="0" algn="ctr">
              <a:spcBef>
                <a:spcPts val="0"/>
              </a:spcBef>
              <a:buNone/>
              <a:defRPr sz="1100">
                <a:solidFill>
                  <a:srgbClr val="888888"/>
                </a:solidFill>
                <a:latin typeface="Trebuchet MS"/>
                <a:ea typeface="Trebuchet MS"/>
                <a:cs typeface="Trebuchet MS"/>
                <a:sym typeface="Trebuchet MS"/>
              </a:defRPr>
            </a:lvl4pPr>
            <a:lvl5pPr marL="0" lvl="4" indent="0" algn="ctr">
              <a:spcBef>
                <a:spcPts val="0"/>
              </a:spcBef>
              <a:buNone/>
              <a:defRPr sz="1100">
                <a:solidFill>
                  <a:srgbClr val="888888"/>
                </a:solidFill>
                <a:latin typeface="Trebuchet MS"/>
                <a:ea typeface="Trebuchet MS"/>
                <a:cs typeface="Trebuchet MS"/>
                <a:sym typeface="Trebuchet MS"/>
              </a:defRPr>
            </a:lvl5pPr>
            <a:lvl6pPr marL="0" lvl="5" indent="0" algn="ctr">
              <a:spcBef>
                <a:spcPts val="0"/>
              </a:spcBef>
              <a:buNone/>
              <a:defRPr sz="1100">
                <a:solidFill>
                  <a:srgbClr val="888888"/>
                </a:solidFill>
                <a:latin typeface="Trebuchet MS"/>
                <a:ea typeface="Trebuchet MS"/>
                <a:cs typeface="Trebuchet MS"/>
                <a:sym typeface="Trebuchet MS"/>
              </a:defRPr>
            </a:lvl6pPr>
            <a:lvl7pPr marL="0" lvl="6" indent="0" algn="ctr">
              <a:spcBef>
                <a:spcPts val="0"/>
              </a:spcBef>
              <a:buNone/>
              <a:defRPr sz="1100">
                <a:solidFill>
                  <a:srgbClr val="888888"/>
                </a:solidFill>
                <a:latin typeface="Trebuchet MS"/>
                <a:ea typeface="Trebuchet MS"/>
                <a:cs typeface="Trebuchet MS"/>
                <a:sym typeface="Trebuchet MS"/>
              </a:defRPr>
            </a:lvl7pPr>
            <a:lvl8pPr marL="0" lvl="7" indent="0" algn="ctr">
              <a:spcBef>
                <a:spcPts val="0"/>
              </a:spcBef>
              <a:buNone/>
              <a:defRPr sz="1100">
                <a:solidFill>
                  <a:srgbClr val="888888"/>
                </a:solidFill>
                <a:latin typeface="Trebuchet MS"/>
                <a:ea typeface="Trebuchet MS"/>
                <a:cs typeface="Trebuchet MS"/>
                <a:sym typeface="Trebuchet MS"/>
              </a:defRPr>
            </a:lvl8pPr>
            <a:lvl9pPr marL="0" lvl="8" indent="0" algn="ctr">
              <a:spcBef>
                <a:spcPts val="0"/>
              </a:spcBef>
              <a:buNone/>
              <a:defRPr sz="1100">
                <a:solidFill>
                  <a:srgbClr val="888888"/>
                </a:solidFill>
                <a:latin typeface="Trebuchet MS"/>
                <a:ea typeface="Trebuchet MS"/>
                <a:cs typeface="Trebuchet MS"/>
                <a:sym typeface="Trebuchet MS"/>
              </a:defRPr>
            </a:lvl9pPr>
          </a:lstStyle>
          <a:p>
            <a:pPr marL="0" lvl="0" indent="0" algn="ctr" rtl="0">
              <a:spcBef>
                <a:spcPts val="0"/>
              </a:spcBef>
              <a:spcAft>
                <a:spcPts val="0"/>
              </a:spcAft>
              <a:buNone/>
            </a:pPr>
            <a:r>
              <a:rPr lang="en-US"/>
              <a:t>- </a:t>
            </a:r>
            <a:fld id="{00000000-1234-1234-1234-123412341234}" type="slidenum">
              <a:rPr lang="en-US"/>
              <a:t>‹#›</a:t>
            </a:fld>
            <a:r>
              <a:rPr lang="en-US"/>
              <a:t> -</a:t>
            </a:r>
            <a:endParaRPr/>
          </a:p>
        </p:txBody>
      </p:sp>
      <p:sp>
        <p:nvSpPr>
          <p:cNvPr id="244" name="Google Shape;244;p50"/>
          <p:cNvSpPr txBox="1">
            <a:spLocks noGrp="1"/>
          </p:cNvSpPr>
          <p:nvPr>
            <p:ph type="body" idx="1"/>
          </p:nvPr>
        </p:nvSpPr>
        <p:spPr>
          <a:xfrm>
            <a:off x="457200" y="1292769"/>
            <a:ext cx="8229600" cy="323165"/>
          </a:xfrm>
          <a:prstGeom prst="rect">
            <a:avLst/>
          </a:prstGeom>
          <a:noFill/>
          <a:ln>
            <a:noFill/>
          </a:ln>
        </p:spPr>
        <p:txBody>
          <a:bodyPr spcFirstLastPara="1" wrap="square" lIns="91425" tIns="45700" rIns="91425" bIns="45700" anchor="t" anchorCtr="0">
            <a:spAutoFit/>
          </a:bodyPr>
          <a:lstStyle>
            <a:lvl1pPr marL="457200" lvl="0" indent="-323850" algn="l">
              <a:spcBef>
                <a:spcPts val="600"/>
              </a:spcBef>
              <a:spcAft>
                <a:spcPts val="0"/>
              </a:spcAft>
              <a:buClr>
                <a:srgbClr val="003366"/>
              </a:buClr>
              <a:buSzPts val="1500"/>
              <a:buFont typeface="Noto Sans Symbols"/>
              <a:buChar char="❑"/>
              <a:defRPr sz="1500"/>
            </a:lvl1pPr>
            <a:lvl2pPr marL="914400" lvl="1" indent="-228600" algn="l">
              <a:spcBef>
                <a:spcPts val="560"/>
              </a:spcBef>
              <a:spcAft>
                <a:spcPts val="0"/>
              </a:spcAft>
              <a:buClr>
                <a:schemeClr val="dk1"/>
              </a:buClr>
              <a:buSzPts val="2800"/>
              <a:buNone/>
              <a:defRPr/>
            </a:lvl2pPr>
            <a:lvl3pPr marL="1371600" lvl="2" indent="-228600" algn="l">
              <a:spcBef>
                <a:spcPts val="480"/>
              </a:spcBef>
              <a:spcAft>
                <a:spcPts val="0"/>
              </a:spcAft>
              <a:buClr>
                <a:schemeClr val="dk1"/>
              </a:buClr>
              <a:buSzPts val="2400"/>
              <a:buNone/>
              <a:defRPr/>
            </a:lvl3pPr>
            <a:lvl4pPr marL="1828800" lvl="3" indent="-228600" algn="l">
              <a:spcBef>
                <a:spcPts val="400"/>
              </a:spcBef>
              <a:spcAft>
                <a:spcPts val="0"/>
              </a:spcAft>
              <a:buClr>
                <a:schemeClr val="dk1"/>
              </a:buClr>
              <a:buSzPts val="2000"/>
              <a:buNone/>
              <a:defRPr/>
            </a:lvl4pPr>
            <a:lvl5pPr marL="2286000" lvl="4" indent="-228600" algn="l">
              <a:spcBef>
                <a:spcPts val="400"/>
              </a:spcBef>
              <a:spcAft>
                <a:spcPts val="0"/>
              </a:spcAft>
              <a:buClr>
                <a:schemeClr val="dk1"/>
              </a:buClr>
              <a:buSzPts val="2000"/>
              <a:buNone/>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245" name="Google Shape;245;p50"/>
          <p:cNvSpPr txBox="1"/>
          <p:nvPr/>
        </p:nvSpPr>
        <p:spPr>
          <a:xfrm>
            <a:off x="4843816" y="6416694"/>
            <a:ext cx="2743200" cy="24622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000">
                <a:solidFill>
                  <a:srgbClr val="7F7F7F"/>
                </a:solidFill>
                <a:latin typeface="Trebuchet MS"/>
                <a:ea typeface="Trebuchet MS"/>
                <a:cs typeface="Trebuchet MS"/>
                <a:sym typeface="Trebuchet MS"/>
              </a:rPr>
              <a:t>DRAFT – For Internal Discussion Only</a:t>
            </a:r>
            <a:endParaRPr sz="1000">
              <a:solidFill>
                <a:srgbClr val="7F7F7F"/>
              </a:solidFill>
              <a:latin typeface="Trebuchet MS"/>
              <a:ea typeface="Trebuchet MS"/>
              <a:cs typeface="Trebuchet MS"/>
              <a:sym typeface="Trebuchet MS"/>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matchingName="1_Custom Layout">
  <p:cSld name="1_Custom Layout">
    <p:spTree>
      <p:nvGrpSpPr>
        <p:cNvPr id="1" name="Shape 246"/>
        <p:cNvGrpSpPr/>
        <p:nvPr/>
      </p:nvGrpSpPr>
      <p:grpSpPr>
        <a:xfrm>
          <a:off x="0" y="0"/>
          <a:ext cx="0" cy="0"/>
          <a:chOff x="0" y="0"/>
          <a:chExt cx="0" cy="0"/>
        </a:xfrm>
      </p:grpSpPr>
      <p:sp>
        <p:nvSpPr>
          <p:cNvPr id="247" name="Google Shape;247;p51"/>
          <p:cNvSpPr txBox="1">
            <a:spLocks noGrp="1"/>
          </p:cNvSpPr>
          <p:nvPr>
            <p:ph type="title"/>
          </p:nvPr>
        </p:nvSpPr>
        <p:spPr>
          <a:xfrm>
            <a:off x="457200" y="274638"/>
            <a:ext cx="8229600" cy="640080"/>
          </a:xfrm>
          <a:prstGeom prst="rect">
            <a:avLst/>
          </a:prstGeom>
          <a:noFill/>
          <a:ln>
            <a:noFill/>
          </a:ln>
        </p:spPr>
        <p:txBody>
          <a:bodyPr spcFirstLastPara="1" wrap="square" lIns="91425" tIns="45700" rIns="91425" bIns="45700" anchor="b" anchorCtr="0">
            <a:noAutofit/>
          </a:bodyPr>
          <a:lstStyle>
            <a:lvl1pPr lvl="0" algn="l">
              <a:spcBef>
                <a:spcPts val="0"/>
              </a:spcBef>
              <a:spcAft>
                <a:spcPts val="0"/>
              </a:spcAft>
              <a:buClr>
                <a:srgbClr val="003366"/>
              </a:buClr>
              <a:buSzPts val="1700"/>
              <a:buFont typeface="Trebuchet MS"/>
              <a:buNone/>
              <a:defRPr sz="1700">
                <a:solidFill>
                  <a:srgbClr val="003366"/>
                </a:solidFill>
                <a:latin typeface="Trebuchet MS"/>
                <a:ea typeface="Trebuchet MS"/>
                <a:cs typeface="Trebuchet MS"/>
                <a:sym typeface="Trebuchet MS"/>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48" name="Google Shape;248;p51"/>
          <p:cNvSpPr txBox="1">
            <a:spLocks noGrp="1"/>
          </p:cNvSpPr>
          <p:nvPr>
            <p:ph type="body" idx="1"/>
          </p:nvPr>
        </p:nvSpPr>
        <p:spPr>
          <a:xfrm>
            <a:off x="457200" y="1292769"/>
            <a:ext cx="4038600" cy="2194560"/>
          </a:xfrm>
          <a:prstGeom prst="rect">
            <a:avLst/>
          </a:prstGeom>
          <a:noFill/>
          <a:ln>
            <a:noFill/>
          </a:ln>
        </p:spPr>
        <p:txBody>
          <a:bodyPr spcFirstLastPara="1" wrap="square" lIns="91425" tIns="45700" rIns="91425" bIns="45700" anchor="t" anchorCtr="0">
            <a:noAutofit/>
          </a:bodyPr>
          <a:lstStyle>
            <a:lvl1pPr marL="457200" lvl="0" indent="-336550" algn="l">
              <a:spcBef>
                <a:spcPts val="340"/>
              </a:spcBef>
              <a:spcAft>
                <a:spcPts val="0"/>
              </a:spcAft>
              <a:buClr>
                <a:srgbClr val="003366"/>
              </a:buClr>
              <a:buSzPts val="1700"/>
              <a:buChar char="•"/>
              <a:defRPr sz="1700">
                <a:solidFill>
                  <a:srgbClr val="003366"/>
                </a:solidFill>
                <a:latin typeface="Trebuchet MS"/>
                <a:ea typeface="Trebuchet MS"/>
                <a:cs typeface="Trebuchet MS"/>
                <a:sym typeface="Trebuchet MS"/>
              </a:defRPr>
            </a:lvl1pPr>
            <a:lvl2pPr marL="914400" lvl="1" indent="-336550" algn="l">
              <a:spcBef>
                <a:spcPts val="340"/>
              </a:spcBef>
              <a:spcAft>
                <a:spcPts val="0"/>
              </a:spcAft>
              <a:buClr>
                <a:schemeClr val="dk1"/>
              </a:buClr>
              <a:buSzPts val="1700"/>
              <a:buChar char="–"/>
              <a:defRPr sz="1700"/>
            </a:lvl2pPr>
            <a:lvl3pPr marL="1371600" lvl="2" indent="-323850" algn="l">
              <a:spcBef>
                <a:spcPts val="300"/>
              </a:spcBef>
              <a:spcAft>
                <a:spcPts val="0"/>
              </a:spcAft>
              <a:buClr>
                <a:schemeClr val="dk1"/>
              </a:buClr>
              <a:buSzPts val="1500"/>
              <a:buChar char="•"/>
              <a:defRPr sz="1500"/>
            </a:lvl3pPr>
            <a:lvl4pPr marL="1828800" lvl="3" indent="-311150" algn="l">
              <a:spcBef>
                <a:spcPts val="260"/>
              </a:spcBef>
              <a:spcAft>
                <a:spcPts val="0"/>
              </a:spcAft>
              <a:buClr>
                <a:schemeClr val="dk1"/>
              </a:buClr>
              <a:buSzPts val="1300"/>
              <a:buChar char="–"/>
              <a:defRPr sz="1300"/>
            </a:lvl4pPr>
            <a:lvl5pPr marL="2286000" lvl="4" indent="-311150" algn="l">
              <a:spcBef>
                <a:spcPts val="260"/>
              </a:spcBef>
              <a:spcAft>
                <a:spcPts val="0"/>
              </a:spcAft>
              <a:buClr>
                <a:schemeClr val="dk1"/>
              </a:buClr>
              <a:buSzPts val="1300"/>
              <a:buChar char="»"/>
              <a:defRPr sz="1300"/>
            </a:lvl5pPr>
            <a:lvl6pPr marL="2743200" lvl="5" indent="-342900" algn="l">
              <a:spcBef>
                <a:spcPts val="360"/>
              </a:spcBef>
              <a:spcAft>
                <a:spcPts val="0"/>
              </a:spcAft>
              <a:buClr>
                <a:schemeClr val="dk1"/>
              </a:buClr>
              <a:buSzPts val="1800"/>
              <a:buChar char="•"/>
              <a:defRPr sz="1800"/>
            </a:lvl6pPr>
            <a:lvl7pPr marL="3200400" lvl="6" indent="-342900" algn="l">
              <a:spcBef>
                <a:spcPts val="360"/>
              </a:spcBef>
              <a:spcAft>
                <a:spcPts val="0"/>
              </a:spcAft>
              <a:buClr>
                <a:schemeClr val="dk1"/>
              </a:buClr>
              <a:buSzPts val="1800"/>
              <a:buChar char="•"/>
              <a:defRPr sz="1800"/>
            </a:lvl7pPr>
            <a:lvl8pPr marL="3657600" lvl="7" indent="-342900" algn="l">
              <a:spcBef>
                <a:spcPts val="360"/>
              </a:spcBef>
              <a:spcAft>
                <a:spcPts val="0"/>
              </a:spcAft>
              <a:buClr>
                <a:schemeClr val="dk1"/>
              </a:buClr>
              <a:buSzPts val="1800"/>
              <a:buChar char="•"/>
              <a:defRPr sz="1800"/>
            </a:lvl8pPr>
            <a:lvl9pPr marL="4114800" lvl="8" indent="-342900" algn="l">
              <a:spcBef>
                <a:spcPts val="360"/>
              </a:spcBef>
              <a:spcAft>
                <a:spcPts val="0"/>
              </a:spcAft>
              <a:buClr>
                <a:schemeClr val="dk1"/>
              </a:buClr>
              <a:buSzPts val="1800"/>
              <a:buChar char="•"/>
              <a:defRPr sz="1800"/>
            </a:lvl9pPr>
          </a:lstStyle>
          <a:p>
            <a:endParaRPr/>
          </a:p>
        </p:txBody>
      </p:sp>
      <p:sp>
        <p:nvSpPr>
          <p:cNvPr id="249" name="Google Shape;249;p51"/>
          <p:cNvSpPr txBox="1">
            <a:spLocks noGrp="1"/>
          </p:cNvSpPr>
          <p:nvPr>
            <p:ph type="body" idx="2"/>
          </p:nvPr>
        </p:nvSpPr>
        <p:spPr>
          <a:xfrm>
            <a:off x="4648200" y="1292769"/>
            <a:ext cx="4038600" cy="2194560"/>
          </a:xfrm>
          <a:prstGeom prst="rect">
            <a:avLst/>
          </a:prstGeom>
          <a:noFill/>
          <a:ln>
            <a:noFill/>
          </a:ln>
        </p:spPr>
        <p:txBody>
          <a:bodyPr spcFirstLastPara="1" wrap="square" lIns="91425" tIns="45700" rIns="91425" bIns="45700" anchor="t" anchorCtr="0">
            <a:noAutofit/>
          </a:bodyPr>
          <a:lstStyle>
            <a:lvl1pPr marL="457200" lvl="0" indent="-336550" algn="l">
              <a:spcBef>
                <a:spcPts val="340"/>
              </a:spcBef>
              <a:spcAft>
                <a:spcPts val="0"/>
              </a:spcAft>
              <a:buClr>
                <a:srgbClr val="003366"/>
              </a:buClr>
              <a:buSzPts val="1700"/>
              <a:buChar char="•"/>
              <a:defRPr sz="1700">
                <a:solidFill>
                  <a:srgbClr val="003366"/>
                </a:solidFill>
                <a:latin typeface="Trebuchet MS"/>
                <a:ea typeface="Trebuchet MS"/>
                <a:cs typeface="Trebuchet MS"/>
                <a:sym typeface="Trebuchet MS"/>
              </a:defRPr>
            </a:lvl1pPr>
            <a:lvl2pPr marL="914400" lvl="1" indent="-336550" algn="l">
              <a:spcBef>
                <a:spcPts val="340"/>
              </a:spcBef>
              <a:spcAft>
                <a:spcPts val="0"/>
              </a:spcAft>
              <a:buClr>
                <a:schemeClr val="dk1"/>
              </a:buClr>
              <a:buSzPts val="1700"/>
              <a:buChar char="–"/>
              <a:defRPr sz="1700"/>
            </a:lvl2pPr>
            <a:lvl3pPr marL="1371600" lvl="2" indent="-323850" algn="l">
              <a:spcBef>
                <a:spcPts val="300"/>
              </a:spcBef>
              <a:spcAft>
                <a:spcPts val="0"/>
              </a:spcAft>
              <a:buClr>
                <a:schemeClr val="dk1"/>
              </a:buClr>
              <a:buSzPts val="1500"/>
              <a:buChar char="•"/>
              <a:defRPr sz="1500"/>
            </a:lvl3pPr>
            <a:lvl4pPr marL="1828800" lvl="3" indent="-311150" algn="l">
              <a:spcBef>
                <a:spcPts val="260"/>
              </a:spcBef>
              <a:spcAft>
                <a:spcPts val="0"/>
              </a:spcAft>
              <a:buClr>
                <a:schemeClr val="dk1"/>
              </a:buClr>
              <a:buSzPts val="1300"/>
              <a:buChar char="–"/>
              <a:defRPr sz="1300"/>
            </a:lvl4pPr>
            <a:lvl5pPr marL="2286000" lvl="4" indent="-311150" algn="l">
              <a:spcBef>
                <a:spcPts val="260"/>
              </a:spcBef>
              <a:spcAft>
                <a:spcPts val="0"/>
              </a:spcAft>
              <a:buClr>
                <a:schemeClr val="dk1"/>
              </a:buClr>
              <a:buSzPts val="1300"/>
              <a:buChar char="»"/>
              <a:defRPr sz="1300"/>
            </a:lvl5pPr>
            <a:lvl6pPr marL="2743200" lvl="5" indent="-342900" algn="l">
              <a:spcBef>
                <a:spcPts val="360"/>
              </a:spcBef>
              <a:spcAft>
                <a:spcPts val="0"/>
              </a:spcAft>
              <a:buClr>
                <a:schemeClr val="dk1"/>
              </a:buClr>
              <a:buSzPts val="1800"/>
              <a:buChar char="•"/>
              <a:defRPr sz="1800"/>
            </a:lvl6pPr>
            <a:lvl7pPr marL="3200400" lvl="6" indent="-342900" algn="l">
              <a:spcBef>
                <a:spcPts val="360"/>
              </a:spcBef>
              <a:spcAft>
                <a:spcPts val="0"/>
              </a:spcAft>
              <a:buClr>
                <a:schemeClr val="dk1"/>
              </a:buClr>
              <a:buSzPts val="1800"/>
              <a:buChar char="•"/>
              <a:defRPr sz="1800"/>
            </a:lvl7pPr>
            <a:lvl8pPr marL="3657600" lvl="7" indent="-342900" algn="l">
              <a:spcBef>
                <a:spcPts val="360"/>
              </a:spcBef>
              <a:spcAft>
                <a:spcPts val="0"/>
              </a:spcAft>
              <a:buClr>
                <a:schemeClr val="dk1"/>
              </a:buClr>
              <a:buSzPts val="1800"/>
              <a:buChar char="•"/>
              <a:defRPr sz="1800"/>
            </a:lvl8pPr>
            <a:lvl9pPr marL="4114800" lvl="8" indent="-342900" algn="l">
              <a:spcBef>
                <a:spcPts val="360"/>
              </a:spcBef>
              <a:spcAft>
                <a:spcPts val="0"/>
              </a:spcAft>
              <a:buClr>
                <a:schemeClr val="dk1"/>
              </a:buClr>
              <a:buSzPts val="1800"/>
              <a:buChar char="•"/>
              <a:defRPr sz="1800"/>
            </a:lvl9pPr>
          </a:lstStyle>
          <a:p>
            <a:endParaRPr/>
          </a:p>
        </p:txBody>
      </p:sp>
      <p:sp>
        <p:nvSpPr>
          <p:cNvPr id="250" name="Google Shape;250;p51"/>
          <p:cNvSpPr txBox="1">
            <a:spLocks noGrp="1"/>
          </p:cNvSpPr>
          <p:nvPr>
            <p:ph type="body" idx="3"/>
          </p:nvPr>
        </p:nvSpPr>
        <p:spPr>
          <a:xfrm>
            <a:off x="457200" y="3703320"/>
            <a:ext cx="4038600" cy="2194560"/>
          </a:xfrm>
          <a:prstGeom prst="rect">
            <a:avLst/>
          </a:prstGeom>
          <a:noFill/>
          <a:ln>
            <a:noFill/>
          </a:ln>
        </p:spPr>
        <p:txBody>
          <a:bodyPr spcFirstLastPara="1" wrap="square" lIns="91425" tIns="45700" rIns="91425" bIns="45700" anchor="t" anchorCtr="0">
            <a:noAutofit/>
          </a:bodyPr>
          <a:lstStyle>
            <a:lvl1pPr marL="457200" lvl="0" indent="-336550" algn="l">
              <a:spcBef>
                <a:spcPts val="340"/>
              </a:spcBef>
              <a:spcAft>
                <a:spcPts val="0"/>
              </a:spcAft>
              <a:buClr>
                <a:srgbClr val="003366"/>
              </a:buClr>
              <a:buSzPts val="1700"/>
              <a:buChar char="•"/>
              <a:defRPr sz="1700">
                <a:solidFill>
                  <a:srgbClr val="003366"/>
                </a:solidFill>
                <a:latin typeface="Trebuchet MS"/>
                <a:ea typeface="Trebuchet MS"/>
                <a:cs typeface="Trebuchet MS"/>
                <a:sym typeface="Trebuchet MS"/>
              </a:defRPr>
            </a:lvl1pPr>
            <a:lvl2pPr marL="914400" lvl="1" indent="-336550" algn="l">
              <a:spcBef>
                <a:spcPts val="340"/>
              </a:spcBef>
              <a:spcAft>
                <a:spcPts val="0"/>
              </a:spcAft>
              <a:buClr>
                <a:schemeClr val="dk1"/>
              </a:buClr>
              <a:buSzPts val="1700"/>
              <a:buChar char="–"/>
              <a:defRPr sz="1700"/>
            </a:lvl2pPr>
            <a:lvl3pPr marL="1371600" lvl="2" indent="-323850" algn="l">
              <a:spcBef>
                <a:spcPts val="300"/>
              </a:spcBef>
              <a:spcAft>
                <a:spcPts val="0"/>
              </a:spcAft>
              <a:buClr>
                <a:schemeClr val="dk1"/>
              </a:buClr>
              <a:buSzPts val="1500"/>
              <a:buChar char="•"/>
              <a:defRPr sz="1500"/>
            </a:lvl3pPr>
            <a:lvl4pPr marL="1828800" lvl="3" indent="-311150" algn="l">
              <a:spcBef>
                <a:spcPts val="260"/>
              </a:spcBef>
              <a:spcAft>
                <a:spcPts val="0"/>
              </a:spcAft>
              <a:buClr>
                <a:schemeClr val="dk1"/>
              </a:buClr>
              <a:buSzPts val="1300"/>
              <a:buChar char="–"/>
              <a:defRPr sz="1300"/>
            </a:lvl4pPr>
            <a:lvl5pPr marL="2286000" lvl="4" indent="-311150" algn="l">
              <a:spcBef>
                <a:spcPts val="260"/>
              </a:spcBef>
              <a:spcAft>
                <a:spcPts val="0"/>
              </a:spcAft>
              <a:buClr>
                <a:schemeClr val="dk1"/>
              </a:buClr>
              <a:buSzPts val="1300"/>
              <a:buChar char="»"/>
              <a:defRPr sz="1300"/>
            </a:lvl5pPr>
            <a:lvl6pPr marL="2743200" lvl="5" indent="-342900" algn="l">
              <a:spcBef>
                <a:spcPts val="360"/>
              </a:spcBef>
              <a:spcAft>
                <a:spcPts val="0"/>
              </a:spcAft>
              <a:buClr>
                <a:schemeClr val="dk1"/>
              </a:buClr>
              <a:buSzPts val="1800"/>
              <a:buChar char="•"/>
              <a:defRPr sz="1800"/>
            </a:lvl6pPr>
            <a:lvl7pPr marL="3200400" lvl="6" indent="-342900" algn="l">
              <a:spcBef>
                <a:spcPts val="360"/>
              </a:spcBef>
              <a:spcAft>
                <a:spcPts val="0"/>
              </a:spcAft>
              <a:buClr>
                <a:schemeClr val="dk1"/>
              </a:buClr>
              <a:buSzPts val="1800"/>
              <a:buChar char="•"/>
              <a:defRPr sz="1800"/>
            </a:lvl7pPr>
            <a:lvl8pPr marL="3657600" lvl="7" indent="-342900" algn="l">
              <a:spcBef>
                <a:spcPts val="360"/>
              </a:spcBef>
              <a:spcAft>
                <a:spcPts val="0"/>
              </a:spcAft>
              <a:buClr>
                <a:schemeClr val="dk1"/>
              </a:buClr>
              <a:buSzPts val="1800"/>
              <a:buChar char="•"/>
              <a:defRPr sz="1800"/>
            </a:lvl8pPr>
            <a:lvl9pPr marL="4114800" lvl="8" indent="-342900" algn="l">
              <a:spcBef>
                <a:spcPts val="360"/>
              </a:spcBef>
              <a:spcAft>
                <a:spcPts val="0"/>
              </a:spcAft>
              <a:buClr>
                <a:schemeClr val="dk1"/>
              </a:buClr>
              <a:buSzPts val="1800"/>
              <a:buChar char="•"/>
              <a:defRPr sz="1800"/>
            </a:lvl9pPr>
          </a:lstStyle>
          <a:p>
            <a:endParaRPr/>
          </a:p>
        </p:txBody>
      </p:sp>
      <p:sp>
        <p:nvSpPr>
          <p:cNvPr id="251" name="Google Shape;251;p51"/>
          <p:cNvSpPr txBox="1">
            <a:spLocks noGrp="1"/>
          </p:cNvSpPr>
          <p:nvPr>
            <p:ph type="body" idx="4"/>
          </p:nvPr>
        </p:nvSpPr>
        <p:spPr>
          <a:xfrm>
            <a:off x="4648200" y="3703320"/>
            <a:ext cx="4038600" cy="2194560"/>
          </a:xfrm>
          <a:prstGeom prst="rect">
            <a:avLst/>
          </a:prstGeom>
          <a:noFill/>
          <a:ln>
            <a:noFill/>
          </a:ln>
        </p:spPr>
        <p:txBody>
          <a:bodyPr spcFirstLastPara="1" wrap="square" lIns="91425" tIns="45700" rIns="91425" bIns="45700" anchor="t" anchorCtr="0">
            <a:noAutofit/>
          </a:bodyPr>
          <a:lstStyle>
            <a:lvl1pPr marL="457200" lvl="0" indent="-336550" algn="l">
              <a:spcBef>
                <a:spcPts val="340"/>
              </a:spcBef>
              <a:spcAft>
                <a:spcPts val="0"/>
              </a:spcAft>
              <a:buClr>
                <a:srgbClr val="003366"/>
              </a:buClr>
              <a:buSzPts val="1700"/>
              <a:buChar char="•"/>
              <a:defRPr sz="1700">
                <a:solidFill>
                  <a:srgbClr val="003366"/>
                </a:solidFill>
                <a:latin typeface="Trebuchet MS"/>
                <a:ea typeface="Trebuchet MS"/>
                <a:cs typeface="Trebuchet MS"/>
                <a:sym typeface="Trebuchet MS"/>
              </a:defRPr>
            </a:lvl1pPr>
            <a:lvl2pPr marL="914400" lvl="1" indent="-336550" algn="l">
              <a:spcBef>
                <a:spcPts val="340"/>
              </a:spcBef>
              <a:spcAft>
                <a:spcPts val="0"/>
              </a:spcAft>
              <a:buClr>
                <a:schemeClr val="dk1"/>
              </a:buClr>
              <a:buSzPts val="1700"/>
              <a:buChar char="–"/>
              <a:defRPr sz="1700"/>
            </a:lvl2pPr>
            <a:lvl3pPr marL="1371600" lvl="2" indent="-323850" algn="l">
              <a:spcBef>
                <a:spcPts val="300"/>
              </a:spcBef>
              <a:spcAft>
                <a:spcPts val="0"/>
              </a:spcAft>
              <a:buClr>
                <a:schemeClr val="dk1"/>
              </a:buClr>
              <a:buSzPts val="1500"/>
              <a:buChar char="•"/>
              <a:defRPr sz="1500"/>
            </a:lvl3pPr>
            <a:lvl4pPr marL="1828800" lvl="3" indent="-311150" algn="l">
              <a:spcBef>
                <a:spcPts val="260"/>
              </a:spcBef>
              <a:spcAft>
                <a:spcPts val="0"/>
              </a:spcAft>
              <a:buClr>
                <a:schemeClr val="dk1"/>
              </a:buClr>
              <a:buSzPts val="1300"/>
              <a:buChar char="–"/>
              <a:defRPr sz="1300"/>
            </a:lvl4pPr>
            <a:lvl5pPr marL="2286000" lvl="4" indent="-311150" algn="l">
              <a:spcBef>
                <a:spcPts val="260"/>
              </a:spcBef>
              <a:spcAft>
                <a:spcPts val="0"/>
              </a:spcAft>
              <a:buClr>
                <a:schemeClr val="dk1"/>
              </a:buClr>
              <a:buSzPts val="1300"/>
              <a:buChar char="»"/>
              <a:defRPr sz="1300"/>
            </a:lvl5pPr>
            <a:lvl6pPr marL="2743200" lvl="5" indent="-342900" algn="l">
              <a:spcBef>
                <a:spcPts val="360"/>
              </a:spcBef>
              <a:spcAft>
                <a:spcPts val="0"/>
              </a:spcAft>
              <a:buClr>
                <a:schemeClr val="dk1"/>
              </a:buClr>
              <a:buSzPts val="1800"/>
              <a:buChar char="•"/>
              <a:defRPr sz="1800"/>
            </a:lvl6pPr>
            <a:lvl7pPr marL="3200400" lvl="6" indent="-342900" algn="l">
              <a:spcBef>
                <a:spcPts val="360"/>
              </a:spcBef>
              <a:spcAft>
                <a:spcPts val="0"/>
              </a:spcAft>
              <a:buClr>
                <a:schemeClr val="dk1"/>
              </a:buClr>
              <a:buSzPts val="1800"/>
              <a:buChar char="•"/>
              <a:defRPr sz="1800"/>
            </a:lvl7pPr>
            <a:lvl8pPr marL="3657600" lvl="7" indent="-342900" algn="l">
              <a:spcBef>
                <a:spcPts val="360"/>
              </a:spcBef>
              <a:spcAft>
                <a:spcPts val="0"/>
              </a:spcAft>
              <a:buClr>
                <a:schemeClr val="dk1"/>
              </a:buClr>
              <a:buSzPts val="1800"/>
              <a:buChar char="•"/>
              <a:defRPr sz="1800"/>
            </a:lvl8pPr>
            <a:lvl9pPr marL="4114800" lvl="8" indent="-342900" algn="l">
              <a:spcBef>
                <a:spcPts val="360"/>
              </a:spcBef>
              <a:spcAft>
                <a:spcPts val="0"/>
              </a:spcAft>
              <a:buClr>
                <a:schemeClr val="dk1"/>
              </a:buClr>
              <a:buSzPts val="1800"/>
              <a:buChar char="•"/>
              <a:defRPr sz="1800"/>
            </a:lvl9pPr>
          </a:lstStyle>
          <a:p>
            <a:endParaRPr/>
          </a:p>
        </p:txBody>
      </p:sp>
      <p:sp>
        <p:nvSpPr>
          <p:cNvPr id="252" name="Google Shape;252;p51"/>
          <p:cNvSpPr txBox="1">
            <a:spLocks noGrp="1"/>
          </p:cNvSpPr>
          <p:nvPr>
            <p:ph type="sldNum" idx="12"/>
          </p:nvPr>
        </p:nvSpPr>
        <p:spPr>
          <a:xfrm>
            <a:off x="4160520" y="6356350"/>
            <a:ext cx="822960" cy="365125"/>
          </a:xfrm>
          <a:prstGeom prst="rect">
            <a:avLst/>
          </a:prstGeom>
          <a:noFill/>
          <a:ln>
            <a:noFill/>
          </a:ln>
        </p:spPr>
        <p:txBody>
          <a:bodyPr spcFirstLastPara="1" wrap="square" lIns="91425" tIns="45700" rIns="91425" bIns="45700" anchor="ctr" anchorCtr="0">
            <a:noAutofit/>
          </a:bodyPr>
          <a:lstStyle>
            <a:lvl1pPr marL="0" lvl="0" indent="0" algn="ctr">
              <a:spcBef>
                <a:spcPts val="0"/>
              </a:spcBef>
              <a:buNone/>
              <a:defRPr sz="1100">
                <a:solidFill>
                  <a:srgbClr val="888888"/>
                </a:solidFill>
                <a:latin typeface="Trebuchet MS"/>
                <a:ea typeface="Trebuchet MS"/>
                <a:cs typeface="Trebuchet MS"/>
                <a:sym typeface="Trebuchet MS"/>
              </a:defRPr>
            </a:lvl1pPr>
            <a:lvl2pPr marL="0" lvl="1" indent="0" algn="ctr">
              <a:spcBef>
                <a:spcPts val="0"/>
              </a:spcBef>
              <a:buNone/>
              <a:defRPr sz="1100">
                <a:solidFill>
                  <a:srgbClr val="888888"/>
                </a:solidFill>
                <a:latin typeface="Trebuchet MS"/>
                <a:ea typeface="Trebuchet MS"/>
                <a:cs typeface="Trebuchet MS"/>
                <a:sym typeface="Trebuchet MS"/>
              </a:defRPr>
            </a:lvl2pPr>
            <a:lvl3pPr marL="0" lvl="2" indent="0" algn="ctr">
              <a:spcBef>
                <a:spcPts val="0"/>
              </a:spcBef>
              <a:buNone/>
              <a:defRPr sz="1100">
                <a:solidFill>
                  <a:srgbClr val="888888"/>
                </a:solidFill>
                <a:latin typeface="Trebuchet MS"/>
                <a:ea typeface="Trebuchet MS"/>
                <a:cs typeface="Trebuchet MS"/>
                <a:sym typeface="Trebuchet MS"/>
              </a:defRPr>
            </a:lvl3pPr>
            <a:lvl4pPr marL="0" lvl="3" indent="0" algn="ctr">
              <a:spcBef>
                <a:spcPts val="0"/>
              </a:spcBef>
              <a:buNone/>
              <a:defRPr sz="1100">
                <a:solidFill>
                  <a:srgbClr val="888888"/>
                </a:solidFill>
                <a:latin typeface="Trebuchet MS"/>
                <a:ea typeface="Trebuchet MS"/>
                <a:cs typeface="Trebuchet MS"/>
                <a:sym typeface="Trebuchet MS"/>
              </a:defRPr>
            </a:lvl4pPr>
            <a:lvl5pPr marL="0" lvl="4" indent="0" algn="ctr">
              <a:spcBef>
                <a:spcPts val="0"/>
              </a:spcBef>
              <a:buNone/>
              <a:defRPr sz="1100">
                <a:solidFill>
                  <a:srgbClr val="888888"/>
                </a:solidFill>
                <a:latin typeface="Trebuchet MS"/>
                <a:ea typeface="Trebuchet MS"/>
                <a:cs typeface="Trebuchet MS"/>
                <a:sym typeface="Trebuchet MS"/>
              </a:defRPr>
            </a:lvl5pPr>
            <a:lvl6pPr marL="0" lvl="5" indent="0" algn="ctr">
              <a:spcBef>
                <a:spcPts val="0"/>
              </a:spcBef>
              <a:buNone/>
              <a:defRPr sz="1100">
                <a:solidFill>
                  <a:srgbClr val="888888"/>
                </a:solidFill>
                <a:latin typeface="Trebuchet MS"/>
                <a:ea typeface="Trebuchet MS"/>
                <a:cs typeface="Trebuchet MS"/>
                <a:sym typeface="Trebuchet MS"/>
              </a:defRPr>
            </a:lvl6pPr>
            <a:lvl7pPr marL="0" lvl="6" indent="0" algn="ctr">
              <a:spcBef>
                <a:spcPts val="0"/>
              </a:spcBef>
              <a:buNone/>
              <a:defRPr sz="1100">
                <a:solidFill>
                  <a:srgbClr val="888888"/>
                </a:solidFill>
                <a:latin typeface="Trebuchet MS"/>
                <a:ea typeface="Trebuchet MS"/>
                <a:cs typeface="Trebuchet MS"/>
                <a:sym typeface="Trebuchet MS"/>
              </a:defRPr>
            </a:lvl7pPr>
            <a:lvl8pPr marL="0" lvl="7" indent="0" algn="ctr">
              <a:spcBef>
                <a:spcPts val="0"/>
              </a:spcBef>
              <a:buNone/>
              <a:defRPr sz="1100">
                <a:solidFill>
                  <a:srgbClr val="888888"/>
                </a:solidFill>
                <a:latin typeface="Trebuchet MS"/>
                <a:ea typeface="Trebuchet MS"/>
                <a:cs typeface="Trebuchet MS"/>
                <a:sym typeface="Trebuchet MS"/>
              </a:defRPr>
            </a:lvl8pPr>
            <a:lvl9pPr marL="0" lvl="8" indent="0" algn="ctr">
              <a:spcBef>
                <a:spcPts val="0"/>
              </a:spcBef>
              <a:buNone/>
              <a:defRPr sz="1100">
                <a:solidFill>
                  <a:srgbClr val="888888"/>
                </a:solidFill>
                <a:latin typeface="Trebuchet MS"/>
                <a:ea typeface="Trebuchet MS"/>
                <a:cs typeface="Trebuchet MS"/>
                <a:sym typeface="Trebuchet MS"/>
              </a:defRPr>
            </a:lvl9pPr>
          </a:lstStyle>
          <a:p>
            <a:pPr marL="0" lvl="0" indent="0" algn="ctr" rtl="0">
              <a:spcBef>
                <a:spcPts val="0"/>
              </a:spcBef>
              <a:spcAft>
                <a:spcPts val="0"/>
              </a:spcAft>
              <a:buNone/>
            </a:pPr>
            <a:r>
              <a:rPr lang="en-US"/>
              <a:t>- </a:t>
            </a:r>
            <a:fld id="{00000000-1234-1234-1234-123412341234}" type="slidenum">
              <a:rPr lang="en-US"/>
              <a:t>‹#›</a:t>
            </a:fld>
            <a:r>
              <a:rPr lang="en-US"/>
              <a:t> -</a:t>
            </a:r>
            <a:endParaRPr/>
          </a:p>
        </p:txBody>
      </p:sp>
      <p:sp>
        <p:nvSpPr>
          <p:cNvPr id="253" name="Google Shape;253;p51"/>
          <p:cNvSpPr txBox="1"/>
          <p:nvPr/>
        </p:nvSpPr>
        <p:spPr>
          <a:xfrm>
            <a:off x="4843816" y="6416694"/>
            <a:ext cx="2743200" cy="24622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000">
                <a:solidFill>
                  <a:srgbClr val="7F7F7F"/>
                </a:solidFill>
                <a:latin typeface="Trebuchet MS"/>
                <a:ea typeface="Trebuchet MS"/>
                <a:cs typeface="Trebuchet MS"/>
                <a:sym typeface="Trebuchet MS"/>
              </a:rPr>
              <a:t>DRAFT – For Internal Discussion Only</a:t>
            </a:r>
            <a:endParaRPr sz="1000">
              <a:solidFill>
                <a:srgbClr val="7F7F7F"/>
              </a:solidFill>
              <a:latin typeface="Trebuchet MS"/>
              <a:ea typeface="Trebuchet MS"/>
              <a:cs typeface="Trebuchet MS"/>
              <a:sym typeface="Trebuchet MS"/>
            </a:endParaRP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matchingName="1_Title Slide">
  <p:cSld name="1_Title Slide">
    <p:spTree>
      <p:nvGrpSpPr>
        <p:cNvPr id="1" name="Shape 22"/>
        <p:cNvGrpSpPr/>
        <p:nvPr/>
      </p:nvGrpSpPr>
      <p:grpSpPr>
        <a:xfrm>
          <a:off x="0" y="0"/>
          <a:ext cx="0" cy="0"/>
          <a:chOff x="0" y="0"/>
          <a:chExt cx="0" cy="0"/>
        </a:xfrm>
      </p:grpSpPr>
      <p:sp>
        <p:nvSpPr>
          <p:cNvPr id="23" name="Google Shape;23;p36"/>
          <p:cNvSpPr/>
          <p:nvPr/>
        </p:nvSpPr>
        <p:spPr>
          <a:xfrm>
            <a:off x="0" y="0"/>
            <a:ext cx="9144000" cy="228600"/>
          </a:xfrm>
          <a:prstGeom prst="rect">
            <a:avLst/>
          </a:prstGeom>
          <a:solidFill>
            <a:srgbClr val="1D3E87"/>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1" i="0" u="none" strike="noStrike" cap="none" dirty="0">
              <a:solidFill>
                <a:schemeClr val="dk1"/>
              </a:solidFill>
              <a:latin typeface="Arial Black"/>
              <a:ea typeface="Arial Black"/>
              <a:cs typeface="Arial Black"/>
              <a:sym typeface="Arial Black"/>
            </a:endParaRPr>
          </a:p>
        </p:txBody>
      </p:sp>
      <p:grpSp>
        <p:nvGrpSpPr>
          <p:cNvPr id="24" name="Google Shape;24;p36"/>
          <p:cNvGrpSpPr/>
          <p:nvPr/>
        </p:nvGrpSpPr>
        <p:grpSpPr>
          <a:xfrm>
            <a:off x="0" y="5943600"/>
            <a:ext cx="9144000" cy="914400"/>
            <a:chOff x="0" y="5943600"/>
            <a:chExt cx="9144000" cy="914400"/>
          </a:xfrm>
        </p:grpSpPr>
        <p:grpSp>
          <p:nvGrpSpPr>
            <p:cNvPr id="25" name="Google Shape;25;p36"/>
            <p:cNvGrpSpPr/>
            <p:nvPr/>
          </p:nvGrpSpPr>
          <p:grpSpPr>
            <a:xfrm>
              <a:off x="0" y="5943600"/>
              <a:ext cx="9144000" cy="914400"/>
              <a:chOff x="0" y="5943600"/>
              <a:chExt cx="9144000" cy="914400"/>
            </a:xfrm>
          </p:grpSpPr>
          <p:sp>
            <p:nvSpPr>
              <p:cNvPr id="26" name="Google Shape;26;p36"/>
              <p:cNvSpPr/>
              <p:nvPr/>
            </p:nvSpPr>
            <p:spPr>
              <a:xfrm>
                <a:off x="0" y="5943600"/>
                <a:ext cx="9144000" cy="914400"/>
              </a:xfrm>
              <a:prstGeom prst="rect">
                <a:avLst/>
              </a:prstGeom>
              <a:solidFill>
                <a:schemeClr val="l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1" i="0" u="none" strike="noStrike" cap="none" dirty="0">
                  <a:solidFill>
                    <a:schemeClr val="dk1"/>
                  </a:solidFill>
                  <a:latin typeface="Arial Black"/>
                  <a:ea typeface="Arial Black"/>
                  <a:cs typeface="Arial Black"/>
                  <a:sym typeface="Arial Black"/>
                </a:endParaRPr>
              </a:p>
            </p:txBody>
          </p:sp>
          <p:cxnSp>
            <p:nvCxnSpPr>
              <p:cNvPr id="27" name="Google Shape;27;p36"/>
              <p:cNvCxnSpPr/>
              <p:nvPr/>
            </p:nvCxnSpPr>
            <p:spPr>
              <a:xfrm>
                <a:off x="0" y="5943600"/>
                <a:ext cx="9144000" cy="0"/>
              </a:xfrm>
              <a:prstGeom prst="straightConnector1">
                <a:avLst/>
              </a:prstGeom>
              <a:solidFill>
                <a:srgbClr val="D1E1FD"/>
              </a:solidFill>
              <a:ln w="9525" cap="flat" cmpd="sng">
                <a:solidFill>
                  <a:srgbClr val="FF0000"/>
                </a:solidFill>
                <a:prstDash val="solid"/>
                <a:round/>
                <a:headEnd type="none" w="sm" len="sm"/>
                <a:tailEnd type="none" w="sm" len="sm"/>
              </a:ln>
            </p:spPr>
          </p:cxnSp>
        </p:grpSp>
        <p:sp>
          <p:nvSpPr>
            <p:cNvPr id="28" name="Google Shape;28;p36"/>
            <p:cNvSpPr/>
            <p:nvPr/>
          </p:nvSpPr>
          <p:spPr>
            <a:xfrm>
              <a:off x="5029200" y="6217920"/>
              <a:ext cx="3780202" cy="40011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000" cap="none" dirty="0">
                  <a:solidFill>
                    <a:srgbClr val="002060"/>
                  </a:solidFill>
                  <a:latin typeface="CordiaUPC"/>
                  <a:ea typeface="CordiaUPC"/>
                  <a:cs typeface="CordiaUPC"/>
                  <a:sym typeface="CordiaUPC"/>
                </a:rPr>
                <a:t>WHERE STRATEGY MEETS PERFORMANCE</a:t>
              </a:r>
              <a:endParaRPr sz="2000" dirty="0">
                <a:solidFill>
                  <a:schemeClr val="dk1"/>
                </a:solidFill>
                <a:latin typeface="Calibri"/>
                <a:ea typeface="Calibri"/>
                <a:cs typeface="Calibri"/>
                <a:sym typeface="Calibri"/>
              </a:endParaRPr>
            </a:p>
          </p:txBody>
        </p:sp>
      </p:grpSp>
      <p:grpSp>
        <p:nvGrpSpPr>
          <p:cNvPr id="29" name="Google Shape;29;p36"/>
          <p:cNvGrpSpPr/>
          <p:nvPr/>
        </p:nvGrpSpPr>
        <p:grpSpPr>
          <a:xfrm>
            <a:off x="0" y="5791200"/>
            <a:ext cx="9144000" cy="914400"/>
            <a:chOff x="0" y="5943600"/>
            <a:chExt cx="9144000" cy="914400"/>
          </a:xfrm>
        </p:grpSpPr>
        <p:grpSp>
          <p:nvGrpSpPr>
            <p:cNvPr id="30" name="Google Shape;30;p36"/>
            <p:cNvGrpSpPr/>
            <p:nvPr/>
          </p:nvGrpSpPr>
          <p:grpSpPr>
            <a:xfrm>
              <a:off x="0" y="5943600"/>
              <a:ext cx="9144000" cy="914400"/>
              <a:chOff x="0" y="5943600"/>
              <a:chExt cx="9144000" cy="914400"/>
            </a:xfrm>
          </p:grpSpPr>
          <p:sp>
            <p:nvSpPr>
              <p:cNvPr id="31" name="Google Shape;31;p36"/>
              <p:cNvSpPr/>
              <p:nvPr/>
            </p:nvSpPr>
            <p:spPr>
              <a:xfrm>
                <a:off x="0" y="5943600"/>
                <a:ext cx="9144000" cy="914400"/>
              </a:xfrm>
              <a:prstGeom prst="rect">
                <a:avLst/>
              </a:prstGeom>
              <a:solidFill>
                <a:schemeClr val="l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1" i="0" u="none" strike="noStrike" cap="none" dirty="0">
                  <a:solidFill>
                    <a:schemeClr val="dk1"/>
                  </a:solidFill>
                  <a:latin typeface="Arial Black"/>
                  <a:ea typeface="Arial Black"/>
                  <a:cs typeface="Arial Black"/>
                  <a:sym typeface="Arial Black"/>
                </a:endParaRPr>
              </a:p>
            </p:txBody>
          </p:sp>
          <p:cxnSp>
            <p:nvCxnSpPr>
              <p:cNvPr id="32" name="Google Shape;32;p36"/>
              <p:cNvCxnSpPr/>
              <p:nvPr/>
            </p:nvCxnSpPr>
            <p:spPr>
              <a:xfrm>
                <a:off x="0" y="5943600"/>
                <a:ext cx="9144000" cy="0"/>
              </a:xfrm>
              <a:prstGeom prst="straightConnector1">
                <a:avLst/>
              </a:prstGeom>
              <a:solidFill>
                <a:srgbClr val="D1E1FD"/>
              </a:solidFill>
              <a:ln w="9525" cap="flat" cmpd="sng">
                <a:solidFill>
                  <a:srgbClr val="FF0000"/>
                </a:solidFill>
                <a:prstDash val="solid"/>
                <a:round/>
                <a:headEnd type="none" w="sm" len="sm"/>
                <a:tailEnd type="none" w="sm" len="sm"/>
              </a:ln>
            </p:spPr>
          </p:cxnSp>
        </p:grpSp>
        <p:sp>
          <p:nvSpPr>
            <p:cNvPr id="33" name="Google Shape;33;p36"/>
            <p:cNvSpPr/>
            <p:nvPr/>
          </p:nvSpPr>
          <p:spPr>
            <a:xfrm>
              <a:off x="5029200" y="6217920"/>
              <a:ext cx="3780202" cy="40011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000" cap="none" dirty="0">
                  <a:solidFill>
                    <a:srgbClr val="002060"/>
                  </a:solidFill>
                  <a:latin typeface="CordiaUPC"/>
                  <a:ea typeface="CordiaUPC"/>
                  <a:cs typeface="CordiaUPC"/>
                  <a:sym typeface="CordiaUPC"/>
                </a:rPr>
                <a:t>WHERE STRATEGY MEETS PERFORMANCE</a:t>
              </a:r>
              <a:endParaRPr sz="2000" dirty="0">
                <a:solidFill>
                  <a:schemeClr val="dk1"/>
                </a:solidFill>
                <a:latin typeface="Calibri"/>
                <a:ea typeface="Calibri"/>
                <a:cs typeface="Calibri"/>
                <a:sym typeface="Calibri"/>
              </a:endParaRPr>
            </a:p>
          </p:txBody>
        </p:sp>
      </p:grpSp>
      <p:sp>
        <p:nvSpPr>
          <p:cNvPr id="34" name="Google Shape;34;p36"/>
          <p:cNvSpPr txBox="1"/>
          <p:nvPr/>
        </p:nvSpPr>
        <p:spPr>
          <a:xfrm>
            <a:off x="304800" y="5921514"/>
            <a:ext cx="2971800" cy="707886"/>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4000" b="1" dirty="0">
                <a:solidFill>
                  <a:srgbClr val="FF0000"/>
                </a:solidFill>
                <a:latin typeface="Arial"/>
                <a:ea typeface="Arial"/>
                <a:cs typeface="Arial"/>
                <a:sym typeface="Arial"/>
              </a:rPr>
              <a:t>PPI</a:t>
            </a:r>
            <a:endParaRPr sz="4000" b="1" dirty="0">
              <a:solidFill>
                <a:srgbClr val="FF0000"/>
              </a:solidFill>
              <a:latin typeface="Arial"/>
              <a:ea typeface="Arial"/>
              <a:cs typeface="Arial"/>
              <a:sym typeface="Arial"/>
            </a:endParaRPr>
          </a:p>
        </p:txBody>
      </p:sp>
    </p:spTree>
    <p:extLst>
      <p:ext uri="{BB962C8B-B14F-4D97-AF65-F5344CB8AC3E}">
        <p14:creationId xmlns:p14="http://schemas.microsoft.com/office/powerpoint/2010/main" val="528129520"/>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matchingName="Title Slide" type="title">
  <p:cSld name="Title Slide">
    <p:spTree>
      <p:nvGrpSpPr>
        <p:cNvPr id="1" name="Shape 44"/>
        <p:cNvGrpSpPr/>
        <p:nvPr/>
      </p:nvGrpSpPr>
      <p:grpSpPr>
        <a:xfrm>
          <a:off x="0" y="0"/>
          <a:ext cx="0" cy="0"/>
          <a:chOff x="0" y="0"/>
          <a:chExt cx="0" cy="0"/>
        </a:xfrm>
      </p:grpSpPr>
      <p:pic>
        <p:nvPicPr>
          <p:cNvPr id="45" name="Google Shape;45;p39"/>
          <p:cNvPicPr preferRelativeResize="0"/>
          <p:nvPr/>
        </p:nvPicPr>
        <p:blipFill rotWithShape="1">
          <a:blip r:embed="rId2">
            <a:alphaModFix/>
          </a:blip>
          <a:srcRect/>
          <a:stretch/>
        </p:blipFill>
        <p:spPr>
          <a:xfrm>
            <a:off x="0" y="0"/>
            <a:ext cx="9144000" cy="6858000"/>
          </a:xfrm>
          <a:prstGeom prst="rect">
            <a:avLst/>
          </a:prstGeom>
          <a:noFill/>
          <a:ln>
            <a:noFill/>
          </a:ln>
        </p:spPr>
      </p:pic>
      <p:sp>
        <p:nvSpPr>
          <p:cNvPr id="46" name="Google Shape;46;p39"/>
          <p:cNvSpPr txBox="1">
            <a:spLocks noGrp="1"/>
          </p:cNvSpPr>
          <p:nvPr>
            <p:ph type="ctrTitle"/>
          </p:nvPr>
        </p:nvSpPr>
        <p:spPr>
          <a:xfrm>
            <a:off x="685800" y="2130425"/>
            <a:ext cx="7772400" cy="1097280"/>
          </a:xfrm>
          <a:prstGeom prst="rect">
            <a:avLst/>
          </a:prstGeom>
          <a:noFill/>
          <a:ln>
            <a:noFill/>
          </a:ln>
        </p:spPr>
        <p:txBody>
          <a:bodyPr spcFirstLastPara="1" wrap="square" lIns="91425" tIns="45700" rIns="91425" bIns="45700" anchor="b" anchorCtr="0">
            <a:normAutofit/>
          </a:bodyPr>
          <a:lstStyle>
            <a:lvl1pPr lvl="0" algn="l">
              <a:spcBef>
                <a:spcPts val="0"/>
              </a:spcBef>
              <a:spcAft>
                <a:spcPts val="0"/>
              </a:spcAft>
              <a:buClr>
                <a:schemeClr val="lt1"/>
              </a:buClr>
              <a:buSzPts val="3600"/>
              <a:buFont typeface="Trebuchet MS"/>
              <a:buNone/>
              <a:defRPr sz="3600">
                <a:solidFill>
                  <a:schemeClr val="l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7" name="Google Shape;47;p39"/>
          <p:cNvSpPr txBox="1">
            <a:spLocks noGrp="1"/>
          </p:cNvSpPr>
          <p:nvPr>
            <p:ph type="subTitle" idx="1"/>
          </p:nvPr>
        </p:nvSpPr>
        <p:spPr>
          <a:xfrm>
            <a:off x="685800" y="3429000"/>
            <a:ext cx="6400800" cy="1752600"/>
          </a:xfrm>
          <a:prstGeom prst="rect">
            <a:avLst/>
          </a:prstGeom>
          <a:noFill/>
          <a:ln>
            <a:noFill/>
          </a:ln>
        </p:spPr>
        <p:txBody>
          <a:bodyPr spcFirstLastPara="1" wrap="square" lIns="91425" tIns="45700" rIns="91425" bIns="45700" anchor="t" anchorCtr="0">
            <a:normAutofit/>
          </a:bodyPr>
          <a:lstStyle>
            <a:lvl1pPr lvl="0" algn="l">
              <a:spcBef>
                <a:spcPts val="1200"/>
              </a:spcBef>
              <a:spcAft>
                <a:spcPts val="0"/>
              </a:spcAft>
              <a:buSzPts val="2400"/>
              <a:buNone/>
              <a:defRPr sz="2400">
                <a:solidFill>
                  <a:srgbClr val="888888"/>
                </a:solidFill>
              </a:defRPr>
            </a:lvl1pPr>
            <a:lvl2pPr lvl="1" algn="ctr">
              <a:spcBef>
                <a:spcPts val="340"/>
              </a:spcBef>
              <a:spcAft>
                <a:spcPts val="0"/>
              </a:spcAft>
              <a:buSzPts val="1700"/>
              <a:buNone/>
              <a:defRPr>
                <a:solidFill>
                  <a:srgbClr val="888888"/>
                </a:solidFill>
              </a:defRPr>
            </a:lvl2pPr>
            <a:lvl3pPr lvl="2" algn="ctr">
              <a:spcBef>
                <a:spcPts val="300"/>
              </a:spcBef>
              <a:spcAft>
                <a:spcPts val="0"/>
              </a:spcAft>
              <a:buClr>
                <a:srgbClr val="888888"/>
              </a:buClr>
              <a:buSzPts val="1500"/>
              <a:buNone/>
              <a:defRPr>
                <a:solidFill>
                  <a:srgbClr val="888888"/>
                </a:solidFill>
              </a:defRPr>
            </a:lvl3pPr>
            <a:lvl4pPr lvl="3" algn="ctr">
              <a:spcBef>
                <a:spcPts val="260"/>
              </a:spcBef>
              <a:spcAft>
                <a:spcPts val="0"/>
              </a:spcAft>
              <a:buClr>
                <a:srgbClr val="888888"/>
              </a:buClr>
              <a:buSzPts val="1300"/>
              <a:buNone/>
              <a:defRPr>
                <a:solidFill>
                  <a:srgbClr val="888888"/>
                </a:solidFill>
              </a:defRPr>
            </a:lvl4pPr>
            <a:lvl5pPr lvl="4" algn="ctr">
              <a:spcBef>
                <a:spcPts val="260"/>
              </a:spcBef>
              <a:spcAft>
                <a:spcPts val="0"/>
              </a:spcAft>
              <a:buClr>
                <a:srgbClr val="888888"/>
              </a:buClr>
              <a:buSzPts val="1300"/>
              <a:buNone/>
              <a:defRPr>
                <a:solidFill>
                  <a:srgbClr val="888888"/>
                </a:solidFill>
              </a:defRPr>
            </a:lvl5pPr>
            <a:lvl6pPr lvl="5" algn="ctr">
              <a:spcBef>
                <a:spcPts val="400"/>
              </a:spcBef>
              <a:spcAft>
                <a:spcPts val="0"/>
              </a:spcAft>
              <a:buClr>
                <a:srgbClr val="888888"/>
              </a:buClr>
              <a:buSzPts val="2000"/>
              <a:buNone/>
              <a:defRPr>
                <a:solidFill>
                  <a:srgbClr val="888888"/>
                </a:solidFill>
              </a:defRPr>
            </a:lvl6pPr>
            <a:lvl7pPr lvl="6" algn="ctr">
              <a:spcBef>
                <a:spcPts val="400"/>
              </a:spcBef>
              <a:spcAft>
                <a:spcPts val="0"/>
              </a:spcAft>
              <a:buClr>
                <a:srgbClr val="888888"/>
              </a:buClr>
              <a:buSzPts val="2000"/>
              <a:buNone/>
              <a:defRPr>
                <a:solidFill>
                  <a:srgbClr val="888888"/>
                </a:solidFill>
              </a:defRPr>
            </a:lvl7pPr>
            <a:lvl8pPr lvl="7" algn="ctr">
              <a:spcBef>
                <a:spcPts val="400"/>
              </a:spcBef>
              <a:spcAft>
                <a:spcPts val="0"/>
              </a:spcAft>
              <a:buClr>
                <a:srgbClr val="888888"/>
              </a:buClr>
              <a:buSzPts val="2000"/>
              <a:buNone/>
              <a:defRPr>
                <a:solidFill>
                  <a:srgbClr val="888888"/>
                </a:solidFill>
              </a:defRPr>
            </a:lvl8pPr>
            <a:lvl9pPr lvl="8" algn="ctr">
              <a:spcBef>
                <a:spcPts val="400"/>
              </a:spcBef>
              <a:spcAft>
                <a:spcPts val="0"/>
              </a:spcAft>
              <a:buClr>
                <a:srgbClr val="888888"/>
              </a:buClr>
              <a:buSzPts val="2000"/>
              <a:buNone/>
              <a:defRPr>
                <a:solidFill>
                  <a:srgbClr val="888888"/>
                </a:solidFill>
              </a:defRPr>
            </a:lvl9pPr>
          </a:lstStyle>
          <a:p>
            <a:endParaRPr/>
          </a:p>
        </p:txBody>
      </p:sp>
    </p:spTree>
    <p:extLst>
      <p:ext uri="{BB962C8B-B14F-4D97-AF65-F5344CB8AC3E}">
        <p14:creationId xmlns:p14="http://schemas.microsoft.com/office/powerpoint/2010/main" val="3150576632"/>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matchingName="Section Outcomes_Master">
  <p:cSld name="Section Outcomes_Master">
    <p:spTree>
      <p:nvGrpSpPr>
        <p:cNvPr id="1" name="Shape 48"/>
        <p:cNvGrpSpPr/>
        <p:nvPr/>
      </p:nvGrpSpPr>
      <p:grpSpPr>
        <a:xfrm>
          <a:off x="0" y="0"/>
          <a:ext cx="0" cy="0"/>
          <a:chOff x="0" y="0"/>
          <a:chExt cx="0" cy="0"/>
        </a:xfrm>
      </p:grpSpPr>
      <p:sp>
        <p:nvSpPr>
          <p:cNvPr id="49" name="Google Shape;49;p40"/>
          <p:cNvSpPr txBox="1">
            <a:spLocks noGrp="1"/>
          </p:cNvSpPr>
          <p:nvPr>
            <p:ph type="body" idx="1"/>
          </p:nvPr>
        </p:nvSpPr>
        <p:spPr>
          <a:xfrm>
            <a:off x="1371600" y="2577152"/>
            <a:ext cx="6400800" cy="3352800"/>
          </a:xfrm>
          <a:prstGeom prst="rect">
            <a:avLst/>
          </a:prstGeom>
          <a:noFill/>
          <a:ln>
            <a:noFill/>
          </a:ln>
        </p:spPr>
        <p:txBody>
          <a:bodyPr spcFirstLastPara="1" wrap="square" lIns="91425" tIns="45700" rIns="91425" bIns="45700" anchor="t" anchorCtr="0">
            <a:normAutofit/>
          </a:bodyPr>
          <a:lstStyle>
            <a:lvl1pPr marL="457200" lvl="0" indent="-342900" algn="l">
              <a:spcBef>
                <a:spcPts val="1200"/>
              </a:spcBef>
              <a:spcAft>
                <a:spcPts val="0"/>
              </a:spcAft>
              <a:buSzPts val="1800"/>
              <a:buChar char="❑"/>
              <a:defRPr/>
            </a:lvl1pPr>
            <a:lvl2pPr marL="914400" lvl="1" indent="-342900" algn="l">
              <a:spcBef>
                <a:spcPts val="360"/>
              </a:spcBef>
              <a:spcAft>
                <a:spcPts val="0"/>
              </a:spcAft>
              <a:buSzPts val="1800"/>
              <a:buChar char="▪"/>
              <a:defRPr/>
            </a:lvl2pPr>
            <a:lvl3pPr marL="1371600" lvl="2" indent="-342900" algn="l">
              <a:spcBef>
                <a:spcPts val="360"/>
              </a:spcBef>
              <a:spcAft>
                <a:spcPts val="0"/>
              </a:spcAft>
              <a:buClr>
                <a:srgbClr val="003366"/>
              </a:buClr>
              <a:buSzPts val="1800"/>
              <a:buChar char="―"/>
              <a:defRPr/>
            </a:lvl3pPr>
            <a:lvl4pPr marL="1828800" lvl="3" indent="-342900" algn="l">
              <a:spcBef>
                <a:spcPts val="360"/>
              </a:spcBef>
              <a:spcAft>
                <a:spcPts val="0"/>
              </a:spcAft>
              <a:buClr>
                <a:srgbClr val="003366"/>
              </a:buClr>
              <a:buSzPts val="1800"/>
              <a:buChar char="•"/>
              <a:defRPr/>
            </a:lvl4pPr>
            <a:lvl5pPr marL="2286000" lvl="4" indent="-342900" algn="l">
              <a:spcBef>
                <a:spcPts val="360"/>
              </a:spcBef>
              <a:spcAft>
                <a:spcPts val="0"/>
              </a:spcAft>
              <a:buClr>
                <a:srgbClr val="003366"/>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grpSp>
        <p:nvGrpSpPr>
          <p:cNvPr id="50" name="Google Shape;50;p40"/>
          <p:cNvGrpSpPr/>
          <p:nvPr/>
        </p:nvGrpSpPr>
        <p:grpSpPr>
          <a:xfrm>
            <a:off x="407894" y="6336499"/>
            <a:ext cx="1828800" cy="379615"/>
            <a:chOff x="381000" y="6400800"/>
            <a:chExt cx="1828800" cy="379615"/>
          </a:xfrm>
        </p:grpSpPr>
        <p:pic>
          <p:nvPicPr>
            <p:cNvPr id="51" name="Google Shape;51;p40"/>
            <p:cNvPicPr preferRelativeResize="0"/>
            <p:nvPr/>
          </p:nvPicPr>
          <p:blipFill rotWithShape="1">
            <a:blip r:embed="rId2">
              <a:alphaModFix/>
            </a:blip>
            <a:srcRect/>
            <a:stretch/>
          </p:blipFill>
          <p:spPr>
            <a:xfrm>
              <a:off x="457200" y="6400800"/>
              <a:ext cx="1066800" cy="203200"/>
            </a:xfrm>
            <a:prstGeom prst="rect">
              <a:avLst/>
            </a:prstGeom>
            <a:noFill/>
            <a:ln>
              <a:noFill/>
            </a:ln>
          </p:spPr>
        </p:pic>
        <p:sp>
          <p:nvSpPr>
            <p:cNvPr id="52" name="Google Shape;52;p40"/>
            <p:cNvSpPr txBox="1"/>
            <p:nvPr/>
          </p:nvSpPr>
          <p:spPr>
            <a:xfrm>
              <a:off x="381000" y="6626527"/>
              <a:ext cx="1828800" cy="153888"/>
            </a:xfrm>
            <a:prstGeom prst="rect">
              <a:avLst/>
            </a:prstGeom>
            <a:noFill/>
            <a:ln>
              <a:noFill/>
            </a:ln>
          </p:spPr>
          <p:txBody>
            <a:bodyPr spcFirstLastPara="1" wrap="square" lIns="0" tIns="0" rIns="0" bIns="0" anchor="t" anchorCtr="0">
              <a:spAutoFit/>
            </a:bodyPr>
            <a:lstStyle/>
            <a:p>
              <a:pPr marL="0" marR="0" lvl="0" indent="0" algn="l" rtl="0">
                <a:spcBef>
                  <a:spcPts val="0"/>
                </a:spcBef>
                <a:spcAft>
                  <a:spcPts val="0"/>
                </a:spcAft>
                <a:buNone/>
              </a:pPr>
              <a:r>
                <a:rPr lang="en-US" sz="1000" b="1" dirty="0">
                  <a:solidFill>
                    <a:srgbClr val="2E61D2"/>
                  </a:solidFill>
                  <a:latin typeface="Calibri"/>
                  <a:ea typeface="Calibri"/>
                  <a:cs typeface="Calibri"/>
                  <a:sym typeface="Calibri"/>
                </a:rPr>
                <a:t>   Consulting</a:t>
              </a:r>
              <a:r>
                <a:rPr lang="en-US" sz="1000" b="1" dirty="0">
                  <a:solidFill>
                    <a:srgbClr val="1D3E87"/>
                  </a:solidFill>
                  <a:latin typeface="Calibri"/>
                  <a:ea typeface="Calibri"/>
                  <a:cs typeface="Calibri"/>
                  <a:sym typeface="Calibri"/>
                </a:rPr>
                <a:t> </a:t>
              </a:r>
              <a:r>
                <a:rPr lang="en-US" sz="1000" b="1" dirty="0">
                  <a:solidFill>
                    <a:srgbClr val="2E61D2"/>
                  </a:solidFill>
                  <a:latin typeface="Calibri"/>
                  <a:ea typeface="Calibri"/>
                  <a:cs typeface="Calibri"/>
                  <a:sym typeface="Calibri"/>
                </a:rPr>
                <a:t>Services</a:t>
              </a:r>
              <a:endParaRPr sz="1000" b="1" dirty="0">
                <a:solidFill>
                  <a:srgbClr val="2E61D2"/>
                </a:solidFill>
                <a:latin typeface="Calibri"/>
                <a:ea typeface="Calibri"/>
                <a:cs typeface="Calibri"/>
                <a:sym typeface="Calibri"/>
              </a:endParaRPr>
            </a:p>
          </p:txBody>
        </p:sp>
      </p:grpSp>
      <p:cxnSp>
        <p:nvCxnSpPr>
          <p:cNvPr id="53" name="Google Shape;53;p40"/>
          <p:cNvCxnSpPr/>
          <p:nvPr/>
        </p:nvCxnSpPr>
        <p:spPr>
          <a:xfrm>
            <a:off x="457200" y="6231192"/>
            <a:ext cx="8229600" cy="0"/>
          </a:xfrm>
          <a:prstGeom prst="straightConnector1">
            <a:avLst/>
          </a:prstGeom>
          <a:noFill/>
          <a:ln w="9525" cap="flat" cmpd="sng">
            <a:solidFill>
              <a:srgbClr val="006699"/>
            </a:solidFill>
            <a:prstDash val="solid"/>
            <a:round/>
            <a:headEnd type="none" w="sm" len="sm"/>
            <a:tailEnd type="none" w="sm" len="sm"/>
          </a:ln>
        </p:spPr>
      </p:cxnSp>
      <p:grpSp>
        <p:nvGrpSpPr>
          <p:cNvPr id="54" name="Google Shape;54;p40"/>
          <p:cNvGrpSpPr/>
          <p:nvPr/>
        </p:nvGrpSpPr>
        <p:grpSpPr>
          <a:xfrm>
            <a:off x="7082118" y="6270812"/>
            <a:ext cx="1600200" cy="457200"/>
            <a:chOff x="7162800" y="6172200"/>
            <a:chExt cx="1600200" cy="457200"/>
          </a:xfrm>
        </p:grpSpPr>
        <p:pic>
          <p:nvPicPr>
            <p:cNvPr id="55" name="Google Shape;55;p40" descr="http://4.bp.blogspot.com/_WULPJkuybYw/TNf-IT76D-I/AAAAAAAAAD4/fXyI88fIOnk/s1600/ARAMCO.jpg"/>
            <p:cNvPicPr preferRelativeResize="0"/>
            <p:nvPr/>
          </p:nvPicPr>
          <p:blipFill rotWithShape="1">
            <a:blip r:embed="rId3">
              <a:alphaModFix/>
            </a:blip>
            <a:srcRect l="71429" b="33333"/>
            <a:stretch/>
          </p:blipFill>
          <p:spPr>
            <a:xfrm>
              <a:off x="8305800" y="6172200"/>
              <a:ext cx="457200" cy="457200"/>
            </a:xfrm>
            <a:prstGeom prst="rect">
              <a:avLst/>
            </a:prstGeom>
            <a:noFill/>
            <a:ln>
              <a:noFill/>
            </a:ln>
          </p:spPr>
        </p:pic>
        <p:pic>
          <p:nvPicPr>
            <p:cNvPr id="56" name="Google Shape;56;p40" descr="http://4.bp.blogspot.com/_WULPJkuybYw/TNf-IT76D-I/AAAAAAAAAD4/fXyI88fIOnk/s1600/ARAMCO.jpg"/>
            <p:cNvPicPr preferRelativeResize="0"/>
            <p:nvPr/>
          </p:nvPicPr>
          <p:blipFill rotWithShape="1">
            <a:blip r:embed="rId3">
              <a:alphaModFix/>
            </a:blip>
            <a:srcRect t="44444" r="33333"/>
            <a:stretch/>
          </p:blipFill>
          <p:spPr>
            <a:xfrm>
              <a:off x="7162800" y="6248400"/>
              <a:ext cx="1066800" cy="381000"/>
            </a:xfrm>
            <a:prstGeom prst="rect">
              <a:avLst/>
            </a:prstGeom>
            <a:noFill/>
            <a:ln>
              <a:noFill/>
            </a:ln>
          </p:spPr>
        </p:pic>
      </p:grpSp>
      <p:sp>
        <p:nvSpPr>
          <p:cNvPr id="57" name="Google Shape;57;p40"/>
          <p:cNvSpPr txBox="1">
            <a:spLocks noGrp="1"/>
          </p:cNvSpPr>
          <p:nvPr>
            <p:ph type="sldNum" idx="12"/>
          </p:nvPr>
        </p:nvSpPr>
        <p:spPr>
          <a:xfrm>
            <a:off x="4160520" y="6356350"/>
            <a:ext cx="822960" cy="365125"/>
          </a:xfrm>
          <a:prstGeom prst="rect">
            <a:avLst/>
          </a:prstGeom>
          <a:noFill/>
          <a:ln>
            <a:noFill/>
          </a:ln>
        </p:spPr>
        <p:txBody>
          <a:bodyPr spcFirstLastPara="1" wrap="square" lIns="91425" tIns="45700" rIns="91425" bIns="45700" anchor="ctr" anchorCtr="0">
            <a:noAutofit/>
          </a:bodyPr>
          <a:lstStyle>
            <a:lvl1pPr marL="0" lvl="0" indent="0" algn="ctr">
              <a:spcBef>
                <a:spcPts val="0"/>
              </a:spcBef>
              <a:buNone/>
              <a:defRPr sz="1100">
                <a:solidFill>
                  <a:srgbClr val="888888"/>
                </a:solidFill>
                <a:latin typeface="Trebuchet MS"/>
                <a:ea typeface="Trebuchet MS"/>
                <a:cs typeface="Trebuchet MS"/>
                <a:sym typeface="Trebuchet MS"/>
              </a:defRPr>
            </a:lvl1pPr>
            <a:lvl2pPr marL="0" lvl="1" indent="0" algn="ctr">
              <a:spcBef>
                <a:spcPts val="0"/>
              </a:spcBef>
              <a:buNone/>
              <a:defRPr sz="1100">
                <a:solidFill>
                  <a:srgbClr val="888888"/>
                </a:solidFill>
                <a:latin typeface="Trebuchet MS"/>
                <a:ea typeface="Trebuchet MS"/>
                <a:cs typeface="Trebuchet MS"/>
                <a:sym typeface="Trebuchet MS"/>
              </a:defRPr>
            </a:lvl2pPr>
            <a:lvl3pPr marL="0" lvl="2" indent="0" algn="ctr">
              <a:spcBef>
                <a:spcPts val="0"/>
              </a:spcBef>
              <a:buNone/>
              <a:defRPr sz="1100">
                <a:solidFill>
                  <a:srgbClr val="888888"/>
                </a:solidFill>
                <a:latin typeface="Trebuchet MS"/>
                <a:ea typeface="Trebuchet MS"/>
                <a:cs typeface="Trebuchet MS"/>
                <a:sym typeface="Trebuchet MS"/>
              </a:defRPr>
            </a:lvl3pPr>
            <a:lvl4pPr marL="0" lvl="3" indent="0" algn="ctr">
              <a:spcBef>
                <a:spcPts val="0"/>
              </a:spcBef>
              <a:buNone/>
              <a:defRPr sz="1100">
                <a:solidFill>
                  <a:srgbClr val="888888"/>
                </a:solidFill>
                <a:latin typeface="Trebuchet MS"/>
                <a:ea typeface="Trebuchet MS"/>
                <a:cs typeface="Trebuchet MS"/>
                <a:sym typeface="Trebuchet MS"/>
              </a:defRPr>
            </a:lvl4pPr>
            <a:lvl5pPr marL="0" lvl="4" indent="0" algn="ctr">
              <a:spcBef>
                <a:spcPts val="0"/>
              </a:spcBef>
              <a:buNone/>
              <a:defRPr sz="1100">
                <a:solidFill>
                  <a:srgbClr val="888888"/>
                </a:solidFill>
                <a:latin typeface="Trebuchet MS"/>
                <a:ea typeface="Trebuchet MS"/>
                <a:cs typeface="Trebuchet MS"/>
                <a:sym typeface="Trebuchet MS"/>
              </a:defRPr>
            </a:lvl5pPr>
            <a:lvl6pPr marL="0" lvl="5" indent="0" algn="ctr">
              <a:spcBef>
                <a:spcPts val="0"/>
              </a:spcBef>
              <a:buNone/>
              <a:defRPr sz="1100">
                <a:solidFill>
                  <a:srgbClr val="888888"/>
                </a:solidFill>
                <a:latin typeface="Trebuchet MS"/>
                <a:ea typeface="Trebuchet MS"/>
                <a:cs typeface="Trebuchet MS"/>
                <a:sym typeface="Trebuchet MS"/>
              </a:defRPr>
            </a:lvl6pPr>
            <a:lvl7pPr marL="0" lvl="6" indent="0" algn="ctr">
              <a:spcBef>
                <a:spcPts val="0"/>
              </a:spcBef>
              <a:buNone/>
              <a:defRPr sz="1100">
                <a:solidFill>
                  <a:srgbClr val="888888"/>
                </a:solidFill>
                <a:latin typeface="Trebuchet MS"/>
                <a:ea typeface="Trebuchet MS"/>
                <a:cs typeface="Trebuchet MS"/>
                <a:sym typeface="Trebuchet MS"/>
              </a:defRPr>
            </a:lvl7pPr>
            <a:lvl8pPr marL="0" lvl="7" indent="0" algn="ctr">
              <a:spcBef>
                <a:spcPts val="0"/>
              </a:spcBef>
              <a:buNone/>
              <a:defRPr sz="1100">
                <a:solidFill>
                  <a:srgbClr val="888888"/>
                </a:solidFill>
                <a:latin typeface="Trebuchet MS"/>
                <a:ea typeface="Trebuchet MS"/>
                <a:cs typeface="Trebuchet MS"/>
                <a:sym typeface="Trebuchet MS"/>
              </a:defRPr>
            </a:lvl8pPr>
            <a:lvl9pPr marL="0" lvl="8" indent="0" algn="ctr">
              <a:spcBef>
                <a:spcPts val="0"/>
              </a:spcBef>
              <a:buNone/>
              <a:defRPr sz="1100">
                <a:solidFill>
                  <a:srgbClr val="888888"/>
                </a:solidFill>
                <a:latin typeface="Trebuchet MS"/>
                <a:ea typeface="Trebuchet MS"/>
                <a:cs typeface="Trebuchet MS"/>
                <a:sym typeface="Trebuchet MS"/>
              </a:defRPr>
            </a:lvl9pPr>
          </a:lstStyle>
          <a:p>
            <a:pPr marL="0" lvl="0" indent="0" algn="ctr" rtl="0">
              <a:spcBef>
                <a:spcPts val="0"/>
              </a:spcBef>
              <a:spcAft>
                <a:spcPts val="0"/>
              </a:spcAft>
              <a:buNone/>
            </a:pPr>
            <a:r>
              <a:rPr lang="en-US" dirty="0"/>
              <a:t>- </a:t>
            </a:r>
            <a:fld id="{00000000-1234-1234-1234-123412341234}" type="slidenum">
              <a:rPr lang="en-US"/>
              <a:t>‹#›</a:t>
            </a:fld>
            <a:r>
              <a:rPr lang="en-US" dirty="0"/>
              <a:t> -</a:t>
            </a:r>
            <a:endParaRPr dirty="0"/>
          </a:p>
        </p:txBody>
      </p:sp>
      <p:sp>
        <p:nvSpPr>
          <p:cNvPr id="58" name="Google Shape;58;p40"/>
          <p:cNvSpPr txBox="1">
            <a:spLocks noGrp="1"/>
          </p:cNvSpPr>
          <p:nvPr>
            <p:ph type="body" idx="2"/>
          </p:nvPr>
        </p:nvSpPr>
        <p:spPr>
          <a:xfrm>
            <a:off x="1828800" y="1639669"/>
            <a:ext cx="5486400" cy="646331"/>
          </a:xfrm>
          <a:prstGeom prst="rect">
            <a:avLst/>
          </a:prstGeom>
          <a:solidFill>
            <a:schemeClr val="lt1"/>
          </a:solidFill>
          <a:ln w="28575" cap="flat" cmpd="sng">
            <a:solidFill>
              <a:srgbClr val="003366"/>
            </a:solidFill>
            <a:prstDash val="solid"/>
            <a:round/>
            <a:headEnd type="none" w="sm" len="sm"/>
            <a:tailEnd type="none" w="sm" len="sm"/>
          </a:ln>
        </p:spPr>
        <p:txBody>
          <a:bodyPr spcFirstLastPara="1" wrap="square" lIns="45700" tIns="182875" rIns="45700" bIns="182875" anchor="b" anchorCtr="0">
            <a:spAutoFit/>
          </a:bodyPr>
          <a:lstStyle>
            <a:lvl1pPr marL="457200" marR="0" lvl="0" indent="-228600" algn="ctr">
              <a:lnSpc>
                <a:spcPct val="100000"/>
              </a:lnSpc>
              <a:spcBef>
                <a:spcPts val="1200"/>
              </a:spcBef>
              <a:spcAft>
                <a:spcPts val="0"/>
              </a:spcAft>
              <a:buClr>
                <a:srgbClr val="003366"/>
              </a:buClr>
              <a:buSzPts val="1900"/>
              <a:buFont typeface="Noto Sans Symbols"/>
              <a:buNone/>
              <a:defRPr sz="1900" b="1">
                <a:solidFill>
                  <a:srgbClr val="003366"/>
                </a:solidFill>
                <a:latin typeface="Trebuchet MS"/>
                <a:ea typeface="Trebuchet MS"/>
                <a:cs typeface="Trebuchet MS"/>
                <a:sym typeface="Trebuchet MS"/>
              </a:defRPr>
            </a:lvl1pPr>
            <a:lvl2pPr marL="914400" lvl="1" indent="-349250" algn="ctr">
              <a:spcBef>
                <a:spcPts val="380"/>
              </a:spcBef>
              <a:spcAft>
                <a:spcPts val="0"/>
              </a:spcAft>
              <a:buSzPts val="1900"/>
              <a:buChar char="▪"/>
              <a:defRPr sz="1900">
                <a:solidFill>
                  <a:srgbClr val="003366"/>
                </a:solidFill>
                <a:latin typeface="Trebuchet MS"/>
                <a:ea typeface="Trebuchet MS"/>
                <a:cs typeface="Trebuchet MS"/>
                <a:sym typeface="Trebuchet MS"/>
              </a:defRPr>
            </a:lvl2pPr>
            <a:lvl3pPr marL="1371600" lvl="2" indent="-349250" algn="ctr">
              <a:spcBef>
                <a:spcPts val="380"/>
              </a:spcBef>
              <a:spcAft>
                <a:spcPts val="0"/>
              </a:spcAft>
              <a:buClr>
                <a:srgbClr val="003366"/>
              </a:buClr>
              <a:buSzPts val="1900"/>
              <a:buChar char="―"/>
              <a:defRPr sz="1900">
                <a:solidFill>
                  <a:srgbClr val="003366"/>
                </a:solidFill>
                <a:latin typeface="Trebuchet MS"/>
                <a:ea typeface="Trebuchet MS"/>
                <a:cs typeface="Trebuchet MS"/>
                <a:sym typeface="Trebuchet MS"/>
              </a:defRPr>
            </a:lvl3pPr>
            <a:lvl4pPr marL="1828800" lvl="3" indent="-349250" algn="ctr">
              <a:spcBef>
                <a:spcPts val="380"/>
              </a:spcBef>
              <a:spcAft>
                <a:spcPts val="0"/>
              </a:spcAft>
              <a:buClr>
                <a:srgbClr val="003366"/>
              </a:buClr>
              <a:buSzPts val="1900"/>
              <a:buChar char="•"/>
              <a:defRPr sz="1900">
                <a:solidFill>
                  <a:srgbClr val="003366"/>
                </a:solidFill>
                <a:latin typeface="Trebuchet MS"/>
                <a:ea typeface="Trebuchet MS"/>
                <a:cs typeface="Trebuchet MS"/>
                <a:sym typeface="Trebuchet MS"/>
              </a:defRPr>
            </a:lvl4pPr>
            <a:lvl5pPr marL="2286000" lvl="4" indent="-349250" algn="ctr">
              <a:spcBef>
                <a:spcPts val="380"/>
              </a:spcBef>
              <a:spcAft>
                <a:spcPts val="0"/>
              </a:spcAft>
              <a:buClr>
                <a:srgbClr val="003366"/>
              </a:buClr>
              <a:buSzPts val="1900"/>
              <a:buChar char="»"/>
              <a:defRPr sz="1900">
                <a:solidFill>
                  <a:srgbClr val="003366"/>
                </a:solidFill>
                <a:latin typeface="Trebuchet MS"/>
                <a:ea typeface="Trebuchet MS"/>
                <a:cs typeface="Trebuchet MS"/>
                <a:sym typeface="Trebuchet MS"/>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59" name="Google Shape;59;p40"/>
          <p:cNvSpPr txBox="1"/>
          <p:nvPr/>
        </p:nvSpPr>
        <p:spPr>
          <a:xfrm>
            <a:off x="4843816" y="6416694"/>
            <a:ext cx="2743200" cy="24622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000" dirty="0">
                <a:solidFill>
                  <a:srgbClr val="7F7F7F"/>
                </a:solidFill>
                <a:latin typeface="Trebuchet MS"/>
                <a:ea typeface="Trebuchet MS"/>
                <a:cs typeface="Trebuchet MS"/>
                <a:sym typeface="Trebuchet MS"/>
              </a:rPr>
              <a:t>DRAFT – For Internal Discussion Only</a:t>
            </a:r>
            <a:endParaRPr sz="1000" dirty="0">
              <a:solidFill>
                <a:srgbClr val="7F7F7F"/>
              </a:solidFill>
              <a:latin typeface="Trebuchet MS"/>
              <a:ea typeface="Trebuchet MS"/>
              <a:cs typeface="Trebuchet MS"/>
              <a:sym typeface="Trebuchet MS"/>
            </a:endParaRPr>
          </a:p>
        </p:txBody>
      </p:sp>
    </p:spTree>
    <p:extLst>
      <p:ext uri="{BB962C8B-B14F-4D97-AF65-F5344CB8AC3E}">
        <p14:creationId xmlns:p14="http://schemas.microsoft.com/office/powerpoint/2010/main" val="2922036915"/>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matchingName="Title, Text, and Content">
  <p:cSld name="Title, Text, and Content">
    <p:spTree>
      <p:nvGrpSpPr>
        <p:cNvPr id="1" name="Shape 86"/>
        <p:cNvGrpSpPr/>
        <p:nvPr/>
      </p:nvGrpSpPr>
      <p:grpSpPr>
        <a:xfrm>
          <a:off x="0" y="0"/>
          <a:ext cx="0" cy="0"/>
          <a:chOff x="0" y="0"/>
          <a:chExt cx="0" cy="0"/>
        </a:xfrm>
      </p:grpSpPr>
      <p:grpSp>
        <p:nvGrpSpPr>
          <p:cNvPr id="87" name="Google Shape;87;p46"/>
          <p:cNvGrpSpPr/>
          <p:nvPr/>
        </p:nvGrpSpPr>
        <p:grpSpPr>
          <a:xfrm>
            <a:off x="0" y="5943600"/>
            <a:ext cx="9144000" cy="914400"/>
            <a:chOff x="0" y="5943600"/>
            <a:chExt cx="9144000" cy="914400"/>
          </a:xfrm>
        </p:grpSpPr>
        <p:grpSp>
          <p:nvGrpSpPr>
            <p:cNvPr id="88" name="Google Shape;88;p46"/>
            <p:cNvGrpSpPr/>
            <p:nvPr/>
          </p:nvGrpSpPr>
          <p:grpSpPr>
            <a:xfrm>
              <a:off x="0" y="5943600"/>
              <a:ext cx="9144000" cy="914400"/>
              <a:chOff x="0" y="5943600"/>
              <a:chExt cx="9144000" cy="914400"/>
            </a:xfrm>
          </p:grpSpPr>
          <p:sp>
            <p:nvSpPr>
              <p:cNvPr id="89" name="Google Shape;89;p46"/>
              <p:cNvSpPr/>
              <p:nvPr/>
            </p:nvSpPr>
            <p:spPr>
              <a:xfrm>
                <a:off x="0" y="5943600"/>
                <a:ext cx="9144000" cy="914400"/>
              </a:xfrm>
              <a:prstGeom prst="rect">
                <a:avLst/>
              </a:prstGeom>
              <a:solidFill>
                <a:schemeClr val="l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1" i="0" u="none" strike="noStrike" cap="none" dirty="0">
                  <a:solidFill>
                    <a:schemeClr val="dk1"/>
                  </a:solidFill>
                  <a:latin typeface="Arial Black"/>
                  <a:ea typeface="Arial Black"/>
                  <a:cs typeface="Arial Black"/>
                  <a:sym typeface="Arial Black"/>
                </a:endParaRPr>
              </a:p>
            </p:txBody>
          </p:sp>
          <p:cxnSp>
            <p:nvCxnSpPr>
              <p:cNvPr id="90" name="Google Shape;90;p46"/>
              <p:cNvCxnSpPr/>
              <p:nvPr/>
            </p:nvCxnSpPr>
            <p:spPr>
              <a:xfrm>
                <a:off x="0" y="5943600"/>
                <a:ext cx="9144000" cy="0"/>
              </a:xfrm>
              <a:prstGeom prst="straightConnector1">
                <a:avLst/>
              </a:prstGeom>
              <a:solidFill>
                <a:srgbClr val="D1E1FD"/>
              </a:solidFill>
              <a:ln w="9525" cap="flat" cmpd="sng">
                <a:solidFill>
                  <a:srgbClr val="FF0000"/>
                </a:solidFill>
                <a:prstDash val="solid"/>
                <a:round/>
                <a:headEnd type="none" w="sm" len="sm"/>
                <a:tailEnd type="none" w="sm" len="sm"/>
              </a:ln>
            </p:spPr>
          </p:cxnSp>
        </p:grpSp>
        <p:sp>
          <p:nvSpPr>
            <p:cNvPr id="91" name="Google Shape;91;p46"/>
            <p:cNvSpPr/>
            <p:nvPr/>
          </p:nvSpPr>
          <p:spPr>
            <a:xfrm>
              <a:off x="5029200" y="6217920"/>
              <a:ext cx="3780202" cy="40011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000" cap="none" dirty="0">
                  <a:solidFill>
                    <a:srgbClr val="002060"/>
                  </a:solidFill>
                  <a:latin typeface="CordiaUPC"/>
                  <a:ea typeface="CordiaUPC"/>
                  <a:cs typeface="CordiaUPC"/>
                  <a:sym typeface="CordiaUPC"/>
                </a:rPr>
                <a:t>WHERE STRATEGY MEETS PERFORMANCE</a:t>
              </a:r>
              <a:endParaRPr sz="2000" dirty="0">
                <a:solidFill>
                  <a:schemeClr val="dk1"/>
                </a:solidFill>
                <a:latin typeface="Calibri"/>
                <a:ea typeface="Calibri"/>
                <a:cs typeface="Calibri"/>
                <a:sym typeface="Calibri"/>
              </a:endParaRPr>
            </a:p>
          </p:txBody>
        </p:sp>
      </p:grpSp>
    </p:spTree>
    <p:extLst>
      <p:ext uri="{BB962C8B-B14F-4D97-AF65-F5344CB8AC3E}">
        <p14:creationId xmlns:p14="http://schemas.microsoft.com/office/powerpoint/2010/main" val="128273408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matchingName="2_Title and Content">
  <p:cSld name="2_Title and Content">
    <p:bg>
      <p:bgPr>
        <a:blipFill dpi="0" rotWithShape="1">
          <a:blip r:embed="rId2">
            <a:lum/>
          </a:blip>
          <a:srcRect/>
          <a:stretch>
            <a:fillRect/>
          </a:stretch>
        </a:blipFill>
        <a:effectLst/>
      </p:bgPr>
    </p:bg>
    <p:spTree>
      <p:nvGrpSpPr>
        <p:cNvPr id="1" name="Shape 47"/>
        <p:cNvGrpSpPr/>
        <p:nvPr/>
      </p:nvGrpSpPr>
      <p:grpSpPr>
        <a:xfrm>
          <a:off x="0" y="0"/>
          <a:ext cx="0" cy="0"/>
          <a:chOff x="0" y="0"/>
          <a:chExt cx="0" cy="0"/>
        </a:xfrm>
      </p:grpSpPr>
      <p:sp>
        <p:nvSpPr>
          <p:cNvPr id="48" name="Google Shape;48;p27"/>
          <p:cNvSpPr txBox="1">
            <a:spLocks noGrp="1"/>
          </p:cNvSpPr>
          <p:nvPr>
            <p:ph type="body" idx="1"/>
          </p:nvPr>
        </p:nvSpPr>
        <p:spPr>
          <a:xfrm>
            <a:off x="457200" y="1292769"/>
            <a:ext cx="8229600" cy="4663440"/>
          </a:xfrm>
          <a:prstGeom prst="rect">
            <a:avLst/>
          </a:prstGeom>
          <a:noFill/>
          <a:ln>
            <a:noFill/>
          </a:ln>
        </p:spPr>
        <p:txBody>
          <a:bodyPr spcFirstLastPara="1" wrap="square" lIns="91425" tIns="45700" rIns="91425" bIns="45700" anchor="t" anchorCtr="0">
            <a:noAutofit/>
          </a:bodyPr>
          <a:lstStyle>
            <a:lvl1pPr marL="457200" lvl="0" indent="-336550" algn="l">
              <a:spcBef>
                <a:spcPts val="1200"/>
              </a:spcBef>
              <a:spcAft>
                <a:spcPts val="0"/>
              </a:spcAft>
              <a:buClr>
                <a:srgbClr val="003366"/>
              </a:buClr>
              <a:buSzPts val="1700"/>
              <a:buFont typeface="Noto Sans Symbols"/>
              <a:buChar char="❑"/>
              <a:defRPr sz="1700">
                <a:solidFill>
                  <a:srgbClr val="003366"/>
                </a:solidFill>
                <a:latin typeface="Trebuchet MS"/>
                <a:ea typeface="Trebuchet MS"/>
                <a:cs typeface="Trebuchet MS"/>
                <a:sym typeface="Trebuchet MS"/>
              </a:defRPr>
            </a:lvl1pPr>
            <a:lvl2pPr marL="914400" lvl="1" indent="-336550" algn="l">
              <a:spcBef>
                <a:spcPts val="340"/>
              </a:spcBef>
              <a:spcAft>
                <a:spcPts val="0"/>
              </a:spcAft>
              <a:buClr>
                <a:srgbClr val="003366"/>
              </a:buClr>
              <a:buSzPts val="1700"/>
              <a:buChar char="–"/>
              <a:defRPr sz="1700">
                <a:solidFill>
                  <a:srgbClr val="003366"/>
                </a:solidFill>
                <a:latin typeface="Trebuchet MS"/>
                <a:ea typeface="Trebuchet MS"/>
                <a:cs typeface="Trebuchet MS"/>
                <a:sym typeface="Trebuchet MS"/>
              </a:defRPr>
            </a:lvl2pPr>
            <a:lvl3pPr marL="1371600" lvl="2" indent="-323850" algn="l">
              <a:spcBef>
                <a:spcPts val="300"/>
              </a:spcBef>
              <a:spcAft>
                <a:spcPts val="0"/>
              </a:spcAft>
              <a:buClr>
                <a:srgbClr val="003366"/>
              </a:buClr>
              <a:buSzPts val="1500"/>
              <a:buChar char="•"/>
              <a:defRPr sz="1500">
                <a:solidFill>
                  <a:srgbClr val="003366"/>
                </a:solidFill>
                <a:latin typeface="Trebuchet MS"/>
                <a:ea typeface="Trebuchet MS"/>
                <a:cs typeface="Trebuchet MS"/>
                <a:sym typeface="Trebuchet MS"/>
              </a:defRPr>
            </a:lvl3pPr>
            <a:lvl4pPr marL="1828800" lvl="3" indent="-323850" algn="l">
              <a:spcBef>
                <a:spcPts val="300"/>
              </a:spcBef>
              <a:spcAft>
                <a:spcPts val="0"/>
              </a:spcAft>
              <a:buClr>
                <a:srgbClr val="003366"/>
              </a:buClr>
              <a:buSzPts val="1500"/>
              <a:buChar char="–"/>
              <a:defRPr sz="1500">
                <a:solidFill>
                  <a:srgbClr val="003366"/>
                </a:solidFill>
                <a:latin typeface="Trebuchet MS"/>
                <a:ea typeface="Trebuchet MS"/>
                <a:cs typeface="Trebuchet MS"/>
                <a:sym typeface="Trebuchet MS"/>
              </a:defRPr>
            </a:lvl4pPr>
            <a:lvl5pPr marL="2286000" lvl="4" indent="-323850" algn="l">
              <a:spcBef>
                <a:spcPts val="300"/>
              </a:spcBef>
              <a:spcAft>
                <a:spcPts val="0"/>
              </a:spcAft>
              <a:buClr>
                <a:schemeClr val="dk1"/>
              </a:buClr>
              <a:buSzPts val="1500"/>
              <a:buChar char="»"/>
              <a:defRPr sz="1500"/>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pic>
        <p:nvPicPr>
          <p:cNvPr id="9" name="Picture 8" descr="logo.png">
            <a:extLst>
              <a:ext uri="{FF2B5EF4-FFF2-40B4-BE49-F238E27FC236}">
                <a16:creationId xmlns:a16="http://schemas.microsoft.com/office/drawing/2014/main" id="{38906FB6-5CEF-FAEC-7A4B-6A2523B7099A}"/>
              </a:ext>
            </a:extLst>
          </p:cNvPr>
          <p:cNvPicPr>
            <a:picLocks noChangeAspect="1"/>
          </p:cNvPicPr>
          <p:nvPr userDrawn="1"/>
        </p:nvPicPr>
        <p:blipFill>
          <a:blip r:embed="rId3" cstate="print"/>
          <a:srcRect b="24196"/>
          <a:stretch>
            <a:fillRect/>
          </a:stretch>
        </p:blipFill>
        <p:spPr>
          <a:xfrm>
            <a:off x="5343525" y="-142875"/>
            <a:ext cx="3800475" cy="1251448"/>
          </a:xfrm>
          <a:prstGeom prst="rect">
            <a:avLst/>
          </a:prstGeom>
        </p:spPr>
      </p:pic>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matchingName="Breaker Page">
  <p:cSld name="Breaker Page">
    <p:spTree>
      <p:nvGrpSpPr>
        <p:cNvPr id="1" name="Shape 92"/>
        <p:cNvGrpSpPr/>
        <p:nvPr/>
      </p:nvGrpSpPr>
      <p:grpSpPr>
        <a:xfrm>
          <a:off x="0" y="0"/>
          <a:ext cx="0" cy="0"/>
          <a:chOff x="0" y="0"/>
          <a:chExt cx="0" cy="0"/>
        </a:xfrm>
      </p:grpSpPr>
      <p:pic>
        <p:nvPicPr>
          <p:cNvPr id="93" name="Google Shape;93;p47"/>
          <p:cNvPicPr preferRelativeResize="0"/>
          <p:nvPr/>
        </p:nvPicPr>
        <p:blipFill rotWithShape="1">
          <a:blip r:embed="rId2">
            <a:alphaModFix/>
          </a:blip>
          <a:srcRect/>
          <a:stretch/>
        </p:blipFill>
        <p:spPr>
          <a:xfrm>
            <a:off x="0" y="0"/>
            <a:ext cx="9144000" cy="6858000"/>
          </a:xfrm>
          <a:prstGeom prst="rect">
            <a:avLst/>
          </a:prstGeom>
          <a:noFill/>
          <a:ln>
            <a:noFill/>
          </a:ln>
        </p:spPr>
      </p:pic>
      <p:sp>
        <p:nvSpPr>
          <p:cNvPr id="94" name="Google Shape;94;p47"/>
          <p:cNvSpPr txBox="1"/>
          <p:nvPr/>
        </p:nvSpPr>
        <p:spPr>
          <a:xfrm>
            <a:off x="762000" y="6172200"/>
            <a:ext cx="4114800" cy="32316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500" b="1" dirty="0">
                <a:solidFill>
                  <a:schemeClr val="lt1"/>
                </a:solidFill>
                <a:latin typeface="Trebuchet MS"/>
                <a:ea typeface="Trebuchet MS"/>
                <a:cs typeface="Trebuchet MS"/>
                <a:sym typeface="Trebuchet MS"/>
              </a:rPr>
              <a:t>DRAFT – For Internal Discussion Only</a:t>
            </a:r>
            <a:endParaRPr sz="1500" b="1" dirty="0">
              <a:solidFill>
                <a:schemeClr val="lt1"/>
              </a:solidFill>
              <a:latin typeface="Trebuchet MS"/>
              <a:ea typeface="Trebuchet MS"/>
              <a:cs typeface="Trebuchet MS"/>
              <a:sym typeface="Trebuchet MS"/>
            </a:endParaRPr>
          </a:p>
        </p:txBody>
      </p:sp>
    </p:spTree>
    <p:extLst>
      <p:ext uri="{BB962C8B-B14F-4D97-AF65-F5344CB8AC3E}">
        <p14:creationId xmlns:p14="http://schemas.microsoft.com/office/powerpoint/2010/main" val="1722624587"/>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matchingName="Two Content" type="twoObj">
  <p:cSld name="Two Content">
    <p:spTree>
      <p:nvGrpSpPr>
        <p:cNvPr id="1" name="Shape 95"/>
        <p:cNvGrpSpPr/>
        <p:nvPr/>
      </p:nvGrpSpPr>
      <p:grpSpPr>
        <a:xfrm>
          <a:off x="0" y="0"/>
          <a:ext cx="0" cy="0"/>
          <a:chOff x="0" y="0"/>
          <a:chExt cx="0" cy="0"/>
        </a:xfrm>
      </p:grpSpPr>
      <p:sp>
        <p:nvSpPr>
          <p:cNvPr id="96" name="Google Shape;96;p48"/>
          <p:cNvSpPr txBox="1">
            <a:spLocks noGrp="1"/>
          </p:cNvSpPr>
          <p:nvPr>
            <p:ph type="title"/>
          </p:nvPr>
        </p:nvSpPr>
        <p:spPr>
          <a:xfrm>
            <a:off x="457200" y="274638"/>
            <a:ext cx="8229600" cy="640080"/>
          </a:xfrm>
          <a:prstGeom prst="rect">
            <a:avLst/>
          </a:prstGeom>
          <a:noFill/>
          <a:ln>
            <a:noFill/>
          </a:ln>
        </p:spPr>
        <p:txBody>
          <a:bodyPr spcFirstLastPara="1" wrap="square" lIns="91425" tIns="45700" rIns="91425" bIns="45700" anchor="b" anchorCtr="0">
            <a:noAutofit/>
          </a:bodyPr>
          <a:lstStyle>
            <a:lvl1pPr lvl="0" algn="l">
              <a:spcBef>
                <a:spcPts val="0"/>
              </a:spcBef>
              <a:spcAft>
                <a:spcPts val="0"/>
              </a:spcAft>
              <a:buClr>
                <a:srgbClr val="003366"/>
              </a:buClr>
              <a:buSzPts val="1700"/>
              <a:buFont typeface="Trebuchet MS"/>
              <a:buNone/>
              <a:defRPr sz="1700">
                <a:solidFill>
                  <a:srgbClr val="003366"/>
                </a:solidFill>
                <a:latin typeface="Trebuchet MS"/>
                <a:ea typeface="Trebuchet MS"/>
                <a:cs typeface="Trebuchet MS"/>
                <a:sym typeface="Trebuchet MS"/>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97" name="Google Shape;97;p48"/>
          <p:cNvSpPr txBox="1">
            <a:spLocks noGrp="1"/>
          </p:cNvSpPr>
          <p:nvPr>
            <p:ph type="body" idx="1"/>
          </p:nvPr>
        </p:nvSpPr>
        <p:spPr>
          <a:xfrm>
            <a:off x="457200" y="1292769"/>
            <a:ext cx="4038600" cy="4663440"/>
          </a:xfrm>
          <a:prstGeom prst="rect">
            <a:avLst/>
          </a:prstGeom>
          <a:noFill/>
          <a:ln>
            <a:noFill/>
          </a:ln>
        </p:spPr>
        <p:txBody>
          <a:bodyPr spcFirstLastPara="1" wrap="square" lIns="91425" tIns="45700" rIns="91425" bIns="45700" anchor="t" anchorCtr="0">
            <a:normAutofit/>
          </a:bodyPr>
          <a:lstStyle>
            <a:lvl1pPr marL="457200" lvl="0" indent="-336550" algn="l">
              <a:spcBef>
                <a:spcPts val="1200"/>
              </a:spcBef>
              <a:spcAft>
                <a:spcPts val="0"/>
              </a:spcAft>
              <a:buSzPts val="1700"/>
              <a:buChar char="❑"/>
              <a:defRPr sz="1700">
                <a:solidFill>
                  <a:srgbClr val="003366"/>
                </a:solidFill>
                <a:latin typeface="Trebuchet MS"/>
                <a:ea typeface="Trebuchet MS"/>
                <a:cs typeface="Trebuchet MS"/>
                <a:sym typeface="Trebuchet MS"/>
              </a:defRPr>
            </a:lvl1pPr>
            <a:lvl2pPr marL="914400" lvl="1" indent="-336550" algn="l">
              <a:spcBef>
                <a:spcPts val="340"/>
              </a:spcBef>
              <a:spcAft>
                <a:spcPts val="0"/>
              </a:spcAft>
              <a:buSzPts val="1700"/>
              <a:buChar char="▪"/>
              <a:defRPr sz="1700"/>
            </a:lvl2pPr>
            <a:lvl3pPr marL="1371600" lvl="2" indent="-323850" algn="l">
              <a:spcBef>
                <a:spcPts val="300"/>
              </a:spcBef>
              <a:spcAft>
                <a:spcPts val="0"/>
              </a:spcAft>
              <a:buClr>
                <a:srgbClr val="003366"/>
              </a:buClr>
              <a:buSzPts val="1500"/>
              <a:buChar char="―"/>
              <a:defRPr sz="1500"/>
            </a:lvl3pPr>
            <a:lvl4pPr marL="1828800" lvl="3" indent="-311150" algn="l">
              <a:spcBef>
                <a:spcPts val="260"/>
              </a:spcBef>
              <a:spcAft>
                <a:spcPts val="0"/>
              </a:spcAft>
              <a:buClr>
                <a:srgbClr val="003366"/>
              </a:buClr>
              <a:buSzPts val="1300"/>
              <a:buChar char="•"/>
              <a:defRPr sz="1300"/>
            </a:lvl4pPr>
            <a:lvl5pPr marL="2286000" lvl="4" indent="-311150" algn="l">
              <a:spcBef>
                <a:spcPts val="260"/>
              </a:spcBef>
              <a:spcAft>
                <a:spcPts val="0"/>
              </a:spcAft>
              <a:buClr>
                <a:srgbClr val="003366"/>
              </a:buClr>
              <a:buSzPts val="1300"/>
              <a:buChar char="»"/>
              <a:defRPr sz="1300"/>
            </a:lvl5pPr>
            <a:lvl6pPr marL="2743200" lvl="5" indent="-342900" algn="l">
              <a:spcBef>
                <a:spcPts val="360"/>
              </a:spcBef>
              <a:spcAft>
                <a:spcPts val="0"/>
              </a:spcAft>
              <a:buClr>
                <a:schemeClr val="dk1"/>
              </a:buClr>
              <a:buSzPts val="1800"/>
              <a:buChar char="•"/>
              <a:defRPr sz="1800"/>
            </a:lvl6pPr>
            <a:lvl7pPr marL="3200400" lvl="6" indent="-342900" algn="l">
              <a:spcBef>
                <a:spcPts val="360"/>
              </a:spcBef>
              <a:spcAft>
                <a:spcPts val="0"/>
              </a:spcAft>
              <a:buClr>
                <a:schemeClr val="dk1"/>
              </a:buClr>
              <a:buSzPts val="1800"/>
              <a:buChar char="•"/>
              <a:defRPr sz="1800"/>
            </a:lvl7pPr>
            <a:lvl8pPr marL="3657600" lvl="7" indent="-342900" algn="l">
              <a:spcBef>
                <a:spcPts val="360"/>
              </a:spcBef>
              <a:spcAft>
                <a:spcPts val="0"/>
              </a:spcAft>
              <a:buClr>
                <a:schemeClr val="dk1"/>
              </a:buClr>
              <a:buSzPts val="1800"/>
              <a:buChar char="•"/>
              <a:defRPr sz="1800"/>
            </a:lvl8pPr>
            <a:lvl9pPr marL="4114800" lvl="8" indent="-342900" algn="l">
              <a:spcBef>
                <a:spcPts val="360"/>
              </a:spcBef>
              <a:spcAft>
                <a:spcPts val="0"/>
              </a:spcAft>
              <a:buClr>
                <a:schemeClr val="dk1"/>
              </a:buClr>
              <a:buSzPts val="1800"/>
              <a:buChar char="•"/>
              <a:defRPr sz="1800"/>
            </a:lvl9pPr>
          </a:lstStyle>
          <a:p>
            <a:endParaRPr/>
          </a:p>
        </p:txBody>
      </p:sp>
      <p:sp>
        <p:nvSpPr>
          <p:cNvPr id="98" name="Google Shape;98;p48"/>
          <p:cNvSpPr txBox="1">
            <a:spLocks noGrp="1"/>
          </p:cNvSpPr>
          <p:nvPr>
            <p:ph type="body" idx="2"/>
          </p:nvPr>
        </p:nvSpPr>
        <p:spPr>
          <a:xfrm>
            <a:off x="4648200" y="1292769"/>
            <a:ext cx="4038600" cy="4663440"/>
          </a:xfrm>
          <a:prstGeom prst="rect">
            <a:avLst/>
          </a:prstGeom>
          <a:noFill/>
          <a:ln>
            <a:noFill/>
          </a:ln>
        </p:spPr>
        <p:txBody>
          <a:bodyPr spcFirstLastPara="1" wrap="square" lIns="91425" tIns="45700" rIns="91425" bIns="45700" anchor="t" anchorCtr="0">
            <a:normAutofit/>
          </a:bodyPr>
          <a:lstStyle>
            <a:lvl1pPr marL="457200" lvl="0" indent="-336550" algn="l">
              <a:spcBef>
                <a:spcPts val="1200"/>
              </a:spcBef>
              <a:spcAft>
                <a:spcPts val="0"/>
              </a:spcAft>
              <a:buSzPts val="1700"/>
              <a:buChar char="❑"/>
              <a:defRPr sz="1700">
                <a:solidFill>
                  <a:srgbClr val="003366"/>
                </a:solidFill>
                <a:latin typeface="Trebuchet MS"/>
                <a:ea typeface="Trebuchet MS"/>
                <a:cs typeface="Trebuchet MS"/>
                <a:sym typeface="Trebuchet MS"/>
              </a:defRPr>
            </a:lvl1pPr>
            <a:lvl2pPr marL="914400" lvl="1" indent="-336550" algn="l">
              <a:spcBef>
                <a:spcPts val="340"/>
              </a:spcBef>
              <a:spcAft>
                <a:spcPts val="0"/>
              </a:spcAft>
              <a:buSzPts val="1700"/>
              <a:buChar char="▪"/>
              <a:defRPr sz="1700"/>
            </a:lvl2pPr>
            <a:lvl3pPr marL="1371600" lvl="2" indent="-323850" algn="l">
              <a:spcBef>
                <a:spcPts val="300"/>
              </a:spcBef>
              <a:spcAft>
                <a:spcPts val="0"/>
              </a:spcAft>
              <a:buClr>
                <a:srgbClr val="003366"/>
              </a:buClr>
              <a:buSzPts val="1500"/>
              <a:buChar char="―"/>
              <a:defRPr sz="1500"/>
            </a:lvl3pPr>
            <a:lvl4pPr marL="1828800" lvl="3" indent="-311150" algn="l">
              <a:spcBef>
                <a:spcPts val="260"/>
              </a:spcBef>
              <a:spcAft>
                <a:spcPts val="0"/>
              </a:spcAft>
              <a:buClr>
                <a:srgbClr val="003366"/>
              </a:buClr>
              <a:buSzPts val="1300"/>
              <a:buChar char="•"/>
              <a:defRPr sz="1300"/>
            </a:lvl4pPr>
            <a:lvl5pPr marL="2286000" lvl="4" indent="-311150" algn="l">
              <a:spcBef>
                <a:spcPts val="260"/>
              </a:spcBef>
              <a:spcAft>
                <a:spcPts val="0"/>
              </a:spcAft>
              <a:buClr>
                <a:srgbClr val="003366"/>
              </a:buClr>
              <a:buSzPts val="1300"/>
              <a:buChar char="»"/>
              <a:defRPr sz="1300"/>
            </a:lvl5pPr>
            <a:lvl6pPr marL="2743200" lvl="5" indent="-342900" algn="l">
              <a:spcBef>
                <a:spcPts val="360"/>
              </a:spcBef>
              <a:spcAft>
                <a:spcPts val="0"/>
              </a:spcAft>
              <a:buClr>
                <a:schemeClr val="dk1"/>
              </a:buClr>
              <a:buSzPts val="1800"/>
              <a:buChar char="•"/>
              <a:defRPr sz="1800"/>
            </a:lvl6pPr>
            <a:lvl7pPr marL="3200400" lvl="6" indent="-342900" algn="l">
              <a:spcBef>
                <a:spcPts val="360"/>
              </a:spcBef>
              <a:spcAft>
                <a:spcPts val="0"/>
              </a:spcAft>
              <a:buClr>
                <a:schemeClr val="dk1"/>
              </a:buClr>
              <a:buSzPts val="1800"/>
              <a:buChar char="•"/>
              <a:defRPr sz="1800"/>
            </a:lvl7pPr>
            <a:lvl8pPr marL="3657600" lvl="7" indent="-342900" algn="l">
              <a:spcBef>
                <a:spcPts val="360"/>
              </a:spcBef>
              <a:spcAft>
                <a:spcPts val="0"/>
              </a:spcAft>
              <a:buClr>
                <a:schemeClr val="dk1"/>
              </a:buClr>
              <a:buSzPts val="1800"/>
              <a:buChar char="•"/>
              <a:defRPr sz="1800"/>
            </a:lvl8pPr>
            <a:lvl9pPr marL="4114800" lvl="8" indent="-342900" algn="l">
              <a:spcBef>
                <a:spcPts val="360"/>
              </a:spcBef>
              <a:spcAft>
                <a:spcPts val="0"/>
              </a:spcAft>
              <a:buClr>
                <a:schemeClr val="dk1"/>
              </a:buClr>
              <a:buSzPts val="1800"/>
              <a:buChar char="•"/>
              <a:defRPr sz="1800"/>
            </a:lvl9pPr>
          </a:lstStyle>
          <a:p>
            <a:endParaRPr/>
          </a:p>
        </p:txBody>
      </p:sp>
      <p:sp>
        <p:nvSpPr>
          <p:cNvPr id="99" name="Google Shape;99;p48"/>
          <p:cNvSpPr txBox="1">
            <a:spLocks noGrp="1"/>
          </p:cNvSpPr>
          <p:nvPr>
            <p:ph type="sldNum" idx="12"/>
          </p:nvPr>
        </p:nvSpPr>
        <p:spPr>
          <a:xfrm>
            <a:off x="4160520" y="6356350"/>
            <a:ext cx="822960" cy="365125"/>
          </a:xfrm>
          <a:prstGeom prst="rect">
            <a:avLst/>
          </a:prstGeom>
          <a:noFill/>
          <a:ln>
            <a:noFill/>
          </a:ln>
        </p:spPr>
        <p:txBody>
          <a:bodyPr spcFirstLastPara="1" wrap="square" lIns="91425" tIns="45700" rIns="91425" bIns="45700" anchor="ctr" anchorCtr="0">
            <a:noAutofit/>
          </a:bodyPr>
          <a:lstStyle>
            <a:lvl1pPr marL="0" lvl="0" indent="0" algn="ctr">
              <a:spcBef>
                <a:spcPts val="0"/>
              </a:spcBef>
              <a:buNone/>
              <a:defRPr sz="1100">
                <a:solidFill>
                  <a:srgbClr val="888888"/>
                </a:solidFill>
                <a:latin typeface="Trebuchet MS"/>
                <a:ea typeface="Trebuchet MS"/>
                <a:cs typeface="Trebuchet MS"/>
                <a:sym typeface="Trebuchet MS"/>
              </a:defRPr>
            </a:lvl1pPr>
            <a:lvl2pPr marL="0" lvl="1" indent="0" algn="ctr">
              <a:spcBef>
                <a:spcPts val="0"/>
              </a:spcBef>
              <a:buNone/>
              <a:defRPr sz="1100">
                <a:solidFill>
                  <a:srgbClr val="888888"/>
                </a:solidFill>
                <a:latin typeface="Trebuchet MS"/>
                <a:ea typeface="Trebuchet MS"/>
                <a:cs typeface="Trebuchet MS"/>
                <a:sym typeface="Trebuchet MS"/>
              </a:defRPr>
            </a:lvl2pPr>
            <a:lvl3pPr marL="0" lvl="2" indent="0" algn="ctr">
              <a:spcBef>
                <a:spcPts val="0"/>
              </a:spcBef>
              <a:buNone/>
              <a:defRPr sz="1100">
                <a:solidFill>
                  <a:srgbClr val="888888"/>
                </a:solidFill>
                <a:latin typeface="Trebuchet MS"/>
                <a:ea typeface="Trebuchet MS"/>
                <a:cs typeface="Trebuchet MS"/>
                <a:sym typeface="Trebuchet MS"/>
              </a:defRPr>
            </a:lvl3pPr>
            <a:lvl4pPr marL="0" lvl="3" indent="0" algn="ctr">
              <a:spcBef>
                <a:spcPts val="0"/>
              </a:spcBef>
              <a:buNone/>
              <a:defRPr sz="1100">
                <a:solidFill>
                  <a:srgbClr val="888888"/>
                </a:solidFill>
                <a:latin typeface="Trebuchet MS"/>
                <a:ea typeface="Trebuchet MS"/>
                <a:cs typeface="Trebuchet MS"/>
                <a:sym typeface="Trebuchet MS"/>
              </a:defRPr>
            </a:lvl4pPr>
            <a:lvl5pPr marL="0" lvl="4" indent="0" algn="ctr">
              <a:spcBef>
                <a:spcPts val="0"/>
              </a:spcBef>
              <a:buNone/>
              <a:defRPr sz="1100">
                <a:solidFill>
                  <a:srgbClr val="888888"/>
                </a:solidFill>
                <a:latin typeface="Trebuchet MS"/>
                <a:ea typeface="Trebuchet MS"/>
                <a:cs typeface="Trebuchet MS"/>
                <a:sym typeface="Trebuchet MS"/>
              </a:defRPr>
            </a:lvl5pPr>
            <a:lvl6pPr marL="0" lvl="5" indent="0" algn="ctr">
              <a:spcBef>
                <a:spcPts val="0"/>
              </a:spcBef>
              <a:buNone/>
              <a:defRPr sz="1100">
                <a:solidFill>
                  <a:srgbClr val="888888"/>
                </a:solidFill>
                <a:latin typeface="Trebuchet MS"/>
                <a:ea typeface="Trebuchet MS"/>
                <a:cs typeface="Trebuchet MS"/>
                <a:sym typeface="Trebuchet MS"/>
              </a:defRPr>
            </a:lvl6pPr>
            <a:lvl7pPr marL="0" lvl="6" indent="0" algn="ctr">
              <a:spcBef>
                <a:spcPts val="0"/>
              </a:spcBef>
              <a:buNone/>
              <a:defRPr sz="1100">
                <a:solidFill>
                  <a:srgbClr val="888888"/>
                </a:solidFill>
                <a:latin typeface="Trebuchet MS"/>
                <a:ea typeface="Trebuchet MS"/>
                <a:cs typeface="Trebuchet MS"/>
                <a:sym typeface="Trebuchet MS"/>
              </a:defRPr>
            </a:lvl7pPr>
            <a:lvl8pPr marL="0" lvl="7" indent="0" algn="ctr">
              <a:spcBef>
                <a:spcPts val="0"/>
              </a:spcBef>
              <a:buNone/>
              <a:defRPr sz="1100">
                <a:solidFill>
                  <a:srgbClr val="888888"/>
                </a:solidFill>
                <a:latin typeface="Trebuchet MS"/>
                <a:ea typeface="Trebuchet MS"/>
                <a:cs typeface="Trebuchet MS"/>
                <a:sym typeface="Trebuchet MS"/>
              </a:defRPr>
            </a:lvl8pPr>
            <a:lvl9pPr marL="0" lvl="8" indent="0" algn="ctr">
              <a:spcBef>
                <a:spcPts val="0"/>
              </a:spcBef>
              <a:buNone/>
              <a:defRPr sz="1100">
                <a:solidFill>
                  <a:srgbClr val="888888"/>
                </a:solidFill>
                <a:latin typeface="Trebuchet MS"/>
                <a:ea typeface="Trebuchet MS"/>
                <a:cs typeface="Trebuchet MS"/>
                <a:sym typeface="Trebuchet MS"/>
              </a:defRPr>
            </a:lvl9pPr>
          </a:lstStyle>
          <a:p>
            <a:pPr marL="0" lvl="0" indent="0" algn="ctr" rtl="0">
              <a:spcBef>
                <a:spcPts val="0"/>
              </a:spcBef>
              <a:spcAft>
                <a:spcPts val="0"/>
              </a:spcAft>
              <a:buNone/>
            </a:pPr>
            <a:r>
              <a:rPr lang="en-US" dirty="0"/>
              <a:t>- </a:t>
            </a:r>
            <a:fld id="{00000000-1234-1234-1234-123412341234}" type="slidenum">
              <a:rPr lang="en-US"/>
              <a:t>‹#›</a:t>
            </a:fld>
            <a:r>
              <a:rPr lang="en-US" dirty="0"/>
              <a:t> -</a:t>
            </a:r>
            <a:endParaRPr dirty="0"/>
          </a:p>
        </p:txBody>
      </p:sp>
      <p:sp>
        <p:nvSpPr>
          <p:cNvPr id="100" name="Google Shape;100;p48"/>
          <p:cNvSpPr txBox="1"/>
          <p:nvPr/>
        </p:nvSpPr>
        <p:spPr>
          <a:xfrm>
            <a:off x="4843816" y="6416694"/>
            <a:ext cx="2743200" cy="24622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000" dirty="0">
                <a:solidFill>
                  <a:srgbClr val="7F7F7F"/>
                </a:solidFill>
                <a:latin typeface="Trebuchet MS"/>
                <a:ea typeface="Trebuchet MS"/>
                <a:cs typeface="Trebuchet MS"/>
                <a:sym typeface="Trebuchet MS"/>
              </a:rPr>
              <a:t>DRAFT – For Internal Discussion Only</a:t>
            </a:r>
            <a:endParaRPr sz="1000" dirty="0">
              <a:solidFill>
                <a:srgbClr val="7F7F7F"/>
              </a:solidFill>
              <a:latin typeface="Trebuchet MS"/>
              <a:ea typeface="Trebuchet MS"/>
              <a:cs typeface="Trebuchet MS"/>
              <a:sym typeface="Trebuchet MS"/>
            </a:endParaRPr>
          </a:p>
        </p:txBody>
      </p:sp>
    </p:spTree>
    <p:extLst>
      <p:ext uri="{BB962C8B-B14F-4D97-AF65-F5344CB8AC3E}">
        <p14:creationId xmlns:p14="http://schemas.microsoft.com/office/powerpoint/2010/main" val="3312741340"/>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matchingName="1_Title and Content">
  <p:cSld name="1_Title and Content">
    <p:spTree>
      <p:nvGrpSpPr>
        <p:cNvPr id="1" name="Shape 101"/>
        <p:cNvGrpSpPr/>
        <p:nvPr/>
      </p:nvGrpSpPr>
      <p:grpSpPr>
        <a:xfrm>
          <a:off x="0" y="0"/>
          <a:ext cx="0" cy="0"/>
          <a:chOff x="0" y="0"/>
          <a:chExt cx="0" cy="0"/>
        </a:xfrm>
      </p:grpSpPr>
      <p:sp>
        <p:nvSpPr>
          <p:cNvPr id="102" name="Google Shape;102;p49"/>
          <p:cNvSpPr txBox="1">
            <a:spLocks noGrp="1"/>
          </p:cNvSpPr>
          <p:nvPr>
            <p:ph type="title"/>
          </p:nvPr>
        </p:nvSpPr>
        <p:spPr>
          <a:xfrm>
            <a:off x="457200" y="274638"/>
            <a:ext cx="8229600" cy="640080"/>
          </a:xfrm>
          <a:prstGeom prst="rect">
            <a:avLst/>
          </a:prstGeom>
          <a:noFill/>
          <a:ln>
            <a:noFill/>
          </a:ln>
        </p:spPr>
        <p:txBody>
          <a:bodyPr spcFirstLastPara="1" wrap="square" lIns="91425" tIns="45700" rIns="91425" bIns="45700" anchor="b" anchorCtr="0">
            <a:noAutofit/>
          </a:bodyPr>
          <a:lstStyle>
            <a:lvl1pPr lvl="0" algn="l">
              <a:spcBef>
                <a:spcPts val="0"/>
              </a:spcBef>
              <a:spcAft>
                <a:spcPts val="0"/>
              </a:spcAft>
              <a:buClr>
                <a:srgbClr val="003366"/>
              </a:buClr>
              <a:buSzPts val="1700"/>
              <a:buFont typeface="Trebuchet MS"/>
              <a:buNone/>
              <a:defRPr sz="1700">
                <a:solidFill>
                  <a:srgbClr val="003366"/>
                </a:solidFill>
                <a:latin typeface="Trebuchet MS"/>
                <a:ea typeface="Trebuchet MS"/>
                <a:cs typeface="Trebuchet MS"/>
                <a:sym typeface="Trebuchet MS"/>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03" name="Google Shape;103;p49"/>
          <p:cNvSpPr txBox="1">
            <a:spLocks noGrp="1"/>
          </p:cNvSpPr>
          <p:nvPr>
            <p:ph type="sldNum" idx="12"/>
          </p:nvPr>
        </p:nvSpPr>
        <p:spPr>
          <a:xfrm>
            <a:off x="4160520" y="6356350"/>
            <a:ext cx="822960" cy="365125"/>
          </a:xfrm>
          <a:prstGeom prst="rect">
            <a:avLst/>
          </a:prstGeom>
          <a:noFill/>
          <a:ln>
            <a:noFill/>
          </a:ln>
        </p:spPr>
        <p:txBody>
          <a:bodyPr spcFirstLastPara="1" wrap="square" lIns="91425" tIns="45700" rIns="91425" bIns="45700" anchor="ctr" anchorCtr="0">
            <a:noAutofit/>
          </a:bodyPr>
          <a:lstStyle>
            <a:lvl1pPr marL="0" lvl="0" indent="0" algn="ctr">
              <a:spcBef>
                <a:spcPts val="0"/>
              </a:spcBef>
              <a:buNone/>
              <a:defRPr sz="1100">
                <a:solidFill>
                  <a:srgbClr val="888888"/>
                </a:solidFill>
                <a:latin typeface="Trebuchet MS"/>
                <a:ea typeface="Trebuchet MS"/>
                <a:cs typeface="Trebuchet MS"/>
                <a:sym typeface="Trebuchet MS"/>
              </a:defRPr>
            </a:lvl1pPr>
            <a:lvl2pPr marL="0" lvl="1" indent="0" algn="ctr">
              <a:spcBef>
                <a:spcPts val="0"/>
              </a:spcBef>
              <a:buNone/>
              <a:defRPr sz="1100">
                <a:solidFill>
                  <a:srgbClr val="888888"/>
                </a:solidFill>
                <a:latin typeface="Trebuchet MS"/>
                <a:ea typeface="Trebuchet MS"/>
                <a:cs typeface="Trebuchet MS"/>
                <a:sym typeface="Trebuchet MS"/>
              </a:defRPr>
            </a:lvl2pPr>
            <a:lvl3pPr marL="0" lvl="2" indent="0" algn="ctr">
              <a:spcBef>
                <a:spcPts val="0"/>
              </a:spcBef>
              <a:buNone/>
              <a:defRPr sz="1100">
                <a:solidFill>
                  <a:srgbClr val="888888"/>
                </a:solidFill>
                <a:latin typeface="Trebuchet MS"/>
                <a:ea typeface="Trebuchet MS"/>
                <a:cs typeface="Trebuchet MS"/>
                <a:sym typeface="Trebuchet MS"/>
              </a:defRPr>
            </a:lvl3pPr>
            <a:lvl4pPr marL="0" lvl="3" indent="0" algn="ctr">
              <a:spcBef>
                <a:spcPts val="0"/>
              </a:spcBef>
              <a:buNone/>
              <a:defRPr sz="1100">
                <a:solidFill>
                  <a:srgbClr val="888888"/>
                </a:solidFill>
                <a:latin typeface="Trebuchet MS"/>
                <a:ea typeface="Trebuchet MS"/>
                <a:cs typeface="Trebuchet MS"/>
                <a:sym typeface="Trebuchet MS"/>
              </a:defRPr>
            </a:lvl4pPr>
            <a:lvl5pPr marL="0" lvl="4" indent="0" algn="ctr">
              <a:spcBef>
                <a:spcPts val="0"/>
              </a:spcBef>
              <a:buNone/>
              <a:defRPr sz="1100">
                <a:solidFill>
                  <a:srgbClr val="888888"/>
                </a:solidFill>
                <a:latin typeface="Trebuchet MS"/>
                <a:ea typeface="Trebuchet MS"/>
                <a:cs typeface="Trebuchet MS"/>
                <a:sym typeface="Trebuchet MS"/>
              </a:defRPr>
            </a:lvl5pPr>
            <a:lvl6pPr marL="0" lvl="5" indent="0" algn="ctr">
              <a:spcBef>
                <a:spcPts val="0"/>
              </a:spcBef>
              <a:buNone/>
              <a:defRPr sz="1100">
                <a:solidFill>
                  <a:srgbClr val="888888"/>
                </a:solidFill>
                <a:latin typeface="Trebuchet MS"/>
                <a:ea typeface="Trebuchet MS"/>
                <a:cs typeface="Trebuchet MS"/>
                <a:sym typeface="Trebuchet MS"/>
              </a:defRPr>
            </a:lvl6pPr>
            <a:lvl7pPr marL="0" lvl="6" indent="0" algn="ctr">
              <a:spcBef>
                <a:spcPts val="0"/>
              </a:spcBef>
              <a:buNone/>
              <a:defRPr sz="1100">
                <a:solidFill>
                  <a:srgbClr val="888888"/>
                </a:solidFill>
                <a:latin typeface="Trebuchet MS"/>
                <a:ea typeface="Trebuchet MS"/>
                <a:cs typeface="Trebuchet MS"/>
                <a:sym typeface="Trebuchet MS"/>
              </a:defRPr>
            </a:lvl7pPr>
            <a:lvl8pPr marL="0" lvl="7" indent="0" algn="ctr">
              <a:spcBef>
                <a:spcPts val="0"/>
              </a:spcBef>
              <a:buNone/>
              <a:defRPr sz="1100">
                <a:solidFill>
                  <a:srgbClr val="888888"/>
                </a:solidFill>
                <a:latin typeface="Trebuchet MS"/>
                <a:ea typeface="Trebuchet MS"/>
                <a:cs typeface="Trebuchet MS"/>
                <a:sym typeface="Trebuchet MS"/>
              </a:defRPr>
            </a:lvl8pPr>
            <a:lvl9pPr marL="0" lvl="8" indent="0" algn="ctr">
              <a:spcBef>
                <a:spcPts val="0"/>
              </a:spcBef>
              <a:buNone/>
              <a:defRPr sz="1100">
                <a:solidFill>
                  <a:srgbClr val="888888"/>
                </a:solidFill>
                <a:latin typeface="Trebuchet MS"/>
                <a:ea typeface="Trebuchet MS"/>
                <a:cs typeface="Trebuchet MS"/>
                <a:sym typeface="Trebuchet MS"/>
              </a:defRPr>
            </a:lvl9pPr>
          </a:lstStyle>
          <a:p>
            <a:pPr marL="0" lvl="0" indent="0" algn="ctr" rtl="0">
              <a:spcBef>
                <a:spcPts val="0"/>
              </a:spcBef>
              <a:spcAft>
                <a:spcPts val="0"/>
              </a:spcAft>
              <a:buNone/>
            </a:pPr>
            <a:r>
              <a:rPr lang="en-US" dirty="0"/>
              <a:t>- </a:t>
            </a:r>
            <a:fld id="{00000000-1234-1234-1234-123412341234}" type="slidenum">
              <a:rPr lang="en-US"/>
              <a:t>‹#›</a:t>
            </a:fld>
            <a:r>
              <a:rPr lang="en-US" dirty="0"/>
              <a:t> -</a:t>
            </a:r>
            <a:endParaRPr dirty="0"/>
          </a:p>
        </p:txBody>
      </p:sp>
      <p:sp>
        <p:nvSpPr>
          <p:cNvPr id="104" name="Google Shape;104;p49"/>
          <p:cNvSpPr txBox="1">
            <a:spLocks noGrp="1"/>
          </p:cNvSpPr>
          <p:nvPr>
            <p:ph type="body" idx="1"/>
          </p:nvPr>
        </p:nvSpPr>
        <p:spPr>
          <a:xfrm>
            <a:off x="457200" y="1292769"/>
            <a:ext cx="8229600" cy="353943"/>
          </a:xfrm>
          <a:prstGeom prst="rect">
            <a:avLst/>
          </a:prstGeom>
          <a:noFill/>
          <a:ln>
            <a:noFill/>
          </a:ln>
        </p:spPr>
        <p:txBody>
          <a:bodyPr spcFirstLastPara="1" wrap="square" lIns="91425" tIns="45700" rIns="91425" bIns="45700" anchor="t" anchorCtr="0">
            <a:spAutoFit/>
          </a:bodyPr>
          <a:lstStyle>
            <a:lvl1pPr marL="457200" lvl="0" indent="-228600" algn="l">
              <a:spcBef>
                <a:spcPts val="1200"/>
              </a:spcBef>
              <a:spcAft>
                <a:spcPts val="0"/>
              </a:spcAft>
              <a:buSzPts val="1700"/>
              <a:buNone/>
              <a:defRPr/>
            </a:lvl1pPr>
            <a:lvl2pPr marL="914400" lvl="1" indent="-228600" algn="l">
              <a:spcBef>
                <a:spcPts val="340"/>
              </a:spcBef>
              <a:spcAft>
                <a:spcPts val="0"/>
              </a:spcAft>
              <a:buSzPts val="1700"/>
              <a:buNone/>
              <a:defRPr/>
            </a:lvl2pPr>
            <a:lvl3pPr marL="1371600" lvl="2" indent="-228600" algn="l">
              <a:spcBef>
                <a:spcPts val="300"/>
              </a:spcBef>
              <a:spcAft>
                <a:spcPts val="0"/>
              </a:spcAft>
              <a:buClr>
                <a:srgbClr val="003366"/>
              </a:buClr>
              <a:buSzPts val="1500"/>
              <a:buNone/>
              <a:defRPr/>
            </a:lvl3pPr>
            <a:lvl4pPr marL="1828800" lvl="3" indent="-228600" algn="l">
              <a:spcBef>
                <a:spcPts val="260"/>
              </a:spcBef>
              <a:spcAft>
                <a:spcPts val="0"/>
              </a:spcAft>
              <a:buClr>
                <a:srgbClr val="003366"/>
              </a:buClr>
              <a:buSzPts val="1300"/>
              <a:buNone/>
              <a:defRPr/>
            </a:lvl4pPr>
            <a:lvl5pPr marL="2286000" lvl="4" indent="-228600" algn="l">
              <a:spcBef>
                <a:spcPts val="260"/>
              </a:spcBef>
              <a:spcAft>
                <a:spcPts val="0"/>
              </a:spcAft>
              <a:buClr>
                <a:srgbClr val="003366"/>
              </a:buClr>
              <a:buSzPts val="1300"/>
              <a:buNone/>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105" name="Google Shape;105;p49"/>
          <p:cNvSpPr txBox="1"/>
          <p:nvPr/>
        </p:nvSpPr>
        <p:spPr>
          <a:xfrm>
            <a:off x="4843816" y="6416694"/>
            <a:ext cx="2743200" cy="24622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000" dirty="0">
                <a:solidFill>
                  <a:srgbClr val="7F7F7F"/>
                </a:solidFill>
                <a:latin typeface="Trebuchet MS"/>
                <a:ea typeface="Trebuchet MS"/>
                <a:cs typeface="Trebuchet MS"/>
                <a:sym typeface="Trebuchet MS"/>
              </a:rPr>
              <a:t>DRAFT – For Internal Discussion Only</a:t>
            </a:r>
            <a:endParaRPr sz="1000" dirty="0">
              <a:solidFill>
                <a:srgbClr val="7F7F7F"/>
              </a:solidFill>
              <a:latin typeface="Trebuchet MS"/>
              <a:ea typeface="Trebuchet MS"/>
              <a:cs typeface="Trebuchet MS"/>
              <a:sym typeface="Trebuchet MS"/>
            </a:endParaRPr>
          </a:p>
        </p:txBody>
      </p:sp>
    </p:spTree>
    <p:extLst>
      <p:ext uri="{BB962C8B-B14F-4D97-AF65-F5344CB8AC3E}">
        <p14:creationId xmlns:p14="http://schemas.microsoft.com/office/powerpoint/2010/main" val="1339401866"/>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matchingName="3_Title and Content">
  <p:cSld name="3_Title and Content">
    <p:spTree>
      <p:nvGrpSpPr>
        <p:cNvPr id="1" name="Shape 106"/>
        <p:cNvGrpSpPr/>
        <p:nvPr/>
      </p:nvGrpSpPr>
      <p:grpSpPr>
        <a:xfrm>
          <a:off x="0" y="0"/>
          <a:ext cx="0" cy="0"/>
          <a:chOff x="0" y="0"/>
          <a:chExt cx="0" cy="0"/>
        </a:xfrm>
      </p:grpSpPr>
      <p:sp>
        <p:nvSpPr>
          <p:cNvPr id="107" name="Google Shape;107;p50"/>
          <p:cNvSpPr txBox="1">
            <a:spLocks noGrp="1"/>
          </p:cNvSpPr>
          <p:nvPr>
            <p:ph type="title"/>
          </p:nvPr>
        </p:nvSpPr>
        <p:spPr>
          <a:xfrm>
            <a:off x="457200" y="274638"/>
            <a:ext cx="8229600" cy="640080"/>
          </a:xfrm>
          <a:prstGeom prst="rect">
            <a:avLst/>
          </a:prstGeom>
          <a:noFill/>
          <a:ln>
            <a:noFill/>
          </a:ln>
        </p:spPr>
        <p:txBody>
          <a:bodyPr spcFirstLastPara="1" wrap="square" lIns="91425" tIns="45700" rIns="91425" bIns="45700" anchor="b" anchorCtr="0">
            <a:noAutofit/>
          </a:bodyPr>
          <a:lstStyle>
            <a:lvl1pPr lvl="0" algn="l">
              <a:spcBef>
                <a:spcPts val="0"/>
              </a:spcBef>
              <a:spcAft>
                <a:spcPts val="0"/>
              </a:spcAft>
              <a:buClr>
                <a:srgbClr val="003366"/>
              </a:buClr>
              <a:buSzPts val="1700"/>
              <a:buFont typeface="Trebuchet MS"/>
              <a:buNone/>
              <a:defRPr sz="1700">
                <a:solidFill>
                  <a:srgbClr val="003366"/>
                </a:solidFill>
                <a:latin typeface="Trebuchet MS"/>
                <a:ea typeface="Trebuchet MS"/>
                <a:cs typeface="Trebuchet MS"/>
                <a:sym typeface="Trebuchet MS"/>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08" name="Google Shape;108;p50"/>
          <p:cNvSpPr txBox="1">
            <a:spLocks noGrp="1"/>
          </p:cNvSpPr>
          <p:nvPr>
            <p:ph type="sldNum" idx="12"/>
          </p:nvPr>
        </p:nvSpPr>
        <p:spPr>
          <a:xfrm>
            <a:off x="4160520" y="6356350"/>
            <a:ext cx="822960" cy="365125"/>
          </a:xfrm>
          <a:prstGeom prst="rect">
            <a:avLst/>
          </a:prstGeom>
          <a:noFill/>
          <a:ln>
            <a:noFill/>
          </a:ln>
        </p:spPr>
        <p:txBody>
          <a:bodyPr spcFirstLastPara="1" wrap="square" lIns="91425" tIns="45700" rIns="91425" bIns="45700" anchor="ctr" anchorCtr="0">
            <a:noAutofit/>
          </a:bodyPr>
          <a:lstStyle>
            <a:lvl1pPr marL="0" lvl="0" indent="0" algn="ctr">
              <a:spcBef>
                <a:spcPts val="0"/>
              </a:spcBef>
              <a:buNone/>
              <a:defRPr sz="1100">
                <a:solidFill>
                  <a:srgbClr val="888888"/>
                </a:solidFill>
                <a:latin typeface="Trebuchet MS"/>
                <a:ea typeface="Trebuchet MS"/>
                <a:cs typeface="Trebuchet MS"/>
                <a:sym typeface="Trebuchet MS"/>
              </a:defRPr>
            </a:lvl1pPr>
            <a:lvl2pPr marL="0" lvl="1" indent="0" algn="ctr">
              <a:spcBef>
                <a:spcPts val="0"/>
              </a:spcBef>
              <a:buNone/>
              <a:defRPr sz="1100">
                <a:solidFill>
                  <a:srgbClr val="888888"/>
                </a:solidFill>
                <a:latin typeface="Trebuchet MS"/>
                <a:ea typeface="Trebuchet MS"/>
                <a:cs typeface="Trebuchet MS"/>
                <a:sym typeface="Trebuchet MS"/>
              </a:defRPr>
            </a:lvl2pPr>
            <a:lvl3pPr marL="0" lvl="2" indent="0" algn="ctr">
              <a:spcBef>
                <a:spcPts val="0"/>
              </a:spcBef>
              <a:buNone/>
              <a:defRPr sz="1100">
                <a:solidFill>
                  <a:srgbClr val="888888"/>
                </a:solidFill>
                <a:latin typeface="Trebuchet MS"/>
                <a:ea typeface="Trebuchet MS"/>
                <a:cs typeface="Trebuchet MS"/>
                <a:sym typeface="Trebuchet MS"/>
              </a:defRPr>
            </a:lvl3pPr>
            <a:lvl4pPr marL="0" lvl="3" indent="0" algn="ctr">
              <a:spcBef>
                <a:spcPts val="0"/>
              </a:spcBef>
              <a:buNone/>
              <a:defRPr sz="1100">
                <a:solidFill>
                  <a:srgbClr val="888888"/>
                </a:solidFill>
                <a:latin typeface="Trebuchet MS"/>
                <a:ea typeface="Trebuchet MS"/>
                <a:cs typeface="Trebuchet MS"/>
                <a:sym typeface="Trebuchet MS"/>
              </a:defRPr>
            </a:lvl4pPr>
            <a:lvl5pPr marL="0" lvl="4" indent="0" algn="ctr">
              <a:spcBef>
                <a:spcPts val="0"/>
              </a:spcBef>
              <a:buNone/>
              <a:defRPr sz="1100">
                <a:solidFill>
                  <a:srgbClr val="888888"/>
                </a:solidFill>
                <a:latin typeface="Trebuchet MS"/>
                <a:ea typeface="Trebuchet MS"/>
                <a:cs typeface="Trebuchet MS"/>
                <a:sym typeface="Trebuchet MS"/>
              </a:defRPr>
            </a:lvl5pPr>
            <a:lvl6pPr marL="0" lvl="5" indent="0" algn="ctr">
              <a:spcBef>
                <a:spcPts val="0"/>
              </a:spcBef>
              <a:buNone/>
              <a:defRPr sz="1100">
                <a:solidFill>
                  <a:srgbClr val="888888"/>
                </a:solidFill>
                <a:latin typeface="Trebuchet MS"/>
                <a:ea typeface="Trebuchet MS"/>
                <a:cs typeface="Trebuchet MS"/>
                <a:sym typeface="Trebuchet MS"/>
              </a:defRPr>
            </a:lvl6pPr>
            <a:lvl7pPr marL="0" lvl="6" indent="0" algn="ctr">
              <a:spcBef>
                <a:spcPts val="0"/>
              </a:spcBef>
              <a:buNone/>
              <a:defRPr sz="1100">
                <a:solidFill>
                  <a:srgbClr val="888888"/>
                </a:solidFill>
                <a:latin typeface="Trebuchet MS"/>
                <a:ea typeface="Trebuchet MS"/>
                <a:cs typeface="Trebuchet MS"/>
                <a:sym typeface="Trebuchet MS"/>
              </a:defRPr>
            </a:lvl7pPr>
            <a:lvl8pPr marL="0" lvl="7" indent="0" algn="ctr">
              <a:spcBef>
                <a:spcPts val="0"/>
              </a:spcBef>
              <a:buNone/>
              <a:defRPr sz="1100">
                <a:solidFill>
                  <a:srgbClr val="888888"/>
                </a:solidFill>
                <a:latin typeface="Trebuchet MS"/>
                <a:ea typeface="Trebuchet MS"/>
                <a:cs typeface="Trebuchet MS"/>
                <a:sym typeface="Trebuchet MS"/>
              </a:defRPr>
            </a:lvl8pPr>
            <a:lvl9pPr marL="0" lvl="8" indent="0" algn="ctr">
              <a:spcBef>
                <a:spcPts val="0"/>
              </a:spcBef>
              <a:buNone/>
              <a:defRPr sz="1100">
                <a:solidFill>
                  <a:srgbClr val="888888"/>
                </a:solidFill>
                <a:latin typeface="Trebuchet MS"/>
                <a:ea typeface="Trebuchet MS"/>
                <a:cs typeface="Trebuchet MS"/>
                <a:sym typeface="Trebuchet MS"/>
              </a:defRPr>
            </a:lvl9pPr>
          </a:lstStyle>
          <a:p>
            <a:pPr marL="0" lvl="0" indent="0" algn="ctr" rtl="0">
              <a:spcBef>
                <a:spcPts val="0"/>
              </a:spcBef>
              <a:spcAft>
                <a:spcPts val="0"/>
              </a:spcAft>
              <a:buNone/>
            </a:pPr>
            <a:r>
              <a:rPr lang="en-US" dirty="0"/>
              <a:t>- </a:t>
            </a:r>
            <a:fld id="{00000000-1234-1234-1234-123412341234}" type="slidenum">
              <a:rPr lang="en-US"/>
              <a:t>‹#›</a:t>
            </a:fld>
            <a:r>
              <a:rPr lang="en-US" dirty="0"/>
              <a:t> -</a:t>
            </a:r>
            <a:endParaRPr dirty="0"/>
          </a:p>
        </p:txBody>
      </p:sp>
      <p:sp>
        <p:nvSpPr>
          <p:cNvPr id="109" name="Google Shape;109;p50"/>
          <p:cNvSpPr txBox="1">
            <a:spLocks noGrp="1"/>
          </p:cNvSpPr>
          <p:nvPr>
            <p:ph type="body" idx="1"/>
          </p:nvPr>
        </p:nvSpPr>
        <p:spPr>
          <a:xfrm>
            <a:off x="457200" y="1292769"/>
            <a:ext cx="8229600" cy="323165"/>
          </a:xfrm>
          <a:prstGeom prst="rect">
            <a:avLst/>
          </a:prstGeom>
          <a:noFill/>
          <a:ln>
            <a:noFill/>
          </a:ln>
        </p:spPr>
        <p:txBody>
          <a:bodyPr spcFirstLastPara="1" wrap="square" lIns="91425" tIns="45700" rIns="91425" bIns="45700" anchor="t" anchorCtr="0">
            <a:spAutoFit/>
          </a:bodyPr>
          <a:lstStyle>
            <a:lvl1pPr marL="457200" lvl="0" indent="-323850" algn="l">
              <a:spcBef>
                <a:spcPts val="600"/>
              </a:spcBef>
              <a:spcAft>
                <a:spcPts val="0"/>
              </a:spcAft>
              <a:buClr>
                <a:srgbClr val="003366"/>
              </a:buClr>
              <a:buSzPts val="1500"/>
              <a:buFont typeface="Noto Sans Symbols"/>
              <a:buChar char="❑"/>
              <a:defRPr sz="1500"/>
            </a:lvl1pPr>
            <a:lvl2pPr marL="914400" lvl="1" indent="-228600" algn="l">
              <a:spcBef>
                <a:spcPts val="340"/>
              </a:spcBef>
              <a:spcAft>
                <a:spcPts val="0"/>
              </a:spcAft>
              <a:buSzPts val="1700"/>
              <a:buNone/>
              <a:defRPr/>
            </a:lvl2pPr>
            <a:lvl3pPr marL="1371600" lvl="2" indent="-228600" algn="l">
              <a:spcBef>
                <a:spcPts val="300"/>
              </a:spcBef>
              <a:spcAft>
                <a:spcPts val="0"/>
              </a:spcAft>
              <a:buClr>
                <a:srgbClr val="003366"/>
              </a:buClr>
              <a:buSzPts val="1500"/>
              <a:buNone/>
              <a:defRPr/>
            </a:lvl3pPr>
            <a:lvl4pPr marL="1828800" lvl="3" indent="-228600" algn="l">
              <a:spcBef>
                <a:spcPts val="260"/>
              </a:spcBef>
              <a:spcAft>
                <a:spcPts val="0"/>
              </a:spcAft>
              <a:buClr>
                <a:srgbClr val="003366"/>
              </a:buClr>
              <a:buSzPts val="1300"/>
              <a:buNone/>
              <a:defRPr/>
            </a:lvl4pPr>
            <a:lvl5pPr marL="2286000" lvl="4" indent="-228600" algn="l">
              <a:spcBef>
                <a:spcPts val="260"/>
              </a:spcBef>
              <a:spcAft>
                <a:spcPts val="0"/>
              </a:spcAft>
              <a:buClr>
                <a:srgbClr val="003366"/>
              </a:buClr>
              <a:buSzPts val="1300"/>
              <a:buNone/>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110" name="Google Shape;110;p50"/>
          <p:cNvSpPr txBox="1"/>
          <p:nvPr/>
        </p:nvSpPr>
        <p:spPr>
          <a:xfrm>
            <a:off x="4843816" y="6416694"/>
            <a:ext cx="2743200" cy="24622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000" dirty="0">
                <a:solidFill>
                  <a:srgbClr val="7F7F7F"/>
                </a:solidFill>
                <a:latin typeface="Trebuchet MS"/>
                <a:ea typeface="Trebuchet MS"/>
                <a:cs typeface="Trebuchet MS"/>
                <a:sym typeface="Trebuchet MS"/>
              </a:rPr>
              <a:t>DRAFT – For Internal Discussion Only</a:t>
            </a:r>
            <a:endParaRPr sz="1000" dirty="0">
              <a:solidFill>
                <a:srgbClr val="7F7F7F"/>
              </a:solidFill>
              <a:latin typeface="Trebuchet MS"/>
              <a:ea typeface="Trebuchet MS"/>
              <a:cs typeface="Trebuchet MS"/>
              <a:sym typeface="Trebuchet MS"/>
            </a:endParaRPr>
          </a:p>
        </p:txBody>
      </p:sp>
    </p:spTree>
    <p:extLst>
      <p:ext uri="{BB962C8B-B14F-4D97-AF65-F5344CB8AC3E}">
        <p14:creationId xmlns:p14="http://schemas.microsoft.com/office/powerpoint/2010/main" val="3241679170"/>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matchingName="1_Custom Layout">
  <p:cSld name="1_Custom Layout">
    <p:spTree>
      <p:nvGrpSpPr>
        <p:cNvPr id="1" name="Shape 111"/>
        <p:cNvGrpSpPr/>
        <p:nvPr/>
      </p:nvGrpSpPr>
      <p:grpSpPr>
        <a:xfrm>
          <a:off x="0" y="0"/>
          <a:ext cx="0" cy="0"/>
          <a:chOff x="0" y="0"/>
          <a:chExt cx="0" cy="0"/>
        </a:xfrm>
      </p:grpSpPr>
      <p:sp>
        <p:nvSpPr>
          <p:cNvPr id="112" name="Google Shape;112;p51"/>
          <p:cNvSpPr txBox="1">
            <a:spLocks noGrp="1"/>
          </p:cNvSpPr>
          <p:nvPr>
            <p:ph type="title"/>
          </p:nvPr>
        </p:nvSpPr>
        <p:spPr>
          <a:xfrm>
            <a:off x="457200" y="274638"/>
            <a:ext cx="8229600" cy="640080"/>
          </a:xfrm>
          <a:prstGeom prst="rect">
            <a:avLst/>
          </a:prstGeom>
          <a:noFill/>
          <a:ln>
            <a:noFill/>
          </a:ln>
        </p:spPr>
        <p:txBody>
          <a:bodyPr spcFirstLastPara="1" wrap="square" lIns="91425" tIns="45700" rIns="91425" bIns="45700" anchor="b" anchorCtr="0">
            <a:noAutofit/>
          </a:bodyPr>
          <a:lstStyle>
            <a:lvl1pPr lvl="0" algn="l">
              <a:spcBef>
                <a:spcPts val="0"/>
              </a:spcBef>
              <a:spcAft>
                <a:spcPts val="0"/>
              </a:spcAft>
              <a:buClr>
                <a:srgbClr val="003366"/>
              </a:buClr>
              <a:buSzPts val="1700"/>
              <a:buFont typeface="Trebuchet MS"/>
              <a:buNone/>
              <a:defRPr sz="1700">
                <a:solidFill>
                  <a:srgbClr val="003366"/>
                </a:solidFill>
                <a:latin typeface="Trebuchet MS"/>
                <a:ea typeface="Trebuchet MS"/>
                <a:cs typeface="Trebuchet MS"/>
                <a:sym typeface="Trebuchet MS"/>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13" name="Google Shape;113;p51"/>
          <p:cNvSpPr txBox="1">
            <a:spLocks noGrp="1"/>
          </p:cNvSpPr>
          <p:nvPr>
            <p:ph type="body" idx="1"/>
          </p:nvPr>
        </p:nvSpPr>
        <p:spPr>
          <a:xfrm>
            <a:off x="457200" y="1292769"/>
            <a:ext cx="4038600" cy="2194560"/>
          </a:xfrm>
          <a:prstGeom prst="rect">
            <a:avLst/>
          </a:prstGeom>
          <a:noFill/>
          <a:ln>
            <a:noFill/>
          </a:ln>
        </p:spPr>
        <p:txBody>
          <a:bodyPr spcFirstLastPara="1" wrap="square" lIns="91425" tIns="45700" rIns="91425" bIns="45700" anchor="t" anchorCtr="0">
            <a:normAutofit/>
          </a:bodyPr>
          <a:lstStyle>
            <a:lvl1pPr marL="457200" lvl="0" indent="-336550" algn="l">
              <a:spcBef>
                <a:spcPts val="1200"/>
              </a:spcBef>
              <a:spcAft>
                <a:spcPts val="0"/>
              </a:spcAft>
              <a:buSzPts val="1700"/>
              <a:buChar char="❑"/>
              <a:defRPr sz="1700">
                <a:solidFill>
                  <a:srgbClr val="003366"/>
                </a:solidFill>
                <a:latin typeface="Trebuchet MS"/>
                <a:ea typeface="Trebuchet MS"/>
                <a:cs typeface="Trebuchet MS"/>
                <a:sym typeface="Trebuchet MS"/>
              </a:defRPr>
            </a:lvl1pPr>
            <a:lvl2pPr marL="914400" lvl="1" indent="-336550" algn="l">
              <a:spcBef>
                <a:spcPts val="340"/>
              </a:spcBef>
              <a:spcAft>
                <a:spcPts val="0"/>
              </a:spcAft>
              <a:buSzPts val="1700"/>
              <a:buChar char="▪"/>
              <a:defRPr sz="1700"/>
            </a:lvl2pPr>
            <a:lvl3pPr marL="1371600" lvl="2" indent="-323850" algn="l">
              <a:spcBef>
                <a:spcPts val="300"/>
              </a:spcBef>
              <a:spcAft>
                <a:spcPts val="0"/>
              </a:spcAft>
              <a:buClr>
                <a:srgbClr val="003366"/>
              </a:buClr>
              <a:buSzPts val="1500"/>
              <a:buChar char="―"/>
              <a:defRPr sz="1500"/>
            </a:lvl3pPr>
            <a:lvl4pPr marL="1828800" lvl="3" indent="-311150" algn="l">
              <a:spcBef>
                <a:spcPts val="260"/>
              </a:spcBef>
              <a:spcAft>
                <a:spcPts val="0"/>
              </a:spcAft>
              <a:buClr>
                <a:srgbClr val="003366"/>
              </a:buClr>
              <a:buSzPts val="1300"/>
              <a:buChar char="•"/>
              <a:defRPr sz="1300"/>
            </a:lvl4pPr>
            <a:lvl5pPr marL="2286000" lvl="4" indent="-311150" algn="l">
              <a:spcBef>
                <a:spcPts val="260"/>
              </a:spcBef>
              <a:spcAft>
                <a:spcPts val="0"/>
              </a:spcAft>
              <a:buClr>
                <a:srgbClr val="003366"/>
              </a:buClr>
              <a:buSzPts val="1300"/>
              <a:buChar char="»"/>
              <a:defRPr sz="1300"/>
            </a:lvl5pPr>
            <a:lvl6pPr marL="2743200" lvl="5" indent="-342900" algn="l">
              <a:spcBef>
                <a:spcPts val="360"/>
              </a:spcBef>
              <a:spcAft>
                <a:spcPts val="0"/>
              </a:spcAft>
              <a:buClr>
                <a:schemeClr val="dk1"/>
              </a:buClr>
              <a:buSzPts val="1800"/>
              <a:buChar char="•"/>
              <a:defRPr sz="1800"/>
            </a:lvl6pPr>
            <a:lvl7pPr marL="3200400" lvl="6" indent="-342900" algn="l">
              <a:spcBef>
                <a:spcPts val="360"/>
              </a:spcBef>
              <a:spcAft>
                <a:spcPts val="0"/>
              </a:spcAft>
              <a:buClr>
                <a:schemeClr val="dk1"/>
              </a:buClr>
              <a:buSzPts val="1800"/>
              <a:buChar char="•"/>
              <a:defRPr sz="1800"/>
            </a:lvl7pPr>
            <a:lvl8pPr marL="3657600" lvl="7" indent="-342900" algn="l">
              <a:spcBef>
                <a:spcPts val="360"/>
              </a:spcBef>
              <a:spcAft>
                <a:spcPts val="0"/>
              </a:spcAft>
              <a:buClr>
                <a:schemeClr val="dk1"/>
              </a:buClr>
              <a:buSzPts val="1800"/>
              <a:buChar char="•"/>
              <a:defRPr sz="1800"/>
            </a:lvl8pPr>
            <a:lvl9pPr marL="4114800" lvl="8" indent="-342900" algn="l">
              <a:spcBef>
                <a:spcPts val="360"/>
              </a:spcBef>
              <a:spcAft>
                <a:spcPts val="0"/>
              </a:spcAft>
              <a:buClr>
                <a:schemeClr val="dk1"/>
              </a:buClr>
              <a:buSzPts val="1800"/>
              <a:buChar char="•"/>
              <a:defRPr sz="1800"/>
            </a:lvl9pPr>
          </a:lstStyle>
          <a:p>
            <a:endParaRPr/>
          </a:p>
        </p:txBody>
      </p:sp>
      <p:sp>
        <p:nvSpPr>
          <p:cNvPr id="114" name="Google Shape;114;p51"/>
          <p:cNvSpPr txBox="1">
            <a:spLocks noGrp="1"/>
          </p:cNvSpPr>
          <p:nvPr>
            <p:ph type="body" idx="2"/>
          </p:nvPr>
        </p:nvSpPr>
        <p:spPr>
          <a:xfrm>
            <a:off x="4648200" y="1292769"/>
            <a:ext cx="4038600" cy="2194560"/>
          </a:xfrm>
          <a:prstGeom prst="rect">
            <a:avLst/>
          </a:prstGeom>
          <a:noFill/>
          <a:ln>
            <a:noFill/>
          </a:ln>
        </p:spPr>
        <p:txBody>
          <a:bodyPr spcFirstLastPara="1" wrap="square" lIns="91425" tIns="45700" rIns="91425" bIns="45700" anchor="t" anchorCtr="0">
            <a:normAutofit/>
          </a:bodyPr>
          <a:lstStyle>
            <a:lvl1pPr marL="457200" lvl="0" indent="-336550" algn="l">
              <a:spcBef>
                <a:spcPts val="1200"/>
              </a:spcBef>
              <a:spcAft>
                <a:spcPts val="0"/>
              </a:spcAft>
              <a:buSzPts val="1700"/>
              <a:buChar char="❑"/>
              <a:defRPr sz="1700">
                <a:solidFill>
                  <a:srgbClr val="003366"/>
                </a:solidFill>
                <a:latin typeface="Trebuchet MS"/>
                <a:ea typeface="Trebuchet MS"/>
                <a:cs typeface="Trebuchet MS"/>
                <a:sym typeface="Trebuchet MS"/>
              </a:defRPr>
            </a:lvl1pPr>
            <a:lvl2pPr marL="914400" lvl="1" indent="-336550" algn="l">
              <a:spcBef>
                <a:spcPts val="340"/>
              </a:spcBef>
              <a:spcAft>
                <a:spcPts val="0"/>
              </a:spcAft>
              <a:buSzPts val="1700"/>
              <a:buChar char="▪"/>
              <a:defRPr sz="1700"/>
            </a:lvl2pPr>
            <a:lvl3pPr marL="1371600" lvl="2" indent="-323850" algn="l">
              <a:spcBef>
                <a:spcPts val="300"/>
              </a:spcBef>
              <a:spcAft>
                <a:spcPts val="0"/>
              </a:spcAft>
              <a:buClr>
                <a:srgbClr val="003366"/>
              </a:buClr>
              <a:buSzPts val="1500"/>
              <a:buChar char="―"/>
              <a:defRPr sz="1500"/>
            </a:lvl3pPr>
            <a:lvl4pPr marL="1828800" lvl="3" indent="-311150" algn="l">
              <a:spcBef>
                <a:spcPts val="260"/>
              </a:spcBef>
              <a:spcAft>
                <a:spcPts val="0"/>
              </a:spcAft>
              <a:buClr>
                <a:srgbClr val="003366"/>
              </a:buClr>
              <a:buSzPts val="1300"/>
              <a:buChar char="•"/>
              <a:defRPr sz="1300"/>
            </a:lvl4pPr>
            <a:lvl5pPr marL="2286000" lvl="4" indent="-311150" algn="l">
              <a:spcBef>
                <a:spcPts val="260"/>
              </a:spcBef>
              <a:spcAft>
                <a:spcPts val="0"/>
              </a:spcAft>
              <a:buClr>
                <a:srgbClr val="003366"/>
              </a:buClr>
              <a:buSzPts val="1300"/>
              <a:buChar char="»"/>
              <a:defRPr sz="1300"/>
            </a:lvl5pPr>
            <a:lvl6pPr marL="2743200" lvl="5" indent="-342900" algn="l">
              <a:spcBef>
                <a:spcPts val="360"/>
              </a:spcBef>
              <a:spcAft>
                <a:spcPts val="0"/>
              </a:spcAft>
              <a:buClr>
                <a:schemeClr val="dk1"/>
              </a:buClr>
              <a:buSzPts val="1800"/>
              <a:buChar char="•"/>
              <a:defRPr sz="1800"/>
            </a:lvl6pPr>
            <a:lvl7pPr marL="3200400" lvl="6" indent="-342900" algn="l">
              <a:spcBef>
                <a:spcPts val="360"/>
              </a:spcBef>
              <a:spcAft>
                <a:spcPts val="0"/>
              </a:spcAft>
              <a:buClr>
                <a:schemeClr val="dk1"/>
              </a:buClr>
              <a:buSzPts val="1800"/>
              <a:buChar char="•"/>
              <a:defRPr sz="1800"/>
            </a:lvl7pPr>
            <a:lvl8pPr marL="3657600" lvl="7" indent="-342900" algn="l">
              <a:spcBef>
                <a:spcPts val="360"/>
              </a:spcBef>
              <a:spcAft>
                <a:spcPts val="0"/>
              </a:spcAft>
              <a:buClr>
                <a:schemeClr val="dk1"/>
              </a:buClr>
              <a:buSzPts val="1800"/>
              <a:buChar char="•"/>
              <a:defRPr sz="1800"/>
            </a:lvl8pPr>
            <a:lvl9pPr marL="4114800" lvl="8" indent="-342900" algn="l">
              <a:spcBef>
                <a:spcPts val="360"/>
              </a:spcBef>
              <a:spcAft>
                <a:spcPts val="0"/>
              </a:spcAft>
              <a:buClr>
                <a:schemeClr val="dk1"/>
              </a:buClr>
              <a:buSzPts val="1800"/>
              <a:buChar char="•"/>
              <a:defRPr sz="1800"/>
            </a:lvl9pPr>
          </a:lstStyle>
          <a:p>
            <a:endParaRPr/>
          </a:p>
        </p:txBody>
      </p:sp>
      <p:sp>
        <p:nvSpPr>
          <p:cNvPr id="115" name="Google Shape;115;p51"/>
          <p:cNvSpPr txBox="1">
            <a:spLocks noGrp="1"/>
          </p:cNvSpPr>
          <p:nvPr>
            <p:ph type="body" idx="3"/>
          </p:nvPr>
        </p:nvSpPr>
        <p:spPr>
          <a:xfrm>
            <a:off x="457200" y="3703320"/>
            <a:ext cx="4038600" cy="2194560"/>
          </a:xfrm>
          <a:prstGeom prst="rect">
            <a:avLst/>
          </a:prstGeom>
          <a:noFill/>
          <a:ln>
            <a:noFill/>
          </a:ln>
        </p:spPr>
        <p:txBody>
          <a:bodyPr spcFirstLastPara="1" wrap="square" lIns="91425" tIns="45700" rIns="91425" bIns="45700" anchor="t" anchorCtr="0">
            <a:normAutofit/>
          </a:bodyPr>
          <a:lstStyle>
            <a:lvl1pPr marL="457200" lvl="0" indent="-336550" algn="l">
              <a:spcBef>
                <a:spcPts val="1200"/>
              </a:spcBef>
              <a:spcAft>
                <a:spcPts val="0"/>
              </a:spcAft>
              <a:buSzPts val="1700"/>
              <a:buChar char="❑"/>
              <a:defRPr sz="1700">
                <a:solidFill>
                  <a:srgbClr val="003366"/>
                </a:solidFill>
                <a:latin typeface="Trebuchet MS"/>
                <a:ea typeface="Trebuchet MS"/>
                <a:cs typeface="Trebuchet MS"/>
                <a:sym typeface="Trebuchet MS"/>
              </a:defRPr>
            </a:lvl1pPr>
            <a:lvl2pPr marL="914400" lvl="1" indent="-336550" algn="l">
              <a:spcBef>
                <a:spcPts val="340"/>
              </a:spcBef>
              <a:spcAft>
                <a:spcPts val="0"/>
              </a:spcAft>
              <a:buSzPts val="1700"/>
              <a:buChar char="▪"/>
              <a:defRPr sz="1700"/>
            </a:lvl2pPr>
            <a:lvl3pPr marL="1371600" lvl="2" indent="-323850" algn="l">
              <a:spcBef>
                <a:spcPts val="300"/>
              </a:spcBef>
              <a:spcAft>
                <a:spcPts val="0"/>
              </a:spcAft>
              <a:buClr>
                <a:srgbClr val="003366"/>
              </a:buClr>
              <a:buSzPts val="1500"/>
              <a:buChar char="―"/>
              <a:defRPr sz="1500"/>
            </a:lvl3pPr>
            <a:lvl4pPr marL="1828800" lvl="3" indent="-311150" algn="l">
              <a:spcBef>
                <a:spcPts val="260"/>
              </a:spcBef>
              <a:spcAft>
                <a:spcPts val="0"/>
              </a:spcAft>
              <a:buClr>
                <a:srgbClr val="003366"/>
              </a:buClr>
              <a:buSzPts val="1300"/>
              <a:buChar char="•"/>
              <a:defRPr sz="1300"/>
            </a:lvl4pPr>
            <a:lvl5pPr marL="2286000" lvl="4" indent="-311150" algn="l">
              <a:spcBef>
                <a:spcPts val="260"/>
              </a:spcBef>
              <a:spcAft>
                <a:spcPts val="0"/>
              </a:spcAft>
              <a:buClr>
                <a:srgbClr val="003366"/>
              </a:buClr>
              <a:buSzPts val="1300"/>
              <a:buChar char="»"/>
              <a:defRPr sz="1300"/>
            </a:lvl5pPr>
            <a:lvl6pPr marL="2743200" lvl="5" indent="-342900" algn="l">
              <a:spcBef>
                <a:spcPts val="360"/>
              </a:spcBef>
              <a:spcAft>
                <a:spcPts val="0"/>
              </a:spcAft>
              <a:buClr>
                <a:schemeClr val="dk1"/>
              </a:buClr>
              <a:buSzPts val="1800"/>
              <a:buChar char="•"/>
              <a:defRPr sz="1800"/>
            </a:lvl6pPr>
            <a:lvl7pPr marL="3200400" lvl="6" indent="-342900" algn="l">
              <a:spcBef>
                <a:spcPts val="360"/>
              </a:spcBef>
              <a:spcAft>
                <a:spcPts val="0"/>
              </a:spcAft>
              <a:buClr>
                <a:schemeClr val="dk1"/>
              </a:buClr>
              <a:buSzPts val="1800"/>
              <a:buChar char="•"/>
              <a:defRPr sz="1800"/>
            </a:lvl7pPr>
            <a:lvl8pPr marL="3657600" lvl="7" indent="-342900" algn="l">
              <a:spcBef>
                <a:spcPts val="360"/>
              </a:spcBef>
              <a:spcAft>
                <a:spcPts val="0"/>
              </a:spcAft>
              <a:buClr>
                <a:schemeClr val="dk1"/>
              </a:buClr>
              <a:buSzPts val="1800"/>
              <a:buChar char="•"/>
              <a:defRPr sz="1800"/>
            </a:lvl8pPr>
            <a:lvl9pPr marL="4114800" lvl="8" indent="-342900" algn="l">
              <a:spcBef>
                <a:spcPts val="360"/>
              </a:spcBef>
              <a:spcAft>
                <a:spcPts val="0"/>
              </a:spcAft>
              <a:buClr>
                <a:schemeClr val="dk1"/>
              </a:buClr>
              <a:buSzPts val="1800"/>
              <a:buChar char="•"/>
              <a:defRPr sz="1800"/>
            </a:lvl9pPr>
          </a:lstStyle>
          <a:p>
            <a:endParaRPr/>
          </a:p>
        </p:txBody>
      </p:sp>
      <p:sp>
        <p:nvSpPr>
          <p:cNvPr id="116" name="Google Shape;116;p51"/>
          <p:cNvSpPr txBox="1">
            <a:spLocks noGrp="1"/>
          </p:cNvSpPr>
          <p:nvPr>
            <p:ph type="body" idx="4"/>
          </p:nvPr>
        </p:nvSpPr>
        <p:spPr>
          <a:xfrm>
            <a:off x="4648200" y="3703320"/>
            <a:ext cx="4038600" cy="2194560"/>
          </a:xfrm>
          <a:prstGeom prst="rect">
            <a:avLst/>
          </a:prstGeom>
          <a:noFill/>
          <a:ln>
            <a:noFill/>
          </a:ln>
        </p:spPr>
        <p:txBody>
          <a:bodyPr spcFirstLastPara="1" wrap="square" lIns="91425" tIns="45700" rIns="91425" bIns="45700" anchor="t" anchorCtr="0">
            <a:normAutofit/>
          </a:bodyPr>
          <a:lstStyle>
            <a:lvl1pPr marL="457200" lvl="0" indent="-336550" algn="l">
              <a:spcBef>
                <a:spcPts val="1200"/>
              </a:spcBef>
              <a:spcAft>
                <a:spcPts val="0"/>
              </a:spcAft>
              <a:buSzPts val="1700"/>
              <a:buChar char="❑"/>
              <a:defRPr sz="1700">
                <a:solidFill>
                  <a:srgbClr val="003366"/>
                </a:solidFill>
                <a:latin typeface="Trebuchet MS"/>
                <a:ea typeface="Trebuchet MS"/>
                <a:cs typeface="Trebuchet MS"/>
                <a:sym typeface="Trebuchet MS"/>
              </a:defRPr>
            </a:lvl1pPr>
            <a:lvl2pPr marL="914400" lvl="1" indent="-336550" algn="l">
              <a:spcBef>
                <a:spcPts val="340"/>
              </a:spcBef>
              <a:spcAft>
                <a:spcPts val="0"/>
              </a:spcAft>
              <a:buSzPts val="1700"/>
              <a:buChar char="▪"/>
              <a:defRPr sz="1700"/>
            </a:lvl2pPr>
            <a:lvl3pPr marL="1371600" lvl="2" indent="-323850" algn="l">
              <a:spcBef>
                <a:spcPts val="300"/>
              </a:spcBef>
              <a:spcAft>
                <a:spcPts val="0"/>
              </a:spcAft>
              <a:buClr>
                <a:srgbClr val="003366"/>
              </a:buClr>
              <a:buSzPts val="1500"/>
              <a:buChar char="―"/>
              <a:defRPr sz="1500"/>
            </a:lvl3pPr>
            <a:lvl4pPr marL="1828800" lvl="3" indent="-311150" algn="l">
              <a:spcBef>
                <a:spcPts val="260"/>
              </a:spcBef>
              <a:spcAft>
                <a:spcPts val="0"/>
              </a:spcAft>
              <a:buClr>
                <a:srgbClr val="003366"/>
              </a:buClr>
              <a:buSzPts val="1300"/>
              <a:buChar char="•"/>
              <a:defRPr sz="1300"/>
            </a:lvl4pPr>
            <a:lvl5pPr marL="2286000" lvl="4" indent="-311150" algn="l">
              <a:spcBef>
                <a:spcPts val="260"/>
              </a:spcBef>
              <a:spcAft>
                <a:spcPts val="0"/>
              </a:spcAft>
              <a:buClr>
                <a:srgbClr val="003366"/>
              </a:buClr>
              <a:buSzPts val="1300"/>
              <a:buChar char="»"/>
              <a:defRPr sz="1300"/>
            </a:lvl5pPr>
            <a:lvl6pPr marL="2743200" lvl="5" indent="-342900" algn="l">
              <a:spcBef>
                <a:spcPts val="360"/>
              </a:spcBef>
              <a:spcAft>
                <a:spcPts val="0"/>
              </a:spcAft>
              <a:buClr>
                <a:schemeClr val="dk1"/>
              </a:buClr>
              <a:buSzPts val="1800"/>
              <a:buChar char="•"/>
              <a:defRPr sz="1800"/>
            </a:lvl6pPr>
            <a:lvl7pPr marL="3200400" lvl="6" indent="-342900" algn="l">
              <a:spcBef>
                <a:spcPts val="360"/>
              </a:spcBef>
              <a:spcAft>
                <a:spcPts val="0"/>
              </a:spcAft>
              <a:buClr>
                <a:schemeClr val="dk1"/>
              </a:buClr>
              <a:buSzPts val="1800"/>
              <a:buChar char="•"/>
              <a:defRPr sz="1800"/>
            </a:lvl7pPr>
            <a:lvl8pPr marL="3657600" lvl="7" indent="-342900" algn="l">
              <a:spcBef>
                <a:spcPts val="360"/>
              </a:spcBef>
              <a:spcAft>
                <a:spcPts val="0"/>
              </a:spcAft>
              <a:buClr>
                <a:schemeClr val="dk1"/>
              </a:buClr>
              <a:buSzPts val="1800"/>
              <a:buChar char="•"/>
              <a:defRPr sz="1800"/>
            </a:lvl8pPr>
            <a:lvl9pPr marL="4114800" lvl="8" indent="-342900" algn="l">
              <a:spcBef>
                <a:spcPts val="360"/>
              </a:spcBef>
              <a:spcAft>
                <a:spcPts val="0"/>
              </a:spcAft>
              <a:buClr>
                <a:schemeClr val="dk1"/>
              </a:buClr>
              <a:buSzPts val="1800"/>
              <a:buChar char="•"/>
              <a:defRPr sz="1800"/>
            </a:lvl9pPr>
          </a:lstStyle>
          <a:p>
            <a:endParaRPr/>
          </a:p>
        </p:txBody>
      </p:sp>
      <p:sp>
        <p:nvSpPr>
          <p:cNvPr id="117" name="Google Shape;117;p51"/>
          <p:cNvSpPr txBox="1">
            <a:spLocks noGrp="1"/>
          </p:cNvSpPr>
          <p:nvPr>
            <p:ph type="sldNum" idx="12"/>
          </p:nvPr>
        </p:nvSpPr>
        <p:spPr>
          <a:xfrm>
            <a:off x="4160520" y="6356350"/>
            <a:ext cx="822960" cy="365125"/>
          </a:xfrm>
          <a:prstGeom prst="rect">
            <a:avLst/>
          </a:prstGeom>
          <a:noFill/>
          <a:ln>
            <a:noFill/>
          </a:ln>
        </p:spPr>
        <p:txBody>
          <a:bodyPr spcFirstLastPara="1" wrap="square" lIns="91425" tIns="45700" rIns="91425" bIns="45700" anchor="ctr" anchorCtr="0">
            <a:noAutofit/>
          </a:bodyPr>
          <a:lstStyle>
            <a:lvl1pPr marL="0" lvl="0" indent="0" algn="ctr">
              <a:spcBef>
                <a:spcPts val="0"/>
              </a:spcBef>
              <a:buNone/>
              <a:defRPr sz="1100">
                <a:solidFill>
                  <a:srgbClr val="888888"/>
                </a:solidFill>
                <a:latin typeface="Trebuchet MS"/>
                <a:ea typeface="Trebuchet MS"/>
                <a:cs typeface="Trebuchet MS"/>
                <a:sym typeface="Trebuchet MS"/>
              </a:defRPr>
            </a:lvl1pPr>
            <a:lvl2pPr marL="0" lvl="1" indent="0" algn="ctr">
              <a:spcBef>
                <a:spcPts val="0"/>
              </a:spcBef>
              <a:buNone/>
              <a:defRPr sz="1100">
                <a:solidFill>
                  <a:srgbClr val="888888"/>
                </a:solidFill>
                <a:latin typeface="Trebuchet MS"/>
                <a:ea typeface="Trebuchet MS"/>
                <a:cs typeface="Trebuchet MS"/>
                <a:sym typeface="Trebuchet MS"/>
              </a:defRPr>
            </a:lvl2pPr>
            <a:lvl3pPr marL="0" lvl="2" indent="0" algn="ctr">
              <a:spcBef>
                <a:spcPts val="0"/>
              </a:spcBef>
              <a:buNone/>
              <a:defRPr sz="1100">
                <a:solidFill>
                  <a:srgbClr val="888888"/>
                </a:solidFill>
                <a:latin typeface="Trebuchet MS"/>
                <a:ea typeface="Trebuchet MS"/>
                <a:cs typeface="Trebuchet MS"/>
                <a:sym typeface="Trebuchet MS"/>
              </a:defRPr>
            </a:lvl3pPr>
            <a:lvl4pPr marL="0" lvl="3" indent="0" algn="ctr">
              <a:spcBef>
                <a:spcPts val="0"/>
              </a:spcBef>
              <a:buNone/>
              <a:defRPr sz="1100">
                <a:solidFill>
                  <a:srgbClr val="888888"/>
                </a:solidFill>
                <a:latin typeface="Trebuchet MS"/>
                <a:ea typeface="Trebuchet MS"/>
                <a:cs typeface="Trebuchet MS"/>
                <a:sym typeface="Trebuchet MS"/>
              </a:defRPr>
            </a:lvl4pPr>
            <a:lvl5pPr marL="0" lvl="4" indent="0" algn="ctr">
              <a:spcBef>
                <a:spcPts val="0"/>
              </a:spcBef>
              <a:buNone/>
              <a:defRPr sz="1100">
                <a:solidFill>
                  <a:srgbClr val="888888"/>
                </a:solidFill>
                <a:latin typeface="Trebuchet MS"/>
                <a:ea typeface="Trebuchet MS"/>
                <a:cs typeface="Trebuchet MS"/>
                <a:sym typeface="Trebuchet MS"/>
              </a:defRPr>
            </a:lvl5pPr>
            <a:lvl6pPr marL="0" lvl="5" indent="0" algn="ctr">
              <a:spcBef>
                <a:spcPts val="0"/>
              </a:spcBef>
              <a:buNone/>
              <a:defRPr sz="1100">
                <a:solidFill>
                  <a:srgbClr val="888888"/>
                </a:solidFill>
                <a:latin typeface="Trebuchet MS"/>
                <a:ea typeface="Trebuchet MS"/>
                <a:cs typeface="Trebuchet MS"/>
                <a:sym typeface="Trebuchet MS"/>
              </a:defRPr>
            </a:lvl6pPr>
            <a:lvl7pPr marL="0" lvl="6" indent="0" algn="ctr">
              <a:spcBef>
                <a:spcPts val="0"/>
              </a:spcBef>
              <a:buNone/>
              <a:defRPr sz="1100">
                <a:solidFill>
                  <a:srgbClr val="888888"/>
                </a:solidFill>
                <a:latin typeface="Trebuchet MS"/>
                <a:ea typeface="Trebuchet MS"/>
                <a:cs typeface="Trebuchet MS"/>
                <a:sym typeface="Trebuchet MS"/>
              </a:defRPr>
            </a:lvl7pPr>
            <a:lvl8pPr marL="0" lvl="7" indent="0" algn="ctr">
              <a:spcBef>
                <a:spcPts val="0"/>
              </a:spcBef>
              <a:buNone/>
              <a:defRPr sz="1100">
                <a:solidFill>
                  <a:srgbClr val="888888"/>
                </a:solidFill>
                <a:latin typeface="Trebuchet MS"/>
                <a:ea typeface="Trebuchet MS"/>
                <a:cs typeface="Trebuchet MS"/>
                <a:sym typeface="Trebuchet MS"/>
              </a:defRPr>
            </a:lvl8pPr>
            <a:lvl9pPr marL="0" lvl="8" indent="0" algn="ctr">
              <a:spcBef>
                <a:spcPts val="0"/>
              </a:spcBef>
              <a:buNone/>
              <a:defRPr sz="1100">
                <a:solidFill>
                  <a:srgbClr val="888888"/>
                </a:solidFill>
                <a:latin typeface="Trebuchet MS"/>
                <a:ea typeface="Trebuchet MS"/>
                <a:cs typeface="Trebuchet MS"/>
                <a:sym typeface="Trebuchet MS"/>
              </a:defRPr>
            </a:lvl9pPr>
          </a:lstStyle>
          <a:p>
            <a:pPr marL="0" lvl="0" indent="0" algn="ctr" rtl="0">
              <a:spcBef>
                <a:spcPts val="0"/>
              </a:spcBef>
              <a:spcAft>
                <a:spcPts val="0"/>
              </a:spcAft>
              <a:buNone/>
            </a:pPr>
            <a:r>
              <a:rPr lang="en-US" dirty="0"/>
              <a:t>- </a:t>
            </a:r>
            <a:fld id="{00000000-1234-1234-1234-123412341234}" type="slidenum">
              <a:rPr lang="en-US"/>
              <a:t>‹#›</a:t>
            </a:fld>
            <a:r>
              <a:rPr lang="en-US" dirty="0"/>
              <a:t> -</a:t>
            </a:r>
            <a:endParaRPr dirty="0"/>
          </a:p>
        </p:txBody>
      </p:sp>
      <p:sp>
        <p:nvSpPr>
          <p:cNvPr id="118" name="Google Shape;118;p51"/>
          <p:cNvSpPr txBox="1"/>
          <p:nvPr/>
        </p:nvSpPr>
        <p:spPr>
          <a:xfrm>
            <a:off x="4843816" y="6416694"/>
            <a:ext cx="2743200" cy="24622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000" dirty="0">
                <a:solidFill>
                  <a:srgbClr val="7F7F7F"/>
                </a:solidFill>
                <a:latin typeface="Trebuchet MS"/>
                <a:ea typeface="Trebuchet MS"/>
                <a:cs typeface="Trebuchet MS"/>
                <a:sym typeface="Trebuchet MS"/>
              </a:rPr>
              <a:t>DRAFT – For Internal Discussion Only</a:t>
            </a:r>
            <a:endParaRPr sz="1000" dirty="0">
              <a:solidFill>
                <a:srgbClr val="7F7F7F"/>
              </a:solidFill>
              <a:latin typeface="Trebuchet MS"/>
              <a:ea typeface="Trebuchet MS"/>
              <a:cs typeface="Trebuchet MS"/>
              <a:sym typeface="Trebuchet MS"/>
            </a:endParaRPr>
          </a:p>
        </p:txBody>
      </p:sp>
    </p:spTree>
    <p:extLst>
      <p:ext uri="{BB962C8B-B14F-4D97-AF65-F5344CB8AC3E}">
        <p14:creationId xmlns:p14="http://schemas.microsoft.com/office/powerpoint/2010/main" val="174691470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matchingName="1_Title and Content">
  <p:cSld name="1_Title and Content">
    <p:bg>
      <p:bgPr>
        <a:blipFill dpi="0" rotWithShape="1">
          <a:blip r:embed="rId2">
            <a:lum/>
          </a:blip>
          <a:srcRect/>
          <a:stretch>
            <a:fillRect/>
          </a:stretch>
        </a:blipFill>
        <a:effectLst/>
      </p:bgPr>
    </p:bg>
    <p:spTree>
      <p:nvGrpSpPr>
        <p:cNvPr id="1" name="Shape 58"/>
        <p:cNvGrpSpPr/>
        <p:nvPr/>
      </p:nvGrpSpPr>
      <p:grpSpPr>
        <a:xfrm>
          <a:off x="0" y="0"/>
          <a:ext cx="0" cy="0"/>
          <a:chOff x="0" y="0"/>
          <a:chExt cx="0" cy="0"/>
        </a:xfrm>
      </p:grpSpPr>
      <p:sp>
        <p:nvSpPr>
          <p:cNvPr id="59" name="Google Shape;59;p28"/>
          <p:cNvSpPr txBox="1">
            <a:spLocks noGrp="1"/>
          </p:cNvSpPr>
          <p:nvPr>
            <p:ph type="body" idx="1"/>
          </p:nvPr>
        </p:nvSpPr>
        <p:spPr>
          <a:xfrm>
            <a:off x="457200" y="1292769"/>
            <a:ext cx="8229600" cy="4663440"/>
          </a:xfrm>
          <a:prstGeom prst="rect">
            <a:avLst/>
          </a:prstGeom>
          <a:noFill/>
          <a:ln>
            <a:noFill/>
          </a:ln>
        </p:spPr>
        <p:txBody>
          <a:bodyPr spcFirstLastPara="1" wrap="square" lIns="91425" tIns="45700" rIns="91425" bIns="45700" anchor="t" anchorCtr="0">
            <a:noAutofit/>
          </a:bodyPr>
          <a:lstStyle>
            <a:lvl1pPr marL="457200" lvl="0" indent="-336550" algn="l">
              <a:spcBef>
                <a:spcPts val="1200"/>
              </a:spcBef>
              <a:spcAft>
                <a:spcPts val="0"/>
              </a:spcAft>
              <a:buClr>
                <a:srgbClr val="003366"/>
              </a:buClr>
              <a:buSzPts val="1700"/>
              <a:buFont typeface="Noto Sans Symbols"/>
              <a:buChar char="❑"/>
              <a:defRPr sz="1700">
                <a:solidFill>
                  <a:srgbClr val="003366"/>
                </a:solidFill>
                <a:latin typeface="Trebuchet MS"/>
                <a:ea typeface="Trebuchet MS"/>
                <a:cs typeface="Trebuchet MS"/>
                <a:sym typeface="Trebuchet MS"/>
              </a:defRPr>
            </a:lvl1pPr>
            <a:lvl2pPr marL="914400" lvl="1" indent="-336550" algn="l">
              <a:spcBef>
                <a:spcPts val="340"/>
              </a:spcBef>
              <a:spcAft>
                <a:spcPts val="0"/>
              </a:spcAft>
              <a:buClr>
                <a:srgbClr val="003366"/>
              </a:buClr>
              <a:buSzPts val="1700"/>
              <a:buChar char="–"/>
              <a:defRPr sz="1700">
                <a:solidFill>
                  <a:srgbClr val="003366"/>
                </a:solidFill>
                <a:latin typeface="Trebuchet MS"/>
                <a:ea typeface="Trebuchet MS"/>
                <a:cs typeface="Trebuchet MS"/>
                <a:sym typeface="Trebuchet MS"/>
              </a:defRPr>
            </a:lvl2pPr>
            <a:lvl3pPr marL="1371600" lvl="2" indent="-323850" algn="l">
              <a:spcBef>
                <a:spcPts val="300"/>
              </a:spcBef>
              <a:spcAft>
                <a:spcPts val="0"/>
              </a:spcAft>
              <a:buClr>
                <a:srgbClr val="003366"/>
              </a:buClr>
              <a:buSzPts val="1500"/>
              <a:buChar char="•"/>
              <a:defRPr sz="1500">
                <a:solidFill>
                  <a:srgbClr val="003366"/>
                </a:solidFill>
                <a:latin typeface="Trebuchet MS"/>
                <a:ea typeface="Trebuchet MS"/>
                <a:cs typeface="Trebuchet MS"/>
                <a:sym typeface="Trebuchet MS"/>
              </a:defRPr>
            </a:lvl3pPr>
            <a:lvl4pPr marL="1828800" lvl="3" indent="-323850" algn="l">
              <a:spcBef>
                <a:spcPts val="300"/>
              </a:spcBef>
              <a:spcAft>
                <a:spcPts val="0"/>
              </a:spcAft>
              <a:buClr>
                <a:srgbClr val="003366"/>
              </a:buClr>
              <a:buSzPts val="1500"/>
              <a:buChar char="–"/>
              <a:defRPr sz="1500">
                <a:solidFill>
                  <a:srgbClr val="003366"/>
                </a:solidFill>
                <a:latin typeface="Trebuchet MS"/>
                <a:ea typeface="Trebuchet MS"/>
                <a:cs typeface="Trebuchet MS"/>
                <a:sym typeface="Trebuchet MS"/>
              </a:defRPr>
            </a:lvl4pPr>
            <a:lvl5pPr marL="2286000" lvl="4" indent="-323850" algn="l">
              <a:spcBef>
                <a:spcPts val="300"/>
              </a:spcBef>
              <a:spcAft>
                <a:spcPts val="0"/>
              </a:spcAft>
              <a:buClr>
                <a:schemeClr val="dk1"/>
              </a:buClr>
              <a:buSzPts val="1500"/>
              <a:buChar char="»"/>
              <a:defRPr sz="1500"/>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pic>
        <p:nvPicPr>
          <p:cNvPr id="9" name="Picture 8" descr="logo.png">
            <a:extLst>
              <a:ext uri="{FF2B5EF4-FFF2-40B4-BE49-F238E27FC236}">
                <a16:creationId xmlns:a16="http://schemas.microsoft.com/office/drawing/2014/main" id="{262A3CB1-2DFF-5547-119D-98642069270F}"/>
              </a:ext>
            </a:extLst>
          </p:cNvPr>
          <p:cNvPicPr>
            <a:picLocks noChangeAspect="1"/>
          </p:cNvPicPr>
          <p:nvPr userDrawn="1"/>
        </p:nvPicPr>
        <p:blipFill>
          <a:blip r:embed="rId3" cstate="print"/>
          <a:srcRect b="24196"/>
          <a:stretch>
            <a:fillRect/>
          </a:stretch>
        </p:blipFill>
        <p:spPr>
          <a:xfrm>
            <a:off x="5343525" y="-142875"/>
            <a:ext cx="3800475" cy="1251448"/>
          </a:xfrm>
          <a:prstGeom prst="rect">
            <a:avLst/>
          </a:prstGeom>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matchingName="3_Title and Content">
  <p:cSld name="3_Title and Content">
    <p:bg>
      <p:bgPr>
        <a:blipFill dpi="0" rotWithShape="1">
          <a:blip r:embed="rId2">
            <a:lum/>
          </a:blip>
          <a:srcRect/>
          <a:stretch>
            <a:fillRect/>
          </a:stretch>
        </a:blipFill>
        <a:effectLst/>
      </p:bgPr>
    </p:bg>
    <p:spTree>
      <p:nvGrpSpPr>
        <p:cNvPr id="1" name="Shape 68"/>
        <p:cNvGrpSpPr/>
        <p:nvPr/>
      </p:nvGrpSpPr>
      <p:grpSpPr>
        <a:xfrm>
          <a:off x="0" y="0"/>
          <a:ext cx="0" cy="0"/>
          <a:chOff x="0" y="0"/>
          <a:chExt cx="0" cy="0"/>
        </a:xfrm>
      </p:grpSpPr>
      <p:sp>
        <p:nvSpPr>
          <p:cNvPr id="69" name="Google Shape;69;p29"/>
          <p:cNvSpPr txBox="1">
            <a:spLocks noGrp="1"/>
          </p:cNvSpPr>
          <p:nvPr>
            <p:ph type="body" idx="1"/>
          </p:nvPr>
        </p:nvSpPr>
        <p:spPr>
          <a:xfrm>
            <a:off x="457200" y="1292769"/>
            <a:ext cx="8229600" cy="4663440"/>
          </a:xfrm>
          <a:prstGeom prst="rect">
            <a:avLst/>
          </a:prstGeom>
          <a:noFill/>
          <a:ln>
            <a:noFill/>
          </a:ln>
        </p:spPr>
        <p:txBody>
          <a:bodyPr spcFirstLastPara="1" wrap="square" lIns="91425" tIns="45700" rIns="91425" bIns="45700" anchor="t" anchorCtr="0">
            <a:noAutofit/>
          </a:bodyPr>
          <a:lstStyle>
            <a:lvl1pPr marL="457200" lvl="0" indent="-336550" algn="l">
              <a:spcBef>
                <a:spcPts val="1200"/>
              </a:spcBef>
              <a:spcAft>
                <a:spcPts val="0"/>
              </a:spcAft>
              <a:buClr>
                <a:srgbClr val="003366"/>
              </a:buClr>
              <a:buSzPts val="1700"/>
              <a:buFont typeface="Noto Sans Symbols"/>
              <a:buChar char="❑"/>
              <a:defRPr sz="1700">
                <a:solidFill>
                  <a:srgbClr val="003366"/>
                </a:solidFill>
                <a:latin typeface="Trebuchet MS"/>
                <a:ea typeface="Trebuchet MS"/>
                <a:cs typeface="Trebuchet MS"/>
                <a:sym typeface="Trebuchet MS"/>
              </a:defRPr>
            </a:lvl1pPr>
            <a:lvl2pPr marL="914400" lvl="1" indent="-336550" algn="l">
              <a:spcBef>
                <a:spcPts val="340"/>
              </a:spcBef>
              <a:spcAft>
                <a:spcPts val="0"/>
              </a:spcAft>
              <a:buClr>
                <a:srgbClr val="003366"/>
              </a:buClr>
              <a:buSzPts val="1700"/>
              <a:buChar char="–"/>
              <a:defRPr sz="1700">
                <a:solidFill>
                  <a:srgbClr val="003366"/>
                </a:solidFill>
                <a:latin typeface="Trebuchet MS"/>
                <a:ea typeface="Trebuchet MS"/>
                <a:cs typeface="Trebuchet MS"/>
                <a:sym typeface="Trebuchet MS"/>
              </a:defRPr>
            </a:lvl2pPr>
            <a:lvl3pPr marL="1371600" lvl="2" indent="-323850" algn="l">
              <a:spcBef>
                <a:spcPts val="300"/>
              </a:spcBef>
              <a:spcAft>
                <a:spcPts val="0"/>
              </a:spcAft>
              <a:buClr>
                <a:srgbClr val="003366"/>
              </a:buClr>
              <a:buSzPts val="1500"/>
              <a:buChar char="•"/>
              <a:defRPr sz="1500">
                <a:solidFill>
                  <a:srgbClr val="003366"/>
                </a:solidFill>
                <a:latin typeface="Trebuchet MS"/>
                <a:ea typeface="Trebuchet MS"/>
                <a:cs typeface="Trebuchet MS"/>
                <a:sym typeface="Trebuchet MS"/>
              </a:defRPr>
            </a:lvl3pPr>
            <a:lvl4pPr marL="1828800" lvl="3" indent="-323850" algn="l">
              <a:spcBef>
                <a:spcPts val="300"/>
              </a:spcBef>
              <a:spcAft>
                <a:spcPts val="0"/>
              </a:spcAft>
              <a:buClr>
                <a:srgbClr val="003366"/>
              </a:buClr>
              <a:buSzPts val="1500"/>
              <a:buChar char="–"/>
              <a:defRPr sz="1500">
                <a:solidFill>
                  <a:srgbClr val="003366"/>
                </a:solidFill>
                <a:latin typeface="Trebuchet MS"/>
                <a:ea typeface="Trebuchet MS"/>
                <a:cs typeface="Trebuchet MS"/>
                <a:sym typeface="Trebuchet MS"/>
              </a:defRPr>
            </a:lvl4pPr>
            <a:lvl5pPr marL="2286000" lvl="4" indent="-323850" algn="l">
              <a:spcBef>
                <a:spcPts val="300"/>
              </a:spcBef>
              <a:spcAft>
                <a:spcPts val="0"/>
              </a:spcAft>
              <a:buClr>
                <a:schemeClr val="dk1"/>
              </a:buClr>
              <a:buSzPts val="1500"/>
              <a:buChar char="»"/>
              <a:defRPr sz="1500"/>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pic>
        <p:nvPicPr>
          <p:cNvPr id="6" name="Picture 5" descr="logo.png">
            <a:extLst>
              <a:ext uri="{FF2B5EF4-FFF2-40B4-BE49-F238E27FC236}">
                <a16:creationId xmlns:a16="http://schemas.microsoft.com/office/drawing/2014/main" id="{EF5CD1F1-2065-A828-9955-55BB90C663D9}"/>
              </a:ext>
            </a:extLst>
          </p:cNvPr>
          <p:cNvPicPr>
            <a:picLocks noChangeAspect="1"/>
          </p:cNvPicPr>
          <p:nvPr userDrawn="1"/>
        </p:nvPicPr>
        <p:blipFill>
          <a:blip r:embed="rId3" cstate="print"/>
          <a:srcRect b="24196"/>
          <a:stretch>
            <a:fillRect/>
          </a:stretch>
        </p:blipFill>
        <p:spPr>
          <a:xfrm>
            <a:off x="5343525" y="-142875"/>
            <a:ext cx="3800475" cy="1251448"/>
          </a:xfrm>
          <a:prstGeom prst="rect">
            <a:avLst/>
          </a:prstGeom>
        </p:spPr>
      </p:pic>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matchingName="4_Title and Content">
  <p:cSld name="4_Title and Content">
    <p:bg>
      <p:bgPr>
        <a:blipFill dpi="0" rotWithShape="1">
          <a:blip r:embed="rId2">
            <a:lum/>
          </a:blip>
          <a:srcRect/>
          <a:stretch>
            <a:fillRect/>
          </a:stretch>
        </a:blipFill>
        <a:effectLst/>
      </p:bgPr>
    </p:bg>
    <p:spTree>
      <p:nvGrpSpPr>
        <p:cNvPr id="1" name="Shape 78"/>
        <p:cNvGrpSpPr/>
        <p:nvPr/>
      </p:nvGrpSpPr>
      <p:grpSpPr>
        <a:xfrm>
          <a:off x="0" y="0"/>
          <a:ext cx="0" cy="0"/>
          <a:chOff x="0" y="0"/>
          <a:chExt cx="0" cy="0"/>
        </a:xfrm>
      </p:grpSpPr>
      <p:sp>
        <p:nvSpPr>
          <p:cNvPr id="79" name="Google Shape;79;p30"/>
          <p:cNvSpPr txBox="1">
            <a:spLocks noGrp="1"/>
          </p:cNvSpPr>
          <p:nvPr>
            <p:ph type="body" idx="1"/>
          </p:nvPr>
        </p:nvSpPr>
        <p:spPr>
          <a:xfrm>
            <a:off x="457200" y="1292769"/>
            <a:ext cx="8229600" cy="4663440"/>
          </a:xfrm>
          <a:prstGeom prst="rect">
            <a:avLst/>
          </a:prstGeom>
          <a:noFill/>
          <a:ln>
            <a:noFill/>
          </a:ln>
        </p:spPr>
        <p:txBody>
          <a:bodyPr spcFirstLastPara="1" wrap="square" lIns="91425" tIns="45700" rIns="91425" bIns="45700" anchor="t" anchorCtr="0">
            <a:noAutofit/>
          </a:bodyPr>
          <a:lstStyle>
            <a:lvl1pPr marL="457200" lvl="0" indent="-336550" algn="l">
              <a:spcBef>
                <a:spcPts val="1200"/>
              </a:spcBef>
              <a:spcAft>
                <a:spcPts val="0"/>
              </a:spcAft>
              <a:buClr>
                <a:srgbClr val="003366"/>
              </a:buClr>
              <a:buSzPts val="1700"/>
              <a:buFont typeface="Noto Sans Symbols"/>
              <a:buChar char="❑"/>
              <a:defRPr sz="1700">
                <a:solidFill>
                  <a:srgbClr val="003366"/>
                </a:solidFill>
                <a:latin typeface="Trebuchet MS"/>
                <a:ea typeface="Trebuchet MS"/>
                <a:cs typeface="Trebuchet MS"/>
                <a:sym typeface="Trebuchet MS"/>
              </a:defRPr>
            </a:lvl1pPr>
            <a:lvl2pPr marL="914400" lvl="1" indent="-336550" algn="l">
              <a:spcBef>
                <a:spcPts val="340"/>
              </a:spcBef>
              <a:spcAft>
                <a:spcPts val="0"/>
              </a:spcAft>
              <a:buClr>
                <a:srgbClr val="003366"/>
              </a:buClr>
              <a:buSzPts val="1700"/>
              <a:buChar char="–"/>
              <a:defRPr sz="1700">
                <a:solidFill>
                  <a:srgbClr val="003366"/>
                </a:solidFill>
                <a:latin typeface="Trebuchet MS"/>
                <a:ea typeface="Trebuchet MS"/>
                <a:cs typeface="Trebuchet MS"/>
                <a:sym typeface="Trebuchet MS"/>
              </a:defRPr>
            </a:lvl2pPr>
            <a:lvl3pPr marL="1371600" lvl="2" indent="-323850" algn="l">
              <a:spcBef>
                <a:spcPts val="300"/>
              </a:spcBef>
              <a:spcAft>
                <a:spcPts val="0"/>
              </a:spcAft>
              <a:buClr>
                <a:srgbClr val="003366"/>
              </a:buClr>
              <a:buSzPts val="1500"/>
              <a:buChar char="•"/>
              <a:defRPr sz="1500">
                <a:solidFill>
                  <a:srgbClr val="003366"/>
                </a:solidFill>
                <a:latin typeface="Trebuchet MS"/>
                <a:ea typeface="Trebuchet MS"/>
                <a:cs typeface="Trebuchet MS"/>
                <a:sym typeface="Trebuchet MS"/>
              </a:defRPr>
            </a:lvl3pPr>
            <a:lvl4pPr marL="1828800" lvl="3" indent="-323850" algn="l">
              <a:spcBef>
                <a:spcPts val="300"/>
              </a:spcBef>
              <a:spcAft>
                <a:spcPts val="0"/>
              </a:spcAft>
              <a:buClr>
                <a:srgbClr val="003366"/>
              </a:buClr>
              <a:buSzPts val="1500"/>
              <a:buChar char="–"/>
              <a:defRPr sz="1500">
                <a:solidFill>
                  <a:srgbClr val="003366"/>
                </a:solidFill>
                <a:latin typeface="Trebuchet MS"/>
                <a:ea typeface="Trebuchet MS"/>
                <a:cs typeface="Trebuchet MS"/>
                <a:sym typeface="Trebuchet MS"/>
              </a:defRPr>
            </a:lvl4pPr>
            <a:lvl5pPr marL="2286000" lvl="4" indent="-323850" algn="l">
              <a:spcBef>
                <a:spcPts val="300"/>
              </a:spcBef>
              <a:spcAft>
                <a:spcPts val="0"/>
              </a:spcAft>
              <a:buClr>
                <a:schemeClr val="dk1"/>
              </a:buClr>
              <a:buSzPts val="1500"/>
              <a:buChar char="»"/>
              <a:defRPr sz="1500"/>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pic>
        <p:nvPicPr>
          <p:cNvPr id="6" name="Picture 5" descr="logo.png">
            <a:extLst>
              <a:ext uri="{FF2B5EF4-FFF2-40B4-BE49-F238E27FC236}">
                <a16:creationId xmlns:a16="http://schemas.microsoft.com/office/drawing/2014/main" id="{9AA681EE-9BFD-D0BF-937D-88EA5013DEE0}"/>
              </a:ext>
            </a:extLst>
          </p:cNvPr>
          <p:cNvPicPr>
            <a:picLocks noChangeAspect="1"/>
          </p:cNvPicPr>
          <p:nvPr userDrawn="1"/>
        </p:nvPicPr>
        <p:blipFill>
          <a:blip r:embed="rId3" cstate="print"/>
          <a:srcRect b="24196"/>
          <a:stretch>
            <a:fillRect/>
          </a:stretch>
        </p:blipFill>
        <p:spPr>
          <a:xfrm>
            <a:off x="5343525" y="-142875"/>
            <a:ext cx="3800475" cy="1251448"/>
          </a:xfrm>
          <a:prstGeom prst="rect">
            <a:avLst/>
          </a:prstGeom>
        </p:spPr>
      </p:pic>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matchingName="7_Title and Content">
  <p:cSld name="7_Title and Content">
    <p:bg>
      <p:bgPr>
        <a:blipFill dpi="0" rotWithShape="1">
          <a:blip r:embed="rId2">
            <a:lum/>
          </a:blip>
          <a:srcRect/>
          <a:stretch>
            <a:fillRect/>
          </a:stretch>
        </a:blipFill>
        <a:effectLst/>
      </p:bgPr>
    </p:bg>
    <p:spTree>
      <p:nvGrpSpPr>
        <p:cNvPr id="1" name="Shape 88"/>
        <p:cNvGrpSpPr/>
        <p:nvPr/>
      </p:nvGrpSpPr>
      <p:grpSpPr>
        <a:xfrm>
          <a:off x="0" y="0"/>
          <a:ext cx="0" cy="0"/>
          <a:chOff x="0" y="0"/>
          <a:chExt cx="0" cy="0"/>
        </a:xfrm>
      </p:grpSpPr>
      <p:sp>
        <p:nvSpPr>
          <p:cNvPr id="89" name="Google Shape;89;p31"/>
          <p:cNvSpPr txBox="1">
            <a:spLocks noGrp="1"/>
          </p:cNvSpPr>
          <p:nvPr>
            <p:ph type="body" idx="1"/>
          </p:nvPr>
        </p:nvSpPr>
        <p:spPr>
          <a:xfrm>
            <a:off x="457200" y="1292769"/>
            <a:ext cx="8229600" cy="4663440"/>
          </a:xfrm>
          <a:prstGeom prst="rect">
            <a:avLst/>
          </a:prstGeom>
          <a:noFill/>
          <a:ln>
            <a:noFill/>
          </a:ln>
        </p:spPr>
        <p:txBody>
          <a:bodyPr spcFirstLastPara="1" wrap="square" lIns="91425" tIns="45700" rIns="91425" bIns="45700" anchor="t" anchorCtr="0">
            <a:noAutofit/>
          </a:bodyPr>
          <a:lstStyle>
            <a:lvl1pPr marL="457200" lvl="0" indent="-336550" algn="l">
              <a:spcBef>
                <a:spcPts val="1200"/>
              </a:spcBef>
              <a:spcAft>
                <a:spcPts val="0"/>
              </a:spcAft>
              <a:buClr>
                <a:srgbClr val="003366"/>
              </a:buClr>
              <a:buSzPts val="1700"/>
              <a:buFont typeface="Noto Sans Symbols"/>
              <a:buChar char="❑"/>
              <a:defRPr sz="1700">
                <a:solidFill>
                  <a:srgbClr val="003366"/>
                </a:solidFill>
                <a:latin typeface="Trebuchet MS"/>
                <a:ea typeface="Trebuchet MS"/>
                <a:cs typeface="Trebuchet MS"/>
                <a:sym typeface="Trebuchet MS"/>
              </a:defRPr>
            </a:lvl1pPr>
            <a:lvl2pPr marL="914400" lvl="1" indent="-336550" algn="l">
              <a:spcBef>
                <a:spcPts val="340"/>
              </a:spcBef>
              <a:spcAft>
                <a:spcPts val="0"/>
              </a:spcAft>
              <a:buClr>
                <a:srgbClr val="003366"/>
              </a:buClr>
              <a:buSzPts val="1700"/>
              <a:buChar char="–"/>
              <a:defRPr sz="1700">
                <a:solidFill>
                  <a:srgbClr val="003366"/>
                </a:solidFill>
                <a:latin typeface="Trebuchet MS"/>
                <a:ea typeface="Trebuchet MS"/>
                <a:cs typeface="Trebuchet MS"/>
                <a:sym typeface="Trebuchet MS"/>
              </a:defRPr>
            </a:lvl2pPr>
            <a:lvl3pPr marL="1371600" lvl="2" indent="-323850" algn="l">
              <a:spcBef>
                <a:spcPts val="300"/>
              </a:spcBef>
              <a:spcAft>
                <a:spcPts val="0"/>
              </a:spcAft>
              <a:buClr>
                <a:srgbClr val="003366"/>
              </a:buClr>
              <a:buSzPts val="1500"/>
              <a:buChar char="•"/>
              <a:defRPr sz="1500">
                <a:solidFill>
                  <a:srgbClr val="003366"/>
                </a:solidFill>
                <a:latin typeface="Trebuchet MS"/>
                <a:ea typeface="Trebuchet MS"/>
                <a:cs typeface="Trebuchet MS"/>
                <a:sym typeface="Trebuchet MS"/>
              </a:defRPr>
            </a:lvl3pPr>
            <a:lvl4pPr marL="1828800" lvl="3" indent="-323850" algn="l">
              <a:spcBef>
                <a:spcPts val="300"/>
              </a:spcBef>
              <a:spcAft>
                <a:spcPts val="0"/>
              </a:spcAft>
              <a:buClr>
                <a:srgbClr val="003366"/>
              </a:buClr>
              <a:buSzPts val="1500"/>
              <a:buChar char="–"/>
              <a:defRPr sz="1500">
                <a:solidFill>
                  <a:srgbClr val="003366"/>
                </a:solidFill>
                <a:latin typeface="Trebuchet MS"/>
                <a:ea typeface="Trebuchet MS"/>
                <a:cs typeface="Trebuchet MS"/>
                <a:sym typeface="Trebuchet MS"/>
              </a:defRPr>
            </a:lvl4pPr>
            <a:lvl5pPr marL="2286000" lvl="4" indent="-323850" algn="l">
              <a:spcBef>
                <a:spcPts val="300"/>
              </a:spcBef>
              <a:spcAft>
                <a:spcPts val="0"/>
              </a:spcAft>
              <a:buClr>
                <a:schemeClr val="dk1"/>
              </a:buClr>
              <a:buSzPts val="1500"/>
              <a:buChar char="»"/>
              <a:defRPr sz="1500"/>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pic>
        <p:nvPicPr>
          <p:cNvPr id="6" name="Picture 5" descr="logo.png">
            <a:extLst>
              <a:ext uri="{FF2B5EF4-FFF2-40B4-BE49-F238E27FC236}">
                <a16:creationId xmlns:a16="http://schemas.microsoft.com/office/drawing/2014/main" id="{593E91EC-B672-24D3-8A05-A10743281823}"/>
              </a:ext>
            </a:extLst>
          </p:cNvPr>
          <p:cNvPicPr>
            <a:picLocks noChangeAspect="1"/>
          </p:cNvPicPr>
          <p:nvPr userDrawn="1"/>
        </p:nvPicPr>
        <p:blipFill>
          <a:blip r:embed="rId3" cstate="print"/>
          <a:srcRect b="24196"/>
          <a:stretch>
            <a:fillRect/>
          </a:stretch>
        </p:blipFill>
        <p:spPr>
          <a:xfrm>
            <a:off x="5343525" y="-142875"/>
            <a:ext cx="3800475" cy="1251448"/>
          </a:xfrm>
          <a:prstGeom prst="rect">
            <a:avLst/>
          </a:prstGeom>
        </p:spPr>
      </p:pic>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matchingName="10_Title and Content">
  <p:cSld name="10_Title and Content">
    <p:bg>
      <p:bgPr>
        <a:blipFill dpi="0" rotWithShape="1">
          <a:blip r:embed="rId2">
            <a:lum/>
          </a:blip>
          <a:srcRect/>
          <a:stretch>
            <a:fillRect/>
          </a:stretch>
        </a:blipFill>
        <a:effectLst/>
      </p:bgPr>
    </p:bg>
    <p:spTree>
      <p:nvGrpSpPr>
        <p:cNvPr id="1" name="Shape 98"/>
        <p:cNvGrpSpPr/>
        <p:nvPr/>
      </p:nvGrpSpPr>
      <p:grpSpPr>
        <a:xfrm>
          <a:off x="0" y="0"/>
          <a:ext cx="0" cy="0"/>
          <a:chOff x="0" y="0"/>
          <a:chExt cx="0" cy="0"/>
        </a:xfrm>
      </p:grpSpPr>
      <p:sp>
        <p:nvSpPr>
          <p:cNvPr id="99" name="Google Shape;99;p32"/>
          <p:cNvSpPr txBox="1">
            <a:spLocks noGrp="1"/>
          </p:cNvSpPr>
          <p:nvPr>
            <p:ph type="body" idx="1"/>
          </p:nvPr>
        </p:nvSpPr>
        <p:spPr>
          <a:xfrm>
            <a:off x="457200" y="1292769"/>
            <a:ext cx="8229600" cy="4663440"/>
          </a:xfrm>
          <a:prstGeom prst="rect">
            <a:avLst/>
          </a:prstGeom>
          <a:noFill/>
          <a:ln>
            <a:noFill/>
          </a:ln>
        </p:spPr>
        <p:txBody>
          <a:bodyPr spcFirstLastPara="1" wrap="square" lIns="91425" tIns="45700" rIns="91425" bIns="45700" anchor="t" anchorCtr="0">
            <a:noAutofit/>
          </a:bodyPr>
          <a:lstStyle>
            <a:lvl1pPr marL="457200" lvl="0" indent="-336550" algn="l">
              <a:spcBef>
                <a:spcPts val="1200"/>
              </a:spcBef>
              <a:spcAft>
                <a:spcPts val="0"/>
              </a:spcAft>
              <a:buClr>
                <a:srgbClr val="003366"/>
              </a:buClr>
              <a:buSzPts val="1700"/>
              <a:buFont typeface="Noto Sans Symbols"/>
              <a:buChar char="❑"/>
              <a:defRPr sz="1700">
                <a:solidFill>
                  <a:srgbClr val="003366"/>
                </a:solidFill>
                <a:latin typeface="Trebuchet MS"/>
                <a:ea typeface="Trebuchet MS"/>
                <a:cs typeface="Trebuchet MS"/>
                <a:sym typeface="Trebuchet MS"/>
              </a:defRPr>
            </a:lvl1pPr>
            <a:lvl2pPr marL="914400" lvl="1" indent="-336550" algn="l">
              <a:spcBef>
                <a:spcPts val="340"/>
              </a:spcBef>
              <a:spcAft>
                <a:spcPts val="0"/>
              </a:spcAft>
              <a:buClr>
                <a:srgbClr val="003366"/>
              </a:buClr>
              <a:buSzPts val="1700"/>
              <a:buChar char="–"/>
              <a:defRPr sz="1700">
                <a:solidFill>
                  <a:srgbClr val="003366"/>
                </a:solidFill>
                <a:latin typeface="Trebuchet MS"/>
                <a:ea typeface="Trebuchet MS"/>
                <a:cs typeface="Trebuchet MS"/>
                <a:sym typeface="Trebuchet MS"/>
              </a:defRPr>
            </a:lvl2pPr>
            <a:lvl3pPr marL="1371600" lvl="2" indent="-323850" algn="l">
              <a:spcBef>
                <a:spcPts val="300"/>
              </a:spcBef>
              <a:spcAft>
                <a:spcPts val="0"/>
              </a:spcAft>
              <a:buClr>
                <a:srgbClr val="003366"/>
              </a:buClr>
              <a:buSzPts val="1500"/>
              <a:buChar char="•"/>
              <a:defRPr sz="1500">
                <a:solidFill>
                  <a:srgbClr val="003366"/>
                </a:solidFill>
                <a:latin typeface="Trebuchet MS"/>
                <a:ea typeface="Trebuchet MS"/>
                <a:cs typeface="Trebuchet MS"/>
                <a:sym typeface="Trebuchet MS"/>
              </a:defRPr>
            </a:lvl3pPr>
            <a:lvl4pPr marL="1828800" lvl="3" indent="-323850" algn="l">
              <a:spcBef>
                <a:spcPts val="300"/>
              </a:spcBef>
              <a:spcAft>
                <a:spcPts val="0"/>
              </a:spcAft>
              <a:buClr>
                <a:srgbClr val="003366"/>
              </a:buClr>
              <a:buSzPts val="1500"/>
              <a:buChar char="–"/>
              <a:defRPr sz="1500">
                <a:solidFill>
                  <a:srgbClr val="003366"/>
                </a:solidFill>
                <a:latin typeface="Trebuchet MS"/>
                <a:ea typeface="Trebuchet MS"/>
                <a:cs typeface="Trebuchet MS"/>
                <a:sym typeface="Trebuchet MS"/>
              </a:defRPr>
            </a:lvl4pPr>
            <a:lvl5pPr marL="2286000" lvl="4" indent="-323850" algn="l">
              <a:spcBef>
                <a:spcPts val="300"/>
              </a:spcBef>
              <a:spcAft>
                <a:spcPts val="0"/>
              </a:spcAft>
              <a:buClr>
                <a:schemeClr val="dk1"/>
              </a:buClr>
              <a:buSzPts val="1500"/>
              <a:buChar char="»"/>
              <a:defRPr sz="1500"/>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pic>
        <p:nvPicPr>
          <p:cNvPr id="6" name="Picture 5" descr="logo.png">
            <a:extLst>
              <a:ext uri="{FF2B5EF4-FFF2-40B4-BE49-F238E27FC236}">
                <a16:creationId xmlns:a16="http://schemas.microsoft.com/office/drawing/2014/main" id="{475AF4CC-BC3A-C109-24AE-20BC27A3BC15}"/>
              </a:ext>
            </a:extLst>
          </p:cNvPr>
          <p:cNvPicPr>
            <a:picLocks noChangeAspect="1"/>
          </p:cNvPicPr>
          <p:nvPr userDrawn="1"/>
        </p:nvPicPr>
        <p:blipFill>
          <a:blip r:embed="rId3" cstate="print"/>
          <a:srcRect b="24196"/>
          <a:stretch>
            <a:fillRect/>
          </a:stretch>
        </p:blipFill>
        <p:spPr>
          <a:xfrm>
            <a:off x="5343525" y="-142875"/>
            <a:ext cx="3800475" cy="1251448"/>
          </a:xfrm>
          <a:prstGeom prst="rect">
            <a:avLst/>
          </a:prstGeom>
        </p:spPr>
      </p:pic>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matchingName="12_Title and Content">
  <p:cSld name="12_Title and Content">
    <p:bg>
      <p:bgPr>
        <a:blipFill dpi="0" rotWithShape="1">
          <a:blip r:embed="rId2">
            <a:lum/>
          </a:blip>
          <a:srcRect/>
          <a:stretch>
            <a:fillRect/>
          </a:stretch>
        </a:blipFill>
        <a:effectLst/>
      </p:bgPr>
    </p:bg>
    <p:spTree>
      <p:nvGrpSpPr>
        <p:cNvPr id="1" name="Shape 108"/>
        <p:cNvGrpSpPr/>
        <p:nvPr/>
      </p:nvGrpSpPr>
      <p:grpSpPr>
        <a:xfrm>
          <a:off x="0" y="0"/>
          <a:ext cx="0" cy="0"/>
          <a:chOff x="0" y="0"/>
          <a:chExt cx="0" cy="0"/>
        </a:xfrm>
      </p:grpSpPr>
      <p:sp>
        <p:nvSpPr>
          <p:cNvPr id="109" name="Google Shape;109;p33"/>
          <p:cNvSpPr txBox="1">
            <a:spLocks noGrp="1"/>
          </p:cNvSpPr>
          <p:nvPr>
            <p:ph type="body" idx="1"/>
          </p:nvPr>
        </p:nvSpPr>
        <p:spPr>
          <a:xfrm>
            <a:off x="457200" y="1292769"/>
            <a:ext cx="8229600" cy="4663440"/>
          </a:xfrm>
          <a:prstGeom prst="rect">
            <a:avLst/>
          </a:prstGeom>
          <a:noFill/>
          <a:ln>
            <a:noFill/>
          </a:ln>
        </p:spPr>
        <p:txBody>
          <a:bodyPr spcFirstLastPara="1" wrap="square" lIns="91425" tIns="45700" rIns="91425" bIns="45700" anchor="t" anchorCtr="0">
            <a:noAutofit/>
          </a:bodyPr>
          <a:lstStyle>
            <a:lvl1pPr marL="457200" lvl="0" indent="-336550" algn="l">
              <a:spcBef>
                <a:spcPts val="1200"/>
              </a:spcBef>
              <a:spcAft>
                <a:spcPts val="0"/>
              </a:spcAft>
              <a:buClr>
                <a:srgbClr val="003366"/>
              </a:buClr>
              <a:buSzPts val="1700"/>
              <a:buFont typeface="Noto Sans Symbols"/>
              <a:buChar char="❑"/>
              <a:defRPr sz="1700">
                <a:solidFill>
                  <a:srgbClr val="003366"/>
                </a:solidFill>
                <a:latin typeface="Trebuchet MS"/>
                <a:ea typeface="Trebuchet MS"/>
                <a:cs typeface="Trebuchet MS"/>
                <a:sym typeface="Trebuchet MS"/>
              </a:defRPr>
            </a:lvl1pPr>
            <a:lvl2pPr marL="914400" lvl="1" indent="-336550" algn="l">
              <a:spcBef>
                <a:spcPts val="340"/>
              </a:spcBef>
              <a:spcAft>
                <a:spcPts val="0"/>
              </a:spcAft>
              <a:buClr>
                <a:srgbClr val="003366"/>
              </a:buClr>
              <a:buSzPts val="1700"/>
              <a:buChar char="–"/>
              <a:defRPr sz="1700">
                <a:solidFill>
                  <a:srgbClr val="003366"/>
                </a:solidFill>
                <a:latin typeface="Trebuchet MS"/>
                <a:ea typeface="Trebuchet MS"/>
                <a:cs typeface="Trebuchet MS"/>
                <a:sym typeface="Trebuchet MS"/>
              </a:defRPr>
            </a:lvl2pPr>
            <a:lvl3pPr marL="1371600" lvl="2" indent="-323850" algn="l">
              <a:spcBef>
                <a:spcPts val="300"/>
              </a:spcBef>
              <a:spcAft>
                <a:spcPts val="0"/>
              </a:spcAft>
              <a:buClr>
                <a:srgbClr val="003366"/>
              </a:buClr>
              <a:buSzPts val="1500"/>
              <a:buChar char="•"/>
              <a:defRPr sz="1500">
                <a:solidFill>
                  <a:srgbClr val="003366"/>
                </a:solidFill>
                <a:latin typeface="Trebuchet MS"/>
                <a:ea typeface="Trebuchet MS"/>
                <a:cs typeface="Trebuchet MS"/>
                <a:sym typeface="Trebuchet MS"/>
              </a:defRPr>
            </a:lvl3pPr>
            <a:lvl4pPr marL="1828800" lvl="3" indent="-323850" algn="l">
              <a:spcBef>
                <a:spcPts val="300"/>
              </a:spcBef>
              <a:spcAft>
                <a:spcPts val="0"/>
              </a:spcAft>
              <a:buClr>
                <a:srgbClr val="003366"/>
              </a:buClr>
              <a:buSzPts val="1500"/>
              <a:buChar char="–"/>
              <a:defRPr sz="1500">
                <a:solidFill>
                  <a:srgbClr val="003366"/>
                </a:solidFill>
                <a:latin typeface="Trebuchet MS"/>
                <a:ea typeface="Trebuchet MS"/>
                <a:cs typeface="Trebuchet MS"/>
                <a:sym typeface="Trebuchet MS"/>
              </a:defRPr>
            </a:lvl4pPr>
            <a:lvl5pPr marL="2286000" lvl="4" indent="-323850" algn="l">
              <a:spcBef>
                <a:spcPts val="300"/>
              </a:spcBef>
              <a:spcAft>
                <a:spcPts val="0"/>
              </a:spcAft>
              <a:buClr>
                <a:schemeClr val="dk1"/>
              </a:buClr>
              <a:buSzPts val="1500"/>
              <a:buChar char="»"/>
              <a:defRPr sz="1500"/>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dirty="0"/>
          </a:p>
        </p:txBody>
      </p:sp>
      <p:pic>
        <p:nvPicPr>
          <p:cNvPr id="6" name="Picture 5" descr="logo.png">
            <a:extLst>
              <a:ext uri="{FF2B5EF4-FFF2-40B4-BE49-F238E27FC236}">
                <a16:creationId xmlns:a16="http://schemas.microsoft.com/office/drawing/2014/main" id="{4703757F-1E1D-D059-DF8C-14A6E4853E41}"/>
              </a:ext>
            </a:extLst>
          </p:cNvPr>
          <p:cNvPicPr>
            <a:picLocks noChangeAspect="1"/>
          </p:cNvPicPr>
          <p:nvPr userDrawn="1"/>
        </p:nvPicPr>
        <p:blipFill>
          <a:blip r:embed="rId3" cstate="print"/>
          <a:srcRect b="24196"/>
          <a:stretch>
            <a:fillRect/>
          </a:stretch>
        </p:blipFill>
        <p:spPr>
          <a:xfrm>
            <a:off x="5343525" y="-142875"/>
            <a:ext cx="3800475" cy="1251448"/>
          </a:xfrm>
          <a:prstGeom prst="rect">
            <a:avLst/>
          </a:prstGeom>
        </p:spPr>
      </p:pic>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image" Target="../media/image2.jpg"/><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image" Target="../media/image1.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33.xml"/><Relationship Id="rId3" Type="http://schemas.openxmlformats.org/officeDocument/2006/relationships/slideLayout" Target="../slideLayouts/slideLayout28.xml"/><Relationship Id="rId7" Type="http://schemas.openxmlformats.org/officeDocument/2006/relationships/slideLayout" Target="../slideLayouts/slideLayout32.xml"/><Relationship Id="rId12" Type="http://schemas.openxmlformats.org/officeDocument/2006/relationships/image" Target="../media/image2.jpg"/><Relationship Id="rId2" Type="http://schemas.openxmlformats.org/officeDocument/2006/relationships/slideLayout" Target="../slideLayouts/slideLayout27.xml"/><Relationship Id="rId1" Type="http://schemas.openxmlformats.org/officeDocument/2006/relationships/slideLayout" Target="../slideLayouts/slideLayout26.xml"/><Relationship Id="rId6" Type="http://schemas.openxmlformats.org/officeDocument/2006/relationships/slideLayout" Target="../slideLayouts/slideLayout31.xml"/><Relationship Id="rId11" Type="http://schemas.openxmlformats.org/officeDocument/2006/relationships/image" Target="../media/image1.png"/><Relationship Id="rId5" Type="http://schemas.openxmlformats.org/officeDocument/2006/relationships/slideLayout" Target="../slideLayouts/slideLayout30.xml"/><Relationship Id="rId10" Type="http://schemas.openxmlformats.org/officeDocument/2006/relationships/theme" Target="../theme/theme2.xml"/><Relationship Id="rId4" Type="http://schemas.openxmlformats.org/officeDocument/2006/relationships/slideLayout" Target="../slideLayouts/slideLayout29.xml"/><Relationship Id="rId9" Type="http://schemas.openxmlformats.org/officeDocument/2006/relationships/slideLayout" Target="../slideLayouts/slideLayout3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24"/>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marR="0" lvl="0" algn="ctr" rtl="0">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1" name="Google Shape;11;p24"/>
          <p:cNvSpPr txBox="1">
            <a:spLocks noGrp="1"/>
          </p:cNvSpPr>
          <p:nvPr>
            <p:ph type="body" idx="1"/>
          </p:nvPr>
        </p:nvSpPr>
        <p:spPr>
          <a:xfrm>
            <a:off x="457200" y="1600200"/>
            <a:ext cx="8229600" cy="4525963"/>
          </a:xfrm>
          <a:prstGeom prst="rect">
            <a:avLst/>
          </a:prstGeom>
          <a:noFill/>
          <a:ln>
            <a:noFill/>
          </a:ln>
        </p:spPr>
        <p:txBody>
          <a:bodyPr spcFirstLastPara="1" wrap="square" lIns="91425" tIns="45700" rIns="91425" bIns="45700" anchor="t" anchorCtr="0">
            <a:normAutofit/>
          </a:bodyPr>
          <a:lstStyle>
            <a:lvl1pPr marL="457200" marR="0" lvl="0" indent="-431800" algn="l" rtl="0">
              <a:spcBef>
                <a:spcPts val="640"/>
              </a:spcBef>
              <a:spcAft>
                <a:spcPts val="0"/>
              </a:spcAft>
              <a:buClr>
                <a:schemeClr val="dk1"/>
              </a:buClr>
              <a:buSzPts val="3200"/>
              <a:buFont typeface="Arial"/>
              <a:buChar char="•"/>
              <a:defRPr sz="3200" b="0" i="0" u="none" strike="noStrike" cap="none">
                <a:solidFill>
                  <a:schemeClr val="dk1"/>
                </a:solidFill>
                <a:latin typeface="Calibri"/>
                <a:ea typeface="Calibri"/>
                <a:cs typeface="Calibri"/>
                <a:sym typeface="Calibri"/>
              </a:defRPr>
            </a:lvl1pPr>
            <a:lvl2pPr marL="914400" marR="0" lvl="1" indent="-406400" algn="l" rtl="0">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rtl="0">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12" name="Google Shape;12;p24"/>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3" name="Google Shape;13;p24"/>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4" name="Google Shape;14;p24"/>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Calibri"/>
                <a:ea typeface="Calibri"/>
                <a:cs typeface="Calibri"/>
                <a:sym typeface="Calibri"/>
              </a:defRPr>
            </a:lvl1pPr>
            <a:lvl2pPr marL="0" marR="0" lvl="1" indent="0" algn="r" rtl="0">
              <a:spcBef>
                <a:spcPts val="0"/>
              </a:spcBef>
              <a:buNone/>
              <a:defRPr sz="1200" b="0" i="0" u="none" strike="noStrike" cap="none">
                <a:solidFill>
                  <a:srgbClr val="888888"/>
                </a:solidFill>
                <a:latin typeface="Calibri"/>
                <a:ea typeface="Calibri"/>
                <a:cs typeface="Calibri"/>
                <a:sym typeface="Calibri"/>
              </a:defRPr>
            </a:lvl2pPr>
            <a:lvl3pPr marL="0" marR="0" lvl="2" indent="0" algn="r" rtl="0">
              <a:spcBef>
                <a:spcPts val="0"/>
              </a:spcBef>
              <a:buNone/>
              <a:defRPr sz="1200" b="0" i="0" u="none" strike="noStrike" cap="none">
                <a:solidFill>
                  <a:srgbClr val="888888"/>
                </a:solidFill>
                <a:latin typeface="Calibri"/>
                <a:ea typeface="Calibri"/>
                <a:cs typeface="Calibri"/>
                <a:sym typeface="Calibri"/>
              </a:defRPr>
            </a:lvl3pPr>
            <a:lvl4pPr marL="0" marR="0" lvl="3" indent="0" algn="r" rtl="0">
              <a:spcBef>
                <a:spcPts val="0"/>
              </a:spcBef>
              <a:buNone/>
              <a:defRPr sz="1200" b="0" i="0" u="none" strike="noStrike" cap="none">
                <a:solidFill>
                  <a:srgbClr val="888888"/>
                </a:solidFill>
                <a:latin typeface="Calibri"/>
                <a:ea typeface="Calibri"/>
                <a:cs typeface="Calibri"/>
                <a:sym typeface="Calibri"/>
              </a:defRPr>
            </a:lvl4pPr>
            <a:lvl5pPr marL="0" marR="0" lvl="4" indent="0" algn="r" rtl="0">
              <a:spcBef>
                <a:spcPts val="0"/>
              </a:spcBef>
              <a:buNone/>
              <a:defRPr sz="1200" b="0" i="0" u="none" strike="noStrike" cap="none">
                <a:solidFill>
                  <a:srgbClr val="888888"/>
                </a:solidFill>
                <a:latin typeface="Calibri"/>
                <a:ea typeface="Calibri"/>
                <a:cs typeface="Calibri"/>
                <a:sym typeface="Calibri"/>
              </a:defRPr>
            </a:lvl5pPr>
            <a:lvl6pPr marL="0" marR="0" lvl="5" indent="0" algn="r" rtl="0">
              <a:spcBef>
                <a:spcPts val="0"/>
              </a:spcBef>
              <a:buNone/>
              <a:defRPr sz="1200" b="0" i="0" u="none" strike="noStrike" cap="none">
                <a:solidFill>
                  <a:srgbClr val="888888"/>
                </a:solidFill>
                <a:latin typeface="Calibri"/>
                <a:ea typeface="Calibri"/>
                <a:cs typeface="Calibri"/>
                <a:sym typeface="Calibri"/>
              </a:defRPr>
            </a:lvl6pPr>
            <a:lvl7pPr marL="0" marR="0" lvl="6" indent="0" algn="r" rtl="0">
              <a:spcBef>
                <a:spcPts val="0"/>
              </a:spcBef>
              <a:buNone/>
              <a:defRPr sz="1200" b="0" i="0" u="none" strike="noStrike" cap="none">
                <a:solidFill>
                  <a:srgbClr val="888888"/>
                </a:solidFill>
                <a:latin typeface="Calibri"/>
                <a:ea typeface="Calibri"/>
                <a:cs typeface="Calibri"/>
                <a:sym typeface="Calibri"/>
              </a:defRPr>
            </a:lvl7pPr>
            <a:lvl8pPr marL="0" marR="0" lvl="7" indent="0" algn="r" rtl="0">
              <a:spcBef>
                <a:spcPts val="0"/>
              </a:spcBef>
              <a:buNone/>
              <a:defRPr sz="1200" b="0" i="0" u="none" strike="noStrike" cap="none">
                <a:solidFill>
                  <a:srgbClr val="888888"/>
                </a:solidFill>
                <a:latin typeface="Calibri"/>
                <a:ea typeface="Calibri"/>
                <a:cs typeface="Calibri"/>
                <a:sym typeface="Calibri"/>
              </a:defRPr>
            </a:lvl8pPr>
            <a:lvl9pPr marL="0" marR="0" lvl="8" indent="0" algn="r" rtl="0">
              <a:spcBef>
                <a:spcPts val="0"/>
              </a:spcBef>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r>
              <a:rPr lang="en-US"/>
              <a:t>- </a:t>
            </a:r>
            <a:fld id="{00000000-1234-1234-1234-123412341234}" type="slidenum">
              <a:rPr lang="en-US"/>
              <a:t>‹#›</a:t>
            </a:fld>
            <a:r>
              <a:rPr lang="en-US"/>
              <a:t> -</a:t>
            </a:r>
            <a:endParaRPr/>
          </a:p>
        </p:txBody>
      </p:sp>
      <p:sp>
        <p:nvSpPr>
          <p:cNvPr id="15" name="Google Shape;15;p24"/>
          <p:cNvSpPr/>
          <p:nvPr/>
        </p:nvSpPr>
        <p:spPr>
          <a:xfrm>
            <a:off x="457200" y="943828"/>
            <a:ext cx="8229600" cy="91440"/>
          </a:xfrm>
          <a:prstGeom prst="rect">
            <a:avLst/>
          </a:prstGeom>
          <a:gradFill>
            <a:gsLst>
              <a:gs pos="0">
                <a:srgbClr val="336699"/>
              </a:gs>
              <a:gs pos="50000">
                <a:srgbClr val="009999"/>
              </a:gs>
              <a:gs pos="100000">
                <a:schemeClr val="lt1"/>
              </a:gs>
            </a:gsLst>
            <a:lin ang="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grpSp>
        <p:nvGrpSpPr>
          <p:cNvPr id="16" name="Google Shape;16;p24"/>
          <p:cNvGrpSpPr/>
          <p:nvPr/>
        </p:nvGrpSpPr>
        <p:grpSpPr>
          <a:xfrm>
            <a:off x="407894" y="6336499"/>
            <a:ext cx="1828800" cy="379615"/>
            <a:chOff x="381000" y="6400800"/>
            <a:chExt cx="1828800" cy="379615"/>
          </a:xfrm>
        </p:grpSpPr>
        <p:pic>
          <p:nvPicPr>
            <p:cNvPr id="17" name="Google Shape;17;p24"/>
            <p:cNvPicPr preferRelativeResize="0"/>
            <p:nvPr/>
          </p:nvPicPr>
          <p:blipFill rotWithShape="1">
            <a:blip r:embed="rId27">
              <a:alphaModFix/>
            </a:blip>
            <a:srcRect/>
            <a:stretch/>
          </p:blipFill>
          <p:spPr>
            <a:xfrm>
              <a:off x="457200" y="6400800"/>
              <a:ext cx="1066800" cy="203200"/>
            </a:xfrm>
            <a:prstGeom prst="rect">
              <a:avLst/>
            </a:prstGeom>
            <a:noFill/>
            <a:ln>
              <a:noFill/>
            </a:ln>
          </p:spPr>
        </p:pic>
        <p:sp>
          <p:nvSpPr>
            <p:cNvPr id="18" name="Google Shape;18;p24"/>
            <p:cNvSpPr txBox="1"/>
            <p:nvPr/>
          </p:nvSpPr>
          <p:spPr>
            <a:xfrm>
              <a:off x="381000" y="6626527"/>
              <a:ext cx="1828800" cy="153888"/>
            </a:xfrm>
            <a:prstGeom prst="rect">
              <a:avLst/>
            </a:prstGeom>
            <a:noFill/>
            <a:ln>
              <a:noFill/>
            </a:ln>
          </p:spPr>
          <p:txBody>
            <a:bodyPr spcFirstLastPara="1" wrap="square" lIns="0" tIns="0" rIns="0" bIns="0" anchor="t" anchorCtr="0">
              <a:spAutoFit/>
            </a:bodyPr>
            <a:lstStyle/>
            <a:p>
              <a:pPr marL="0" marR="0" lvl="0" indent="0" algn="l" rtl="0">
                <a:spcBef>
                  <a:spcPts val="0"/>
                </a:spcBef>
                <a:spcAft>
                  <a:spcPts val="0"/>
                </a:spcAft>
                <a:buNone/>
              </a:pPr>
              <a:r>
                <a:rPr lang="en-US" sz="1000" b="1" i="0" u="none" strike="noStrike" cap="none">
                  <a:solidFill>
                    <a:srgbClr val="2E61D2"/>
                  </a:solidFill>
                  <a:latin typeface="Calibri"/>
                  <a:ea typeface="Calibri"/>
                  <a:cs typeface="Calibri"/>
                  <a:sym typeface="Calibri"/>
                </a:rPr>
                <a:t>   Consulting</a:t>
              </a:r>
              <a:r>
                <a:rPr lang="en-US" sz="1000" b="1" i="0" u="none" strike="noStrike" cap="none">
                  <a:solidFill>
                    <a:srgbClr val="1D3E87"/>
                  </a:solidFill>
                  <a:latin typeface="Calibri"/>
                  <a:ea typeface="Calibri"/>
                  <a:cs typeface="Calibri"/>
                  <a:sym typeface="Calibri"/>
                </a:rPr>
                <a:t> </a:t>
              </a:r>
              <a:r>
                <a:rPr lang="en-US" sz="1000" b="1" i="0" u="none" strike="noStrike" cap="none">
                  <a:solidFill>
                    <a:srgbClr val="2E61D2"/>
                  </a:solidFill>
                  <a:latin typeface="Calibri"/>
                  <a:ea typeface="Calibri"/>
                  <a:cs typeface="Calibri"/>
                  <a:sym typeface="Calibri"/>
                </a:rPr>
                <a:t>Services</a:t>
              </a:r>
              <a:endParaRPr sz="1000" b="1">
                <a:solidFill>
                  <a:srgbClr val="2E61D2"/>
                </a:solidFill>
                <a:latin typeface="Calibri"/>
                <a:ea typeface="Calibri"/>
                <a:cs typeface="Calibri"/>
                <a:sym typeface="Calibri"/>
              </a:endParaRPr>
            </a:p>
          </p:txBody>
        </p:sp>
      </p:grpSp>
      <p:cxnSp>
        <p:nvCxnSpPr>
          <p:cNvPr id="19" name="Google Shape;19;p24"/>
          <p:cNvCxnSpPr/>
          <p:nvPr/>
        </p:nvCxnSpPr>
        <p:spPr>
          <a:xfrm>
            <a:off x="457200" y="6231192"/>
            <a:ext cx="8229600" cy="0"/>
          </a:xfrm>
          <a:prstGeom prst="straightConnector1">
            <a:avLst/>
          </a:prstGeom>
          <a:noFill/>
          <a:ln w="9525" cap="flat" cmpd="sng">
            <a:solidFill>
              <a:srgbClr val="006699"/>
            </a:solidFill>
            <a:prstDash val="solid"/>
            <a:round/>
            <a:headEnd type="none" w="sm" len="sm"/>
            <a:tailEnd type="none" w="sm" len="sm"/>
          </a:ln>
        </p:spPr>
      </p:cxnSp>
      <p:grpSp>
        <p:nvGrpSpPr>
          <p:cNvPr id="20" name="Google Shape;20;p24"/>
          <p:cNvGrpSpPr/>
          <p:nvPr/>
        </p:nvGrpSpPr>
        <p:grpSpPr>
          <a:xfrm>
            <a:off x="7082118" y="6270812"/>
            <a:ext cx="1600200" cy="457200"/>
            <a:chOff x="7162800" y="6172200"/>
            <a:chExt cx="1600200" cy="457200"/>
          </a:xfrm>
        </p:grpSpPr>
        <p:pic>
          <p:nvPicPr>
            <p:cNvPr id="21" name="Google Shape;21;p24" descr="http://4.bp.blogspot.com/_WULPJkuybYw/TNf-IT76D-I/AAAAAAAAAD4/fXyI88fIOnk/s1600/ARAMCO.jpg"/>
            <p:cNvPicPr preferRelativeResize="0"/>
            <p:nvPr/>
          </p:nvPicPr>
          <p:blipFill rotWithShape="1">
            <a:blip r:embed="rId28">
              <a:alphaModFix/>
            </a:blip>
            <a:srcRect l="71429" b="33333"/>
            <a:stretch/>
          </p:blipFill>
          <p:spPr>
            <a:xfrm>
              <a:off x="8305800" y="6172200"/>
              <a:ext cx="457200" cy="457200"/>
            </a:xfrm>
            <a:prstGeom prst="rect">
              <a:avLst/>
            </a:prstGeom>
            <a:noFill/>
            <a:ln>
              <a:noFill/>
            </a:ln>
          </p:spPr>
        </p:pic>
        <p:pic>
          <p:nvPicPr>
            <p:cNvPr id="22" name="Google Shape;22;p24" descr="http://4.bp.blogspot.com/_WULPJkuybYw/TNf-IT76D-I/AAAAAAAAAD4/fXyI88fIOnk/s1600/ARAMCO.jpg"/>
            <p:cNvPicPr preferRelativeResize="0"/>
            <p:nvPr/>
          </p:nvPicPr>
          <p:blipFill rotWithShape="1">
            <a:blip r:embed="rId28">
              <a:alphaModFix/>
            </a:blip>
            <a:srcRect t="44444" r="33333"/>
            <a:stretch/>
          </p:blipFill>
          <p:spPr>
            <a:xfrm>
              <a:off x="7162800" y="6248400"/>
              <a:ext cx="1066800" cy="381000"/>
            </a:xfrm>
            <a:prstGeom prst="rect">
              <a:avLst/>
            </a:prstGeom>
            <a:noFill/>
            <a:ln>
              <a:noFill/>
            </a:ln>
          </p:spPr>
        </p:pic>
      </p:grpSp>
      <p:sp>
        <p:nvSpPr>
          <p:cNvPr id="23" name="Google Shape;23;p24"/>
          <p:cNvSpPr txBox="1"/>
          <p:nvPr/>
        </p:nvSpPr>
        <p:spPr>
          <a:xfrm>
            <a:off x="4843816" y="6416694"/>
            <a:ext cx="2743200" cy="24622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000">
                <a:solidFill>
                  <a:srgbClr val="7F7F7F"/>
                </a:solidFill>
                <a:latin typeface="Trebuchet MS"/>
                <a:ea typeface="Trebuchet MS"/>
                <a:cs typeface="Trebuchet MS"/>
                <a:sym typeface="Trebuchet MS"/>
              </a:rPr>
              <a:t>DRAFT – For Internal Discussion Only</a:t>
            </a:r>
            <a:endParaRPr sz="1000">
              <a:solidFill>
                <a:srgbClr val="7F7F7F"/>
              </a:solidFill>
              <a:latin typeface="Trebuchet MS"/>
              <a:ea typeface="Trebuchet MS"/>
              <a:cs typeface="Trebuchet MS"/>
              <a:sym typeface="Trebuchet MS"/>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1" r:id="rId12"/>
    <p:sldLayoutId id="2147483663" r:id="rId13"/>
    <p:sldLayoutId id="2147483664" r:id="rId14"/>
    <p:sldLayoutId id="2147483665" r:id="rId15"/>
    <p:sldLayoutId id="2147483666" r:id="rId16"/>
    <p:sldLayoutId id="2147483667" r:id="rId17"/>
    <p:sldLayoutId id="2147483668" r:id="rId18"/>
    <p:sldLayoutId id="2147483669" r:id="rId19"/>
    <p:sldLayoutId id="2147483670" r:id="rId20"/>
    <p:sldLayoutId id="2147483671" r:id="rId21"/>
    <p:sldLayoutId id="2147483672" r:id="rId22"/>
    <p:sldLayoutId id="2147483673" r:id="rId23"/>
    <p:sldLayoutId id="2147483674" r:id="rId24"/>
    <p:sldLayoutId id="2147483675" r:id="rId25"/>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35"/>
          <p:cNvSpPr txBox="1">
            <a:spLocks noGrp="1"/>
          </p:cNvSpPr>
          <p:nvPr>
            <p:ph type="title"/>
          </p:nvPr>
        </p:nvSpPr>
        <p:spPr>
          <a:xfrm>
            <a:off x="457200" y="274638"/>
            <a:ext cx="8229600" cy="640080"/>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Clr>
                <a:srgbClr val="003366"/>
              </a:buClr>
              <a:buSzPts val="1700"/>
              <a:buFont typeface="Trebuchet MS"/>
              <a:buNone/>
              <a:defRPr sz="1700" b="0" i="0" u="none" strike="noStrike" cap="none">
                <a:solidFill>
                  <a:srgbClr val="003366"/>
                </a:solidFill>
                <a:latin typeface="Trebuchet MS"/>
                <a:ea typeface="Trebuchet MS"/>
                <a:cs typeface="Trebuchet MS"/>
                <a:sym typeface="Trebuchet MS"/>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1" name="Google Shape;11;p35"/>
          <p:cNvSpPr txBox="1">
            <a:spLocks noGrp="1"/>
          </p:cNvSpPr>
          <p:nvPr>
            <p:ph type="body" idx="1"/>
          </p:nvPr>
        </p:nvSpPr>
        <p:spPr>
          <a:xfrm>
            <a:off x="457200" y="1295400"/>
            <a:ext cx="8229600" cy="4663440"/>
          </a:xfrm>
          <a:prstGeom prst="rect">
            <a:avLst/>
          </a:prstGeom>
          <a:noFill/>
          <a:ln>
            <a:noFill/>
          </a:ln>
        </p:spPr>
        <p:txBody>
          <a:bodyPr spcFirstLastPara="1" wrap="square" lIns="91425" tIns="45700" rIns="91425" bIns="45700" anchor="t" anchorCtr="0">
            <a:normAutofit/>
          </a:bodyPr>
          <a:lstStyle>
            <a:lvl1pPr marL="457200" marR="0" lvl="0" indent="-336550" algn="l" rtl="0">
              <a:spcBef>
                <a:spcPts val="1200"/>
              </a:spcBef>
              <a:spcAft>
                <a:spcPts val="0"/>
              </a:spcAft>
              <a:buClr>
                <a:srgbClr val="003366"/>
              </a:buClr>
              <a:buSzPts val="1700"/>
              <a:buFont typeface="Noto Sans Symbols"/>
              <a:buChar char="❑"/>
              <a:defRPr sz="1700" b="0" i="0" u="none" strike="noStrike" cap="none">
                <a:solidFill>
                  <a:srgbClr val="003366"/>
                </a:solidFill>
                <a:latin typeface="Trebuchet MS"/>
                <a:ea typeface="Trebuchet MS"/>
                <a:cs typeface="Trebuchet MS"/>
                <a:sym typeface="Trebuchet MS"/>
              </a:defRPr>
            </a:lvl1pPr>
            <a:lvl2pPr marL="914400" marR="0" lvl="1" indent="-336550" algn="l" rtl="0">
              <a:spcBef>
                <a:spcPts val="340"/>
              </a:spcBef>
              <a:spcAft>
                <a:spcPts val="0"/>
              </a:spcAft>
              <a:buClr>
                <a:srgbClr val="003366"/>
              </a:buClr>
              <a:buSzPts val="1700"/>
              <a:buFont typeface="Noto Sans Symbols"/>
              <a:buChar char="▪"/>
              <a:defRPr sz="1700" b="0" i="0" u="none" strike="noStrike" cap="none">
                <a:solidFill>
                  <a:srgbClr val="003366"/>
                </a:solidFill>
                <a:latin typeface="Trebuchet MS"/>
                <a:ea typeface="Trebuchet MS"/>
                <a:cs typeface="Trebuchet MS"/>
                <a:sym typeface="Trebuchet MS"/>
              </a:defRPr>
            </a:lvl2pPr>
            <a:lvl3pPr marL="1371600" marR="0" lvl="2" indent="-323850" algn="l" rtl="0">
              <a:spcBef>
                <a:spcPts val="300"/>
              </a:spcBef>
              <a:spcAft>
                <a:spcPts val="0"/>
              </a:spcAft>
              <a:buClr>
                <a:srgbClr val="003366"/>
              </a:buClr>
              <a:buSzPts val="1500"/>
              <a:buFont typeface="Trebuchet MS"/>
              <a:buChar char="―"/>
              <a:defRPr sz="1500" b="0" i="0" u="none" strike="noStrike" cap="none">
                <a:solidFill>
                  <a:srgbClr val="003366"/>
                </a:solidFill>
                <a:latin typeface="Trebuchet MS"/>
                <a:ea typeface="Trebuchet MS"/>
                <a:cs typeface="Trebuchet MS"/>
                <a:sym typeface="Trebuchet MS"/>
              </a:defRPr>
            </a:lvl3pPr>
            <a:lvl4pPr marL="1828800" marR="0" lvl="3" indent="-311150" algn="l" rtl="0">
              <a:spcBef>
                <a:spcPts val="260"/>
              </a:spcBef>
              <a:spcAft>
                <a:spcPts val="0"/>
              </a:spcAft>
              <a:buClr>
                <a:srgbClr val="003366"/>
              </a:buClr>
              <a:buSzPts val="1300"/>
              <a:buFont typeface="Arial"/>
              <a:buChar char="•"/>
              <a:defRPr sz="1300" b="0" i="0" u="none" strike="noStrike" cap="none">
                <a:solidFill>
                  <a:srgbClr val="003366"/>
                </a:solidFill>
                <a:latin typeface="Trebuchet MS"/>
                <a:ea typeface="Trebuchet MS"/>
                <a:cs typeface="Trebuchet MS"/>
                <a:sym typeface="Trebuchet MS"/>
              </a:defRPr>
            </a:lvl4pPr>
            <a:lvl5pPr marL="2286000" marR="0" lvl="4" indent="-311150" algn="l" rtl="0">
              <a:spcBef>
                <a:spcPts val="260"/>
              </a:spcBef>
              <a:spcAft>
                <a:spcPts val="0"/>
              </a:spcAft>
              <a:buClr>
                <a:srgbClr val="003366"/>
              </a:buClr>
              <a:buSzPts val="1300"/>
              <a:buFont typeface="Arial"/>
              <a:buChar char="»"/>
              <a:defRPr sz="1300" b="0" i="0" u="none" strike="noStrike" cap="none">
                <a:solidFill>
                  <a:srgbClr val="003366"/>
                </a:solidFill>
                <a:latin typeface="Trebuchet MS"/>
                <a:ea typeface="Trebuchet MS"/>
                <a:cs typeface="Trebuchet MS"/>
                <a:sym typeface="Trebuchet MS"/>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12" name="Google Shape;12;p35"/>
          <p:cNvSpPr/>
          <p:nvPr/>
        </p:nvSpPr>
        <p:spPr>
          <a:xfrm>
            <a:off x="457200" y="943828"/>
            <a:ext cx="8229600" cy="91440"/>
          </a:xfrm>
          <a:prstGeom prst="rect">
            <a:avLst/>
          </a:prstGeom>
          <a:gradFill>
            <a:gsLst>
              <a:gs pos="0">
                <a:srgbClr val="336699"/>
              </a:gs>
              <a:gs pos="50000">
                <a:srgbClr val="009999"/>
              </a:gs>
              <a:gs pos="100000">
                <a:schemeClr val="lt1"/>
              </a:gs>
            </a:gsLst>
            <a:lin ang="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dirty="0">
              <a:solidFill>
                <a:schemeClr val="lt1"/>
              </a:solidFill>
              <a:latin typeface="Calibri"/>
              <a:ea typeface="Calibri"/>
              <a:cs typeface="Calibri"/>
              <a:sym typeface="Calibri"/>
            </a:endParaRPr>
          </a:p>
        </p:txBody>
      </p:sp>
      <p:grpSp>
        <p:nvGrpSpPr>
          <p:cNvPr id="13" name="Google Shape;13;p35"/>
          <p:cNvGrpSpPr/>
          <p:nvPr/>
        </p:nvGrpSpPr>
        <p:grpSpPr>
          <a:xfrm>
            <a:off x="407894" y="6336499"/>
            <a:ext cx="1828800" cy="379615"/>
            <a:chOff x="381000" y="6400800"/>
            <a:chExt cx="1828800" cy="379615"/>
          </a:xfrm>
        </p:grpSpPr>
        <p:pic>
          <p:nvPicPr>
            <p:cNvPr id="14" name="Google Shape;14;p35"/>
            <p:cNvPicPr preferRelativeResize="0"/>
            <p:nvPr/>
          </p:nvPicPr>
          <p:blipFill rotWithShape="1">
            <a:blip r:embed="rId11">
              <a:alphaModFix/>
            </a:blip>
            <a:srcRect/>
            <a:stretch/>
          </p:blipFill>
          <p:spPr>
            <a:xfrm>
              <a:off x="457200" y="6400800"/>
              <a:ext cx="1066800" cy="203200"/>
            </a:xfrm>
            <a:prstGeom prst="rect">
              <a:avLst/>
            </a:prstGeom>
            <a:noFill/>
            <a:ln>
              <a:noFill/>
            </a:ln>
          </p:spPr>
        </p:pic>
        <p:sp>
          <p:nvSpPr>
            <p:cNvPr id="15" name="Google Shape;15;p35"/>
            <p:cNvSpPr txBox="1"/>
            <p:nvPr/>
          </p:nvSpPr>
          <p:spPr>
            <a:xfrm>
              <a:off x="381000" y="6626527"/>
              <a:ext cx="1828800" cy="153888"/>
            </a:xfrm>
            <a:prstGeom prst="rect">
              <a:avLst/>
            </a:prstGeom>
            <a:noFill/>
            <a:ln>
              <a:noFill/>
            </a:ln>
          </p:spPr>
          <p:txBody>
            <a:bodyPr spcFirstLastPara="1" wrap="square" lIns="0" tIns="0" rIns="0" bIns="0" anchor="t" anchorCtr="0">
              <a:spAutoFit/>
            </a:bodyPr>
            <a:lstStyle/>
            <a:p>
              <a:pPr marL="0" marR="0" lvl="0" indent="0" algn="l" rtl="0">
                <a:spcBef>
                  <a:spcPts val="0"/>
                </a:spcBef>
                <a:spcAft>
                  <a:spcPts val="0"/>
                </a:spcAft>
                <a:buNone/>
              </a:pPr>
              <a:r>
                <a:rPr lang="en-US" sz="1000" b="1" i="0" u="none" strike="noStrike" cap="none" dirty="0">
                  <a:solidFill>
                    <a:srgbClr val="2E61D2"/>
                  </a:solidFill>
                  <a:latin typeface="Calibri"/>
                  <a:ea typeface="Calibri"/>
                  <a:cs typeface="Calibri"/>
                  <a:sym typeface="Calibri"/>
                </a:rPr>
                <a:t>   Consulting</a:t>
              </a:r>
              <a:r>
                <a:rPr lang="en-US" sz="1000" b="1" i="0" u="none" strike="noStrike" cap="none" dirty="0">
                  <a:solidFill>
                    <a:srgbClr val="1D3E87"/>
                  </a:solidFill>
                  <a:latin typeface="Calibri"/>
                  <a:ea typeface="Calibri"/>
                  <a:cs typeface="Calibri"/>
                  <a:sym typeface="Calibri"/>
                </a:rPr>
                <a:t> </a:t>
              </a:r>
              <a:r>
                <a:rPr lang="en-US" sz="1000" b="1" i="0" u="none" strike="noStrike" cap="none" dirty="0">
                  <a:solidFill>
                    <a:srgbClr val="2E61D2"/>
                  </a:solidFill>
                  <a:latin typeface="Calibri"/>
                  <a:ea typeface="Calibri"/>
                  <a:cs typeface="Calibri"/>
                  <a:sym typeface="Calibri"/>
                </a:rPr>
                <a:t>Services</a:t>
              </a:r>
              <a:endParaRPr sz="1000" b="1" dirty="0">
                <a:solidFill>
                  <a:srgbClr val="2E61D2"/>
                </a:solidFill>
                <a:latin typeface="Calibri"/>
                <a:ea typeface="Calibri"/>
                <a:cs typeface="Calibri"/>
                <a:sym typeface="Calibri"/>
              </a:endParaRPr>
            </a:p>
          </p:txBody>
        </p:sp>
      </p:grpSp>
      <p:cxnSp>
        <p:nvCxnSpPr>
          <p:cNvPr id="16" name="Google Shape;16;p35"/>
          <p:cNvCxnSpPr/>
          <p:nvPr/>
        </p:nvCxnSpPr>
        <p:spPr>
          <a:xfrm>
            <a:off x="457200" y="6231192"/>
            <a:ext cx="8229600" cy="0"/>
          </a:xfrm>
          <a:prstGeom prst="straightConnector1">
            <a:avLst/>
          </a:prstGeom>
          <a:noFill/>
          <a:ln w="9525" cap="flat" cmpd="sng">
            <a:solidFill>
              <a:srgbClr val="006699"/>
            </a:solidFill>
            <a:prstDash val="solid"/>
            <a:round/>
            <a:headEnd type="none" w="sm" len="sm"/>
            <a:tailEnd type="none" w="sm" len="sm"/>
          </a:ln>
        </p:spPr>
      </p:cxnSp>
      <p:grpSp>
        <p:nvGrpSpPr>
          <p:cNvPr id="17" name="Google Shape;17;p35"/>
          <p:cNvGrpSpPr/>
          <p:nvPr/>
        </p:nvGrpSpPr>
        <p:grpSpPr>
          <a:xfrm>
            <a:off x="7082118" y="6270812"/>
            <a:ext cx="1600200" cy="457200"/>
            <a:chOff x="7162800" y="6172200"/>
            <a:chExt cx="1600200" cy="457200"/>
          </a:xfrm>
        </p:grpSpPr>
        <p:pic>
          <p:nvPicPr>
            <p:cNvPr id="18" name="Google Shape;18;p35" descr="http://4.bp.blogspot.com/_WULPJkuybYw/TNf-IT76D-I/AAAAAAAAAD4/fXyI88fIOnk/s1600/ARAMCO.jpg"/>
            <p:cNvPicPr preferRelativeResize="0"/>
            <p:nvPr/>
          </p:nvPicPr>
          <p:blipFill rotWithShape="1">
            <a:blip r:embed="rId12">
              <a:alphaModFix/>
            </a:blip>
            <a:srcRect l="71429" b="33333"/>
            <a:stretch/>
          </p:blipFill>
          <p:spPr>
            <a:xfrm>
              <a:off x="8305800" y="6172200"/>
              <a:ext cx="457200" cy="457200"/>
            </a:xfrm>
            <a:prstGeom prst="rect">
              <a:avLst/>
            </a:prstGeom>
            <a:noFill/>
            <a:ln>
              <a:noFill/>
            </a:ln>
          </p:spPr>
        </p:pic>
        <p:pic>
          <p:nvPicPr>
            <p:cNvPr id="19" name="Google Shape;19;p35" descr="http://4.bp.blogspot.com/_WULPJkuybYw/TNf-IT76D-I/AAAAAAAAAD4/fXyI88fIOnk/s1600/ARAMCO.jpg"/>
            <p:cNvPicPr preferRelativeResize="0"/>
            <p:nvPr/>
          </p:nvPicPr>
          <p:blipFill rotWithShape="1">
            <a:blip r:embed="rId12">
              <a:alphaModFix/>
            </a:blip>
            <a:srcRect t="44444" r="33333"/>
            <a:stretch/>
          </p:blipFill>
          <p:spPr>
            <a:xfrm>
              <a:off x="7162800" y="6248400"/>
              <a:ext cx="1066800" cy="381000"/>
            </a:xfrm>
            <a:prstGeom prst="rect">
              <a:avLst/>
            </a:prstGeom>
            <a:noFill/>
            <a:ln>
              <a:noFill/>
            </a:ln>
          </p:spPr>
        </p:pic>
      </p:grpSp>
      <p:sp>
        <p:nvSpPr>
          <p:cNvPr id="20" name="Google Shape;20;p35"/>
          <p:cNvSpPr txBox="1">
            <a:spLocks noGrp="1"/>
          </p:cNvSpPr>
          <p:nvPr>
            <p:ph type="sldNum" idx="12"/>
          </p:nvPr>
        </p:nvSpPr>
        <p:spPr>
          <a:xfrm>
            <a:off x="4160520" y="6356350"/>
            <a:ext cx="822960" cy="365125"/>
          </a:xfrm>
          <a:prstGeom prst="rect">
            <a:avLst/>
          </a:prstGeom>
          <a:noFill/>
          <a:ln>
            <a:noFill/>
          </a:ln>
        </p:spPr>
        <p:txBody>
          <a:bodyPr spcFirstLastPara="1" wrap="square" lIns="91425" tIns="45700" rIns="91425" bIns="45700" anchor="ctr" anchorCtr="0">
            <a:noAutofit/>
          </a:bodyPr>
          <a:lstStyle>
            <a:lvl1pPr marL="0" marR="0" lvl="0" indent="0" algn="ctr" rtl="0">
              <a:spcBef>
                <a:spcPts val="0"/>
              </a:spcBef>
              <a:buNone/>
              <a:defRPr sz="1100" b="0" u="none">
                <a:solidFill>
                  <a:srgbClr val="888888"/>
                </a:solidFill>
                <a:latin typeface="Trebuchet MS"/>
                <a:ea typeface="Trebuchet MS"/>
                <a:cs typeface="Trebuchet MS"/>
                <a:sym typeface="Trebuchet MS"/>
              </a:defRPr>
            </a:lvl1pPr>
            <a:lvl2pPr marL="0" marR="0" lvl="1" indent="0" algn="ctr" rtl="0">
              <a:spcBef>
                <a:spcPts val="0"/>
              </a:spcBef>
              <a:buNone/>
              <a:defRPr sz="1100" b="0" u="none">
                <a:solidFill>
                  <a:srgbClr val="888888"/>
                </a:solidFill>
                <a:latin typeface="Trebuchet MS"/>
                <a:ea typeface="Trebuchet MS"/>
                <a:cs typeface="Trebuchet MS"/>
                <a:sym typeface="Trebuchet MS"/>
              </a:defRPr>
            </a:lvl2pPr>
            <a:lvl3pPr marL="0" marR="0" lvl="2" indent="0" algn="ctr" rtl="0">
              <a:spcBef>
                <a:spcPts val="0"/>
              </a:spcBef>
              <a:buNone/>
              <a:defRPr sz="1100" b="0" u="none">
                <a:solidFill>
                  <a:srgbClr val="888888"/>
                </a:solidFill>
                <a:latin typeface="Trebuchet MS"/>
                <a:ea typeface="Trebuchet MS"/>
                <a:cs typeface="Trebuchet MS"/>
                <a:sym typeface="Trebuchet MS"/>
              </a:defRPr>
            </a:lvl3pPr>
            <a:lvl4pPr marL="0" marR="0" lvl="3" indent="0" algn="ctr" rtl="0">
              <a:spcBef>
                <a:spcPts val="0"/>
              </a:spcBef>
              <a:buNone/>
              <a:defRPr sz="1100" b="0" u="none">
                <a:solidFill>
                  <a:srgbClr val="888888"/>
                </a:solidFill>
                <a:latin typeface="Trebuchet MS"/>
                <a:ea typeface="Trebuchet MS"/>
                <a:cs typeface="Trebuchet MS"/>
                <a:sym typeface="Trebuchet MS"/>
              </a:defRPr>
            </a:lvl4pPr>
            <a:lvl5pPr marL="0" marR="0" lvl="4" indent="0" algn="ctr" rtl="0">
              <a:spcBef>
                <a:spcPts val="0"/>
              </a:spcBef>
              <a:buNone/>
              <a:defRPr sz="1100" b="0" u="none">
                <a:solidFill>
                  <a:srgbClr val="888888"/>
                </a:solidFill>
                <a:latin typeface="Trebuchet MS"/>
                <a:ea typeface="Trebuchet MS"/>
                <a:cs typeface="Trebuchet MS"/>
                <a:sym typeface="Trebuchet MS"/>
              </a:defRPr>
            </a:lvl5pPr>
            <a:lvl6pPr marL="0" marR="0" lvl="5" indent="0" algn="ctr" rtl="0">
              <a:spcBef>
                <a:spcPts val="0"/>
              </a:spcBef>
              <a:buNone/>
              <a:defRPr sz="1100" b="0" u="none">
                <a:solidFill>
                  <a:srgbClr val="888888"/>
                </a:solidFill>
                <a:latin typeface="Trebuchet MS"/>
                <a:ea typeface="Trebuchet MS"/>
                <a:cs typeface="Trebuchet MS"/>
                <a:sym typeface="Trebuchet MS"/>
              </a:defRPr>
            </a:lvl6pPr>
            <a:lvl7pPr marL="0" marR="0" lvl="6" indent="0" algn="ctr" rtl="0">
              <a:spcBef>
                <a:spcPts val="0"/>
              </a:spcBef>
              <a:buNone/>
              <a:defRPr sz="1100" b="0" u="none">
                <a:solidFill>
                  <a:srgbClr val="888888"/>
                </a:solidFill>
                <a:latin typeface="Trebuchet MS"/>
                <a:ea typeface="Trebuchet MS"/>
                <a:cs typeface="Trebuchet MS"/>
                <a:sym typeface="Trebuchet MS"/>
              </a:defRPr>
            </a:lvl7pPr>
            <a:lvl8pPr marL="0" marR="0" lvl="7" indent="0" algn="ctr" rtl="0">
              <a:spcBef>
                <a:spcPts val="0"/>
              </a:spcBef>
              <a:buNone/>
              <a:defRPr sz="1100" b="0" u="none">
                <a:solidFill>
                  <a:srgbClr val="888888"/>
                </a:solidFill>
                <a:latin typeface="Trebuchet MS"/>
                <a:ea typeface="Trebuchet MS"/>
                <a:cs typeface="Trebuchet MS"/>
                <a:sym typeface="Trebuchet MS"/>
              </a:defRPr>
            </a:lvl8pPr>
            <a:lvl9pPr marL="0" marR="0" lvl="8" indent="0" algn="ctr" rtl="0">
              <a:spcBef>
                <a:spcPts val="0"/>
              </a:spcBef>
              <a:buNone/>
              <a:defRPr sz="1100" b="0" u="none">
                <a:solidFill>
                  <a:srgbClr val="888888"/>
                </a:solidFill>
                <a:latin typeface="Trebuchet MS"/>
                <a:ea typeface="Trebuchet MS"/>
                <a:cs typeface="Trebuchet MS"/>
                <a:sym typeface="Trebuchet MS"/>
              </a:defRPr>
            </a:lvl9pPr>
          </a:lstStyle>
          <a:p>
            <a:pPr marL="0" lvl="0" indent="0" algn="ctr" rtl="0">
              <a:spcBef>
                <a:spcPts val="0"/>
              </a:spcBef>
              <a:spcAft>
                <a:spcPts val="0"/>
              </a:spcAft>
              <a:buNone/>
            </a:pPr>
            <a:r>
              <a:rPr lang="en-US" dirty="0"/>
              <a:t>- </a:t>
            </a:r>
            <a:fld id="{00000000-1234-1234-1234-123412341234}" type="slidenum">
              <a:rPr lang="en-US"/>
              <a:t>‹#›</a:t>
            </a:fld>
            <a:r>
              <a:rPr lang="en-US" dirty="0"/>
              <a:t> -</a:t>
            </a:r>
            <a:endParaRPr dirty="0"/>
          </a:p>
        </p:txBody>
      </p:sp>
      <p:sp>
        <p:nvSpPr>
          <p:cNvPr id="21" name="Google Shape;21;p35"/>
          <p:cNvSpPr txBox="1"/>
          <p:nvPr/>
        </p:nvSpPr>
        <p:spPr>
          <a:xfrm>
            <a:off x="4843816" y="6416694"/>
            <a:ext cx="2743200" cy="24622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000" dirty="0">
                <a:solidFill>
                  <a:srgbClr val="7F7F7F"/>
                </a:solidFill>
                <a:latin typeface="Trebuchet MS"/>
                <a:ea typeface="Trebuchet MS"/>
                <a:cs typeface="Trebuchet MS"/>
                <a:sym typeface="Trebuchet MS"/>
              </a:rPr>
              <a:t>DRAFT – For Internal Discussion Only</a:t>
            </a:r>
            <a:endParaRPr sz="1000" dirty="0">
              <a:solidFill>
                <a:srgbClr val="7F7F7F"/>
              </a:solidFill>
              <a:latin typeface="Trebuchet MS"/>
              <a:ea typeface="Trebuchet MS"/>
              <a:cs typeface="Trebuchet MS"/>
              <a:sym typeface="Trebuchet MS"/>
            </a:endParaRPr>
          </a:p>
        </p:txBody>
      </p:sp>
    </p:spTree>
    <p:extLst>
      <p:ext uri="{BB962C8B-B14F-4D97-AF65-F5344CB8AC3E}">
        <p14:creationId xmlns:p14="http://schemas.microsoft.com/office/powerpoint/2010/main" val="416282254"/>
      </p:ext>
    </p:extLst>
  </p:cSld>
  <p:clrMap bg1="lt1" tx1="dk1" bg2="dk2" tx2="lt2" accent1="accent1" accent2="accent2" accent3="accent3" accent4="accent4" accent5="accent5" accent6="accent6" hlink="hlink" folHlink="folHlink"/>
  <p:sldLayoutIdLst>
    <p:sldLayoutId id="2147483677" r:id="rId1"/>
    <p:sldLayoutId id="2147483678" r:id="rId2"/>
    <p:sldLayoutId id="2147483679" r:id="rId3"/>
    <p:sldLayoutId id="2147483680" r:id="rId4"/>
    <p:sldLayoutId id="2147483681" r:id="rId5"/>
    <p:sldLayoutId id="2147483682" r:id="rId6"/>
    <p:sldLayoutId id="2147483683" r:id="rId7"/>
    <p:sldLayoutId id="2147483684" r:id="rId8"/>
    <p:sldLayoutId id="2147483685" r:id="rId9"/>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9.png"/><Relationship Id="rId5" Type="http://schemas.openxmlformats.org/officeDocument/2006/relationships/image" Target="../media/image8.jpg"/><Relationship Id="rId4" Type="http://schemas.openxmlformats.org/officeDocument/2006/relationships/image" Target="../media/image7.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9.xml"/></Relationships>
</file>

<file path=ppt/slides/_rels/slide14.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4.xml"/><Relationship Id="rId1" Type="http://schemas.openxmlformats.org/officeDocument/2006/relationships/slideLayout" Target="../slideLayouts/slideLayout10.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1.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1.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8.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19.xml"/><Relationship Id="rId1" Type="http://schemas.openxmlformats.org/officeDocument/2006/relationships/slideLayout" Target="../slideLayouts/slideLayout11.xml"/><Relationship Id="rId5" Type="http://schemas.microsoft.com/office/2007/relationships/hdphoto" Target="../media/hdphoto1.wdp"/><Relationship Id="rId4" Type="http://schemas.openxmlformats.org/officeDocument/2006/relationships/image" Target="../media/image12.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1.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1.xml"/></Relationships>
</file>

<file path=ppt/slides/_rels/slide22.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22.xml"/><Relationship Id="rId1" Type="http://schemas.openxmlformats.org/officeDocument/2006/relationships/slideLayout" Target="../slideLayouts/slideLayout29.xml"/></Relationships>
</file>

<file path=ppt/slides/_rels/slide3.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3.xml"/><Relationship Id="rId1" Type="http://schemas.openxmlformats.org/officeDocument/2006/relationships/slideLayout" Target="../slideLayouts/slideLayout3.xml"/><Relationship Id="rId4" Type="http://schemas.openxmlformats.org/officeDocument/2006/relationships/image" Target="../media/image11.pn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258"/>
        <p:cNvGrpSpPr/>
        <p:nvPr/>
      </p:nvGrpSpPr>
      <p:grpSpPr>
        <a:xfrm>
          <a:off x="0" y="0"/>
          <a:ext cx="0" cy="0"/>
          <a:chOff x="0" y="0"/>
          <a:chExt cx="0" cy="0"/>
        </a:xfrm>
      </p:grpSpPr>
      <p:pic>
        <p:nvPicPr>
          <p:cNvPr id="259" name="Google Shape;259;p1"/>
          <p:cNvPicPr preferRelativeResize="0"/>
          <p:nvPr/>
        </p:nvPicPr>
        <p:blipFill rotWithShape="1">
          <a:blip r:embed="rId3">
            <a:alphaModFix/>
          </a:blip>
          <a:srcRect/>
          <a:stretch/>
        </p:blipFill>
        <p:spPr>
          <a:xfrm>
            <a:off x="0" y="0"/>
            <a:ext cx="9144000" cy="5943600"/>
          </a:xfrm>
          <a:prstGeom prst="rect">
            <a:avLst/>
          </a:prstGeom>
          <a:noFill/>
          <a:ln>
            <a:noFill/>
          </a:ln>
        </p:spPr>
      </p:pic>
      <p:cxnSp>
        <p:nvCxnSpPr>
          <p:cNvPr id="260" name="Google Shape;260;p1"/>
          <p:cNvCxnSpPr/>
          <p:nvPr/>
        </p:nvCxnSpPr>
        <p:spPr>
          <a:xfrm>
            <a:off x="4800600" y="1981200"/>
            <a:ext cx="0" cy="4114800"/>
          </a:xfrm>
          <a:prstGeom prst="straightConnector1">
            <a:avLst/>
          </a:prstGeom>
          <a:noFill/>
          <a:ln w="12700" cap="flat" cmpd="sng">
            <a:solidFill>
              <a:srgbClr val="EAC152"/>
            </a:solidFill>
            <a:prstDash val="solid"/>
            <a:round/>
            <a:headEnd type="none" w="med" len="med"/>
            <a:tailEnd type="none" w="med" len="med"/>
          </a:ln>
        </p:spPr>
      </p:cxnSp>
      <p:sp>
        <p:nvSpPr>
          <p:cNvPr id="265" name="Google Shape;265;p1"/>
          <p:cNvSpPr/>
          <p:nvPr/>
        </p:nvSpPr>
        <p:spPr>
          <a:xfrm>
            <a:off x="0" y="0"/>
            <a:ext cx="4800600" cy="5943600"/>
          </a:xfrm>
          <a:prstGeom prst="rect">
            <a:avLst/>
          </a:prstGeom>
          <a:solidFill>
            <a:schemeClr val="dk2">
              <a:alpha val="63921"/>
            </a:schemeClr>
          </a:solidFill>
          <a:ln w="25400" cap="flat" cmpd="sng">
            <a:solidFill>
              <a:srgbClr val="395E89"/>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cxnSp>
        <p:nvCxnSpPr>
          <p:cNvPr id="271" name="Google Shape;271;p1"/>
          <p:cNvCxnSpPr/>
          <p:nvPr/>
        </p:nvCxnSpPr>
        <p:spPr>
          <a:xfrm>
            <a:off x="4800600" y="0"/>
            <a:ext cx="0" cy="5943600"/>
          </a:xfrm>
          <a:prstGeom prst="straightConnector1">
            <a:avLst/>
          </a:prstGeom>
          <a:noFill/>
          <a:ln w="12700" cap="flat" cmpd="sng">
            <a:solidFill>
              <a:srgbClr val="EAC152"/>
            </a:solidFill>
            <a:prstDash val="solid"/>
            <a:round/>
            <a:headEnd type="none" w="med" len="med"/>
            <a:tailEnd type="none" w="med" len="med"/>
          </a:ln>
        </p:spPr>
      </p:cxnSp>
      <p:pic>
        <p:nvPicPr>
          <p:cNvPr id="272" name="Google Shape;272;p1" descr="MPj04068300000[1]"/>
          <p:cNvPicPr preferRelativeResize="0"/>
          <p:nvPr/>
        </p:nvPicPr>
        <p:blipFill rotWithShape="1">
          <a:blip r:embed="rId4">
            <a:alphaModFix/>
          </a:blip>
          <a:srcRect/>
          <a:stretch/>
        </p:blipFill>
        <p:spPr>
          <a:xfrm>
            <a:off x="0" y="0"/>
            <a:ext cx="4791456" cy="5934456"/>
          </a:xfrm>
          <a:prstGeom prst="rect">
            <a:avLst/>
          </a:prstGeom>
          <a:noFill/>
          <a:ln>
            <a:noFill/>
          </a:ln>
        </p:spPr>
      </p:pic>
      <p:pic>
        <p:nvPicPr>
          <p:cNvPr id="273" name="Google Shape;273;p1" descr="http://blog.cfoedge.com/wp-content/uploads/2012/01/keyperformanceindicators.jpg"/>
          <p:cNvPicPr preferRelativeResize="0"/>
          <p:nvPr/>
        </p:nvPicPr>
        <p:blipFill rotWithShape="1">
          <a:blip r:embed="rId5">
            <a:alphaModFix/>
          </a:blip>
          <a:srcRect b="7659"/>
          <a:stretch/>
        </p:blipFill>
        <p:spPr>
          <a:xfrm>
            <a:off x="9150" y="-3050"/>
            <a:ext cx="4791450" cy="5934450"/>
          </a:xfrm>
          <a:prstGeom prst="rect">
            <a:avLst/>
          </a:prstGeom>
          <a:noFill/>
          <a:ln>
            <a:noFill/>
          </a:ln>
        </p:spPr>
      </p:pic>
      <p:sp>
        <p:nvSpPr>
          <p:cNvPr id="274" name="Google Shape;274;p1"/>
          <p:cNvSpPr txBox="1"/>
          <p:nvPr/>
        </p:nvSpPr>
        <p:spPr>
          <a:xfrm>
            <a:off x="152400" y="2209800"/>
            <a:ext cx="4572000" cy="1828800"/>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FFFF00"/>
              </a:buClr>
              <a:buSzPts val="2800"/>
              <a:buFont typeface="Trebuchet MS"/>
              <a:buNone/>
            </a:pPr>
            <a:r>
              <a:rPr lang="en-US" sz="2800" b="1" i="0" u="none" strike="noStrike" cap="none" dirty="0">
                <a:solidFill>
                  <a:srgbClr val="FFFF00"/>
                </a:solidFill>
                <a:effectLst>
                  <a:outerShdw blurRad="38100" dist="38100" dir="2700000" algn="tl">
                    <a:srgbClr val="000000">
                      <a:alpha val="43137"/>
                    </a:srgbClr>
                  </a:outerShdw>
                </a:effectLst>
                <a:latin typeface="Trebuchet MS"/>
                <a:ea typeface="Trebuchet MS"/>
                <a:cs typeface="Trebuchet MS"/>
                <a:sym typeface="Trebuchet MS"/>
              </a:rPr>
              <a:t>Building A Cascading Performance Management System</a:t>
            </a:r>
            <a:endParaRPr sz="2800" b="1" i="0" u="none" strike="noStrike" cap="none" dirty="0">
              <a:solidFill>
                <a:srgbClr val="FFFF00"/>
              </a:solidFill>
              <a:effectLst>
                <a:outerShdw blurRad="38100" dist="38100" dir="2700000" algn="tl">
                  <a:srgbClr val="000000">
                    <a:alpha val="43137"/>
                  </a:srgbClr>
                </a:outerShdw>
              </a:effectLst>
              <a:latin typeface="Trebuchet MS"/>
              <a:ea typeface="Trebuchet MS"/>
              <a:cs typeface="Trebuchet MS"/>
              <a:sym typeface="Trebuchet MS"/>
            </a:endParaRPr>
          </a:p>
        </p:txBody>
      </p:sp>
      <p:sp>
        <p:nvSpPr>
          <p:cNvPr id="3" name="Rectangle 2">
            <a:extLst>
              <a:ext uri="{FF2B5EF4-FFF2-40B4-BE49-F238E27FC236}">
                <a16:creationId xmlns:a16="http://schemas.microsoft.com/office/drawing/2014/main" id="{65606591-5375-4FB7-3551-EA2266F5696B}"/>
              </a:ext>
            </a:extLst>
          </p:cNvPr>
          <p:cNvSpPr/>
          <p:nvPr/>
        </p:nvSpPr>
        <p:spPr>
          <a:xfrm>
            <a:off x="9150" y="5931400"/>
            <a:ext cx="9125700" cy="926600"/>
          </a:xfrm>
          <a:prstGeom prst="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5" name="Straight Connector 4">
            <a:extLst>
              <a:ext uri="{FF2B5EF4-FFF2-40B4-BE49-F238E27FC236}">
                <a16:creationId xmlns:a16="http://schemas.microsoft.com/office/drawing/2014/main" id="{10157E1B-CAB3-8FFE-A852-580BF0AD6526}"/>
              </a:ext>
            </a:extLst>
          </p:cNvPr>
          <p:cNvCxnSpPr/>
          <p:nvPr/>
        </p:nvCxnSpPr>
        <p:spPr>
          <a:xfrm>
            <a:off x="9149" y="5931400"/>
            <a:ext cx="9098280" cy="12200"/>
          </a:xfrm>
          <a:prstGeom prst="line">
            <a:avLst/>
          </a:prstGeom>
          <a:ln w="15875">
            <a:solidFill>
              <a:srgbClr val="FF0000"/>
            </a:solidFill>
          </a:ln>
        </p:spPr>
        <p:style>
          <a:lnRef idx="1">
            <a:schemeClr val="accent1"/>
          </a:lnRef>
          <a:fillRef idx="0">
            <a:schemeClr val="accent1"/>
          </a:fillRef>
          <a:effectRef idx="0">
            <a:schemeClr val="accent1"/>
          </a:effectRef>
          <a:fontRef idx="minor">
            <a:schemeClr val="tx1"/>
          </a:fontRef>
        </p:style>
      </p:cxnSp>
      <p:sp>
        <p:nvSpPr>
          <p:cNvPr id="6" name="Google Shape;268;p1">
            <a:extLst>
              <a:ext uri="{FF2B5EF4-FFF2-40B4-BE49-F238E27FC236}">
                <a16:creationId xmlns:a16="http://schemas.microsoft.com/office/drawing/2014/main" id="{F55BA0A8-8C50-DF28-4861-03FFFC4285F8}"/>
              </a:ext>
            </a:extLst>
          </p:cNvPr>
          <p:cNvSpPr/>
          <p:nvPr/>
        </p:nvSpPr>
        <p:spPr>
          <a:xfrm>
            <a:off x="5410200" y="6212089"/>
            <a:ext cx="3780203" cy="400069"/>
          </a:xfrm>
          <a:prstGeom prst="rect">
            <a:avLst/>
          </a:prstGeom>
          <a:noFill/>
          <a:ln>
            <a:noFill/>
          </a:ln>
        </p:spPr>
        <p:txBody>
          <a:bodyPr spcFirstLastPara="1" wrap="square" lIns="91425" tIns="45700" rIns="91425" bIns="45700" anchor="t" anchorCtr="0">
            <a:spAutoFit/>
          </a:bodyPr>
          <a:lstStyle/>
          <a:p>
            <a:pPr>
              <a:buClr>
                <a:srgbClr val="000000"/>
              </a:buClr>
            </a:pPr>
            <a:r>
              <a:rPr lang="en-US" sz="2000" kern="0" dirty="0">
                <a:solidFill>
                  <a:srgbClr val="002060"/>
                </a:solidFill>
                <a:latin typeface="CordiaUPC"/>
                <a:ea typeface="CordiaUPC"/>
                <a:cs typeface="CordiaUPC"/>
                <a:sym typeface="CordiaUPC"/>
              </a:rPr>
              <a:t>WHERE STRATEGY MEETS PERFORMANCE</a:t>
            </a:r>
            <a:endParaRPr sz="2000" kern="0" dirty="0">
              <a:solidFill>
                <a:srgbClr val="000000"/>
              </a:solidFill>
              <a:latin typeface="Calibri"/>
              <a:ea typeface="Calibri"/>
              <a:cs typeface="Calibri"/>
              <a:sym typeface="Calibri"/>
            </a:endParaRPr>
          </a:p>
        </p:txBody>
      </p:sp>
      <p:grpSp>
        <p:nvGrpSpPr>
          <p:cNvPr id="8" name="Group 7">
            <a:extLst>
              <a:ext uri="{FF2B5EF4-FFF2-40B4-BE49-F238E27FC236}">
                <a16:creationId xmlns:a16="http://schemas.microsoft.com/office/drawing/2014/main" id="{DFBC6452-55C4-089B-D156-B4B6C29A4C47}"/>
              </a:ext>
            </a:extLst>
          </p:cNvPr>
          <p:cNvGrpSpPr/>
          <p:nvPr/>
        </p:nvGrpSpPr>
        <p:grpSpPr>
          <a:xfrm>
            <a:off x="3384128" y="1878330"/>
            <a:ext cx="5893222" cy="2103119"/>
            <a:chOff x="3174578" y="2383393"/>
            <a:chExt cx="5893222" cy="1384161"/>
          </a:xfrm>
        </p:grpSpPr>
        <p:sp>
          <p:nvSpPr>
            <p:cNvPr id="9" name="Google Shape;263;p1">
              <a:extLst>
                <a:ext uri="{FF2B5EF4-FFF2-40B4-BE49-F238E27FC236}">
                  <a16:creationId xmlns:a16="http://schemas.microsoft.com/office/drawing/2014/main" id="{F19CA7A6-470A-0EB8-06B4-91A6AFBC485D}"/>
                </a:ext>
              </a:extLst>
            </p:cNvPr>
            <p:cNvSpPr txBox="1"/>
            <p:nvPr/>
          </p:nvSpPr>
          <p:spPr>
            <a:xfrm>
              <a:off x="5410200" y="3429000"/>
              <a:ext cx="3657600" cy="338554"/>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600" dirty="0">
                  <a:solidFill>
                    <a:srgbClr val="FFC000"/>
                  </a:solidFill>
                  <a:latin typeface="Teko"/>
                  <a:ea typeface="Teko"/>
                  <a:cs typeface="Teko"/>
                  <a:sym typeface="Teko"/>
                </a:rPr>
                <a:t>PERFORMANCE PARTNERS INTERNATIONAL LLC</a:t>
              </a:r>
              <a:endParaRPr sz="1600" dirty="0">
                <a:solidFill>
                  <a:srgbClr val="FFC000"/>
                </a:solidFill>
                <a:latin typeface="Teko"/>
                <a:ea typeface="Teko"/>
                <a:cs typeface="Teko"/>
                <a:sym typeface="Teko"/>
              </a:endParaRPr>
            </a:p>
          </p:txBody>
        </p:sp>
        <p:pic>
          <p:nvPicPr>
            <p:cNvPr id="10" name="Picture 9">
              <a:extLst>
                <a:ext uri="{FF2B5EF4-FFF2-40B4-BE49-F238E27FC236}">
                  <a16:creationId xmlns:a16="http://schemas.microsoft.com/office/drawing/2014/main" id="{4E42C0DD-76EF-584E-6DBA-7DFF8361C277}"/>
                </a:ext>
              </a:extLst>
            </p:cNvPr>
            <p:cNvPicPr>
              <a:picLocks noChangeAspect="1"/>
            </p:cNvPicPr>
            <p:nvPr/>
          </p:nvPicPr>
          <p:blipFill>
            <a:blip r:embed="rId6"/>
            <a:stretch>
              <a:fillRect/>
            </a:stretch>
          </p:blipFill>
          <p:spPr>
            <a:xfrm>
              <a:off x="3174578" y="2383393"/>
              <a:ext cx="4669941" cy="1103472"/>
            </a:xfrm>
            <a:prstGeom prst="rect">
              <a:avLst/>
            </a:prstGeom>
          </p:spPr>
        </p:pic>
      </p:gr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563"/>
        <p:cNvGrpSpPr/>
        <p:nvPr/>
      </p:nvGrpSpPr>
      <p:grpSpPr>
        <a:xfrm>
          <a:off x="0" y="0"/>
          <a:ext cx="0" cy="0"/>
          <a:chOff x="0" y="0"/>
          <a:chExt cx="0" cy="0"/>
        </a:xfrm>
      </p:grpSpPr>
      <p:sp>
        <p:nvSpPr>
          <p:cNvPr id="564" name="Google Shape;564;p11"/>
          <p:cNvSpPr txBox="1">
            <a:spLocks noGrp="1"/>
          </p:cNvSpPr>
          <p:nvPr>
            <p:ph type="body" idx="1"/>
          </p:nvPr>
        </p:nvSpPr>
        <p:spPr>
          <a:xfrm>
            <a:off x="457200" y="1435608"/>
            <a:ext cx="6781800" cy="4663440"/>
          </a:xfrm>
          <a:prstGeom prst="rect">
            <a:avLst/>
          </a:prstGeom>
          <a:noFill/>
          <a:ln>
            <a:noFill/>
          </a:ln>
        </p:spPr>
        <p:txBody>
          <a:bodyPr spcFirstLastPara="1" wrap="square" lIns="91425" tIns="45700" rIns="91425" bIns="45700" anchor="t" anchorCtr="0">
            <a:noAutofit/>
          </a:bodyPr>
          <a:lstStyle/>
          <a:p>
            <a:pPr marL="342900" lvl="0" indent="-342900" algn="l" rtl="0">
              <a:spcBef>
                <a:spcPts val="0"/>
              </a:spcBef>
              <a:spcAft>
                <a:spcPts val="0"/>
              </a:spcAft>
              <a:buClr>
                <a:schemeClr val="bg1"/>
              </a:buClr>
              <a:buSzPts val="2400"/>
              <a:buFont typeface="Wingdings" panose="05000000000000000000" pitchFamily="2" charset="2"/>
              <a:buChar char="q"/>
            </a:pPr>
            <a:r>
              <a:rPr lang="en-US" sz="2400" b="1" dirty="0">
                <a:solidFill>
                  <a:schemeClr val="bg1"/>
                </a:solidFill>
              </a:rPr>
              <a:t>Prioritize According to Business Impact</a:t>
            </a:r>
            <a:endParaRPr sz="2400" dirty="0">
              <a:solidFill>
                <a:schemeClr val="bg1"/>
              </a:solidFill>
            </a:endParaRPr>
          </a:p>
          <a:p>
            <a:pPr marL="742950" lvl="1" indent="-285750" algn="l" rtl="0">
              <a:spcBef>
                <a:spcPts val="480"/>
              </a:spcBef>
              <a:spcAft>
                <a:spcPts val="0"/>
              </a:spcAft>
              <a:buClr>
                <a:srgbClr val="003366"/>
              </a:buClr>
              <a:buSzPts val="2400"/>
              <a:buNone/>
            </a:pPr>
            <a:endParaRPr sz="2400" dirty="0">
              <a:solidFill>
                <a:schemeClr val="bg1"/>
              </a:solidFill>
            </a:endParaRPr>
          </a:p>
          <a:p>
            <a:pPr marL="342900" lvl="0" indent="-342900" algn="l" rtl="0">
              <a:spcBef>
                <a:spcPts val="1200"/>
              </a:spcBef>
              <a:spcAft>
                <a:spcPts val="0"/>
              </a:spcAft>
              <a:buSzPts val="1700"/>
              <a:buNone/>
            </a:pPr>
            <a:endParaRPr dirty="0">
              <a:solidFill>
                <a:schemeClr val="bg1"/>
              </a:solidFill>
            </a:endParaRPr>
          </a:p>
        </p:txBody>
      </p:sp>
      <p:sp>
        <p:nvSpPr>
          <p:cNvPr id="565" name="Google Shape;565;p11"/>
          <p:cNvSpPr txBox="1"/>
          <p:nvPr/>
        </p:nvSpPr>
        <p:spPr>
          <a:xfrm>
            <a:off x="457200" y="274638"/>
            <a:ext cx="8229600" cy="640080"/>
          </a:xfrm>
          <a:prstGeom prst="rect">
            <a:avLst/>
          </a:prstGeom>
          <a:noFill/>
          <a:ln>
            <a:noFill/>
          </a:ln>
        </p:spPr>
        <p:txBody>
          <a:bodyPr spcFirstLastPara="1" wrap="square" lIns="91425" tIns="45700" rIns="91425" bIns="45700" anchor="b" anchorCtr="0">
            <a:noAutofit/>
          </a:bodyPr>
          <a:lstStyle/>
          <a:p>
            <a:pPr marL="0" marR="0" lvl="0" indent="0" algn="l" rtl="0">
              <a:lnSpc>
                <a:spcPct val="100000"/>
              </a:lnSpc>
              <a:spcBef>
                <a:spcPts val="0"/>
              </a:spcBef>
              <a:spcAft>
                <a:spcPts val="0"/>
              </a:spcAft>
              <a:buClr>
                <a:srgbClr val="003366"/>
              </a:buClr>
              <a:buSzPts val="1700"/>
              <a:buFont typeface="Trebuchet MS"/>
              <a:buNone/>
            </a:pPr>
            <a:r>
              <a:rPr lang="en-US" sz="2400" b="0" i="0" u="none" strike="noStrike" cap="none" dirty="0">
                <a:solidFill>
                  <a:srgbClr val="FFC000"/>
                </a:solidFill>
                <a:latin typeface="Trebuchet MS"/>
                <a:ea typeface="Trebuchet MS"/>
                <a:cs typeface="Trebuchet MS"/>
                <a:sym typeface="Trebuchet MS"/>
              </a:rPr>
              <a:t>KPI Prioritization</a:t>
            </a:r>
            <a:endParaRPr sz="2400" b="0" i="0" u="none" strike="noStrike" cap="none" dirty="0">
              <a:solidFill>
                <a:srgbClr val="FFC000"/>
              </a:solidFill>
              <a:latin typeface="Trebuchet MS"/>
              <a:ea typeface="Trebuchet MS"/>
              <a:cs typeface="Trebuchet MS"/>
              <a:sym typeface="Trebuchet MS"/>
            </a:endParaRPr>
          </a:p>
        </p:txBody>
      </p:sp>
      <p:sp>
        <p:nvSpPr>
          <p:cNvPr id="567" name="Google Shape;567;p11"/>
          <p:cNvSpPr txBox="1"/>
          <p:nvPr/>
        </p:nvSpPr>
        <p:spPr>
          <a:xfrm>
            <a:off x="6583680" y="1874526"/>
            <a:ext cx="2590800" cy="3124200"/>
          </a:xfrm>
          <a:prstGeom prst="rect">
            <a:avLst/>
          </a:prstGeom>
          <a:noFill/>
          <a:ln>
            <a:noFill/>
          </a:ln>
        </p:spPr>
        <p:txBody>
          <a:bodyPr spcFirstLastPara="1" wrap="square" lIns="91425" tIns="45700" rIns="91425" bIns="45700" anchor="t" anchorCtr="0">
            <a:noAutofit/>
          </a:bodyPr>
          <a:lstStyle/>
          <a:p>
            <a:pPr marL="342900" marR="0" lvl="0" indent="-342900" algn="l" rtl="0">
              <a:lnSpc>
                <a:spcPct val="100000"/>
              </a:lnSpc>
              <a:spcBef>
                <a:spcPts val="0"/>
              </a:spcBef>
              <a:spcAft>
                <a:spcPts val="0"/>
              </a:spcAft>
              <a:buClr>
                <a:srgbClr val="003366"/>
              </a:buClr>
              <a:buSzPts val="1400"/>
              <a:buFont typeface="Noto Sans Symbols"/>
              <a:buNone/>
            </a:pPr>
            <a:r>
              <a:rPr lang="en-US" sz="1400" b="1" i="0" u="none" strike="noStrike" cap="none" dirty="0">
                <a:solidFill>
                  <a:srgbClr val="FF0000"/>
                </a:solidFill>
                <a:latin typeface="Trebuchet MS"/>
                <a:ea typeface="Trebuchet MS"/>
                <a:cs typeface="Trebuchet MS"/>
                <a:sym typeface="Trebuchet MS"/>
              </a:rPr>
              <a:t> </a:t>
            </a:r>
            <a:endParaRPr dirty="0">
              <a:solidFill>
                <a:srgbClr val="FF0000"/>
              </a:solidFill>
            </a:endParaRPr>
          </a:p>
          <a:p>
            <a:pPr marL="548640" marR="0" lvl="1" indent="-285750" algn="l" rtl="0">
              <a:lnSpc>
                <a:spcPct val="100000"/>
              </a:lnSpc>
              <a:spcBef>
                <a:spcPts val="280"/>
              </a:spcBef>
              <a:spcAft>
                <a:spcPts val="0"/>
              </a:spcAft>
              <a:buNone/>
            </a:pPr>
            <a:endParaRPr sz="1400" b="1" i="0" u="none" strike="noStrike" cap="none" dirty="0">
              <a:solidFill>
                <a:srgbClr val="FF0000"/>
              </a:solidFill>
              <a:latin typeface="Trebuchet MS"/>
              <a:ea typeface="Trebuchet MS"/>
              <a:cs typeface="Trebuchet MS"/>
              <a:sym typeface="Trebuchet MS"/>
            </a:endParaRPr>
          </a:p>
          <a:p>
            <a:pPr marL="109538" marR="0" lvl="1" indent="-109538" algn="l" rtl="0">
              <a:lnSpc>
                <a:spcPct val="100000"/>
              </a:lnSpc>
              <a:spcBef>
                <a:spcPts val="280"/>
              </a:spcBef>
              <a:spcAft>
                <a:spcPts val="0"/>
              </a:spcAft>
              <a:buClr>
                <a:srgbClr val="C00000"/>
              </a:buClr>
              <a:buSzPts val="1400"/>
              <a:buFont typeface="Noto Sans Symbols"/>
              <a:buChar char="▪"/>
            </a:pPr>
            <a:r>
              <a:rPr lang="en-US" sz="1400" b="1" i="0" u="none" strike="noStrike" cap="none" dirty="0">
                <a:solidFill>
                  <a:srgbClr val="FF0000"/>
                </a:solidFill>
                <a:latin typeface="Trebuchet MS"/>
                <a:ea typeface="Trebuchet MS"/>
                <a:cs typeface="Trebuchet MS"/>
                <a:sym typeface="Trebuchet MS"/>
              </a:rPr>
              <a:t>Increased Asset Utilization </a:t>
            </a:r>
            <a:endParaRPr sz="1400" b="1" i="0" u="none" strike="noStrike" cap="none" dirty="0">
              <a:solidFill>
                <a:srgbClr val="FF0000"/>
              </a:solidFill>
              <a:latin typeface="Trebuchet MS"/>
              <a:ea typeface="Trebuchet MS"/>
              <a:cs typeface="Trebuchet MS"/>
              <a:sym typeface="Trebuchet MS"/>
            </a:endParaRPr>
          </a:p>
        </p:txBody>
      </p:sp>
      <p:grpSp>
        <p:nvGrpSpPr>
          <p:cNvPr id="571" name="Google Shape;571;p11"/>
          <p:cNvGrpSpPr/>
          <p:nvPr/>
        </p:nvGrpSpPr>
        <p:grpSpPr>
          <a:xfrm>
            <a:off x="609600" y="2057400"/>
            <a:ext cx="6172200" cy="3919954"/>
            <a:chOff x="609600" y="2057400"/>
            <a:chExt cx="6172200" cy="3919954"/>
          </a:xfrm>
        </p:grpSpPr>
        <p:grpSp>
          <p:nvGrpSpPr>
            <p:cNvPr id="572" name="Google Shape;572;p11"/>
            <p:cNvGrpSpPr/>
            <p:nvPr/>
          </p:nvGrpSpPr>
          <p:grpSpPr>
            <a:xfrm>
              <a:off x="609600" y="2057400"/>
              <a:ext cx="6172200" cy="3919954"/>
              <a:chOff x="609600" y="2057400"/>
              <a:chExt cx="6172200" cy="3919954"/>
            </a:xfrm>
          </p:grpSpPr>
          <p:grpSp>
            <p:nvGrpSpPr>
              <p:cNvPr id="573" name="Google Shape;573;p11"/>
              <p:cNvGrpSpPr/>
              <p:nvPr/>
            </p:nvGrpSpPr>
            <p:grpSpPr>
              <a:xfrm>
                <a:off x="609600" y="2057400"/>
                <a:ext cx="6172200" cy="3919954"/>
                <a:chOff x="609600" y="2060448"/>
                <a:chExt cx="6172200" cy="3919954"/>
              </a:xfrm>
            </p:grpSpPr>
            <p:sp>
              <p:nvSpPr>
                <p:cNvPr id="574" name="Google Shape;574;p11"/>
                <p:cNvSpPr/>
                <p:nvPr/>
              </p:nvSpPr>
              <p:spPr>
                <a:xfrm>
                  <a:off x="1597025" y="2286000"/>
                  <a:ext cx="4953000" cy="3355848"/>
                </a:xfrm>
                <a:prstGeom prst="rect">
                  <a:avLst/>
                </a:prstGeom>
                <a:solidFill>
                  <a:srgbClr val="E9E9E9"/>
                </a:solidFill>
                <a:ln w="19050" cap="flat" cmpd="sng">
                  <a:solidFill>
                    <a:schemeClr val="dk2"/>
                  </a:solidFill>
                  <a:prstDash val="solid"/>
                  <a:miter lim="800000"/>
                  <a:headEnd type="none" w="sm" len="sm"/>
                  <a:tailEnd type="none" w="sm" len="sm"/>
                </a:ln>
              </p:spPr>
              <p:txBody>
                <a:bodyPr spcFirstLastPara="1" wrap="square" lIns="90000" tIns="46800" rIns="90000" bIns="46800" anchor="ctr" anchorCtr="0">
                  <a:noAutofit/>
                </a:bodyPr>
                <a:lstStyle/>
                <a:p>
                  <a:pPr marL="0" marR="0" lvl="0" indent="0" algn="ctr" rtl="0">
                    <a:spcBef>
                      <a:spcPts val="0"/>
                    </a:spcBef>
                    <a:spcAft>
                      <a:spcPts val="0"/>
                    </a:spcAft>
                    <a:buNone/>
                  </a:pPr>
                  <a:endParaRPr sz="1100">
                    <a:solidFill>
                      <a:schemeClr val="dk2"/>
                    </a:solidFill>
                    <a:latin typeface="Calibri"/>
                    <a:ea typeface="Calibri"/>
                    <a:cs typeface="Calibri"/>
                    <a:sym typeface="Calibri"/>
                  </a:endParaRPr>
                </a:p>
              </p:txBody>
            </p:sp>
            <p:sp>
              <p:nvSpPr>
                <p:cNvPr id="575" name="Google Shape;575;p11"/>
                <p:cNvSpPr txBox="1"/>
                <p:nvPr/>
              </p:nvSpPr>
              <p:spPr>
                <a:xfrm>
                  <a:off x="609600" y="3657600"/>
                  <a:ext cx="1063625" cy="553998"/>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500" b="0">
                      <a:solidFill>
                        <a:schemeClr val="bg1"/>
                      </a:solidFill>
                      <a:latin typeface="Calibri"/>
                      <a:ea typeface="Calibri"/>
                      <a:cs typeface="Calibri"/>
                      <a:sym typeface="Calibri"/>
                    </a:rPr>
                    <a:t>SMART</a:t>
                  </a:r>
                  <a:r>
                    <a:rPr lang="en-US" sz="1600" b="0">
                      <a:solidFill>
                        <a:schemeClr val="bg1"/>
                      </a:solidFill>
                      <a:latin typeface="Calibri"/>
                      <a:ea typeface="Calibri"/>
                      <a:cs typeface="Calibri"/>
                      <a:sym typeface="Calibri"/>
                    </a:rPr>
                    <a:t> </a:t>
                  </a:r>
                  <a:r>
                    <a:rPr lang="en-US" sz="1400" b="0">
                      <a:solidFill>
                        <a:schemeClr val="bg1"/>
                      </a:solidFill>
                      <a:latin typeface="Calibri"/>
                      <a:ea typeface="Calibri"/>
                      <a:cs typeface="Calibri"/>
                      <a:sym typeface="Calibri"/>
                    </a:rPr>
                    <a:t>Adherence</a:t>
                  </a:r>
                  <a:endParaRPr sz="1400" b="0">
                    <a:solidFill>
                      <a:schemeClr val="bg1"/>
                    </a:solidFill>
                    <a:latin typeface="Calibri"/>
                    <a:ea typeface="Calibri"/>
                    <a:cs typeface="Calibri"/>
                    <a:sym typeface="Calibri"/>
                  </a:endParaRPr>
                </a:p>
              </p:txBody>
            </p:sp>
            <p:sp>
              <p:nvSpPr>
                <p:cNvPr id="576" name="Google Shape;576;p11"/>
                <p:cNvSpPr txBox="1"/>
                <p:nvPr/>
              </p:nvSpPr>
              <p:spPr>
                <a:xfrm>
                  <a:off x="2740025" y="5641848"/>
                  <a:ext cx="2659062" cy="338554"/>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600">
                      <a:solidFill>
                        <a:schemeClr val="bg1"/>
                      </a:solidFill>
                      <a:latin typeface="Calibri"/>
                      <a:ea typeface="Calibri"/>
                      <a:cs typeface="Calibri"/>
                      <a:sym typeface="Calibri"/>
                    </a:rPr>
                    <a:t>Business Impact</a:t>
                  </a:r>
                  <a:endParaRPr sz="1600">
                    <a:solidFill>
                      <a:schemeClr val="bg1"/>
                    </a:solidFill>
                    <a:latin typeface="Calibri"/>
                    <a:ea typeface="Calibri"/>
                    <a:cs typeface="Calibri"/>
                    <a:sym typeface="Calibri"/>
                  </a:endParaRPr>
                </a:p>
              </p:txBody>
            </p:sp>
            <p:sp>
              <p:nvSpPr>
                <p:cNvPr id="577" name="Google Shape;577;p11"/>
                <p:cNvSpPr txBox="1"/>
                <p:nvPr/>
              </p:nvSpPr>
              <p:spPr>
                <a:xfrm>
                  <a:off x="1562100" y="5641848"/>
                  <a:ext cx="727075" cy="338554"/>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600">
                      <a:solidFill>
                        <a:schemeClr val="bg1"/>
                      </a:solidFill>
                      <a:latin typeface="Calibri"/>
                      <a:ea typeface="Calibri"/>
                      <a:cs typeface="Calibri"/>
                      <a:sym typeface="Calibri"/>
                    </a:rPr>
                    <a:t>Low</a:t>
                  </a:r>
                  <a:endParaRPr>
                    <a:solidFill>
                      <a:schemeClr val="bg1"/>
                    </a:solidFill>
                  </a:endParaRPr>
                </a:p>
              </p:txBody>
            </p:sp>
            <p:sp>
              <p:nvSpPr>
                <p:cNvPr id="578" name="Google Shape;578;p11"/>
                <p:cNvSpPr txBox="1"/>
                <p:nvPr/>
              </p:nvSpPr>
              <p:spPr>
                <a:xfrm>
                  <a:off x="914400" y="5441823"/>
                  <a:ext cx="723900" cy="338554"/>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600" b="0">
                      <a:solidFill>
                        <a:schemeClr val="bg1"/>
                      </a:solidFill>
                      <a:latin typeface="Calibri"/>
                      <a:ea typeface="Calibri"/>
                      <a:cs typeface="Calibri"/>
                      <a:sym typeface="Calibri"/>
                    </a:rPr>
                    <a:t>Low</a:t>
                  </a:r>
                  <a:endParaRPr>
                    <a:solidFill>
                      <a:schemeClr val="bg1"/>
                    </a:solidFill>
                  </a:endParaRPr>
                </a:p>
              </p:txBody>
            </p:sp>
            <p:sp>
              <p:nvSpPr>
                <p:cNvPr id="579" name="Google Shape;579;p11"/>
                <p:cNvSpPr txBox="1"/>
                <p:nvPr/>
              </p:nvSpPr>
              <p:spPr>
                <a:xfrm>
                  <a:off x="949325" y="2165223"/>
                  <a:ext cx="723900" cy="338554"/>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600" b="0" dirty="0">
                      <a:solidFill>
                        <a:schemeClr val="bg1"/>
                      </a:solidFill>
                      <a:latin typeface="Calibri"/>
                      <a:ea typeface="Calibri"/>
                      <a:cs typeface="Calibri"/>
                      <a:sym typeface="Calibri"/>
                    </a:rPr>
                    <a:t>High</a:t>
                  </a:r>
                  <a:endParaRPr dirty="0">
                    <a:solidFill>
                      <a:schemeClr val="bg1"/>
                    </a:solidFill>
                  </a:endParaRPr>
                </a:p>
              </p:txBody>
            </p:sp>
            <p:sp>
              <p:nvSpPr>
                <p:cNvPr id="580" name="Google Shape;580;p11"/>
                <p:cNvSpPr txBox="1"/>
                <p:nvPr/>
              </p:nvSpPr>
              <p:spPr>
                <a:xfrm>
                  <a:off x="5905500" y="5641848"/>
                  <a:ext cx="723900" cy="338554"/>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600">
                      <a:solidFill>
                        <a:schemeClr val="bg1"/>
                      </a:solidFill>
                      <a:latin typeface="Calibri"/>
                      <a:ea typeface="Calibri"/>
                      <a:cs typeface="Calibri"/>
                      <a:sym typeface="Calibri"/>
                    </a:rPr>
                    <a:t>High</a:t>
                  </a:r>
                  <a:endParaRPr>
                    <a:solidFill>
                      <a:schemeClr val="bg1"/>
                    </a:solidFill>
                  </a:endParaRPr>
                </a:p>
              </p:txBody>
            </p:sp>
            <p:cxnSp>
              <p:nvCxnSpPr>
                <p:cNvPr id="581" name="Google Shape;581;p11"/>
                <p:cNvCxnSpPr/>
                <p:nvPr/>
              </p:nvCxnSpPr>
              <p:spPr>
                <a:xfrm rot="10800000">
                  <a:off x="1600200" y="2060448"/>
                  <a:ext cx="0" cy="3581400"/>
                </a:xfrm>
                <a:prstGeom prst="straightConnector1">
                  <a:avLst/>
                </a:prstGeom>
                <a:noFill/>
                <a:ln w="19050" cap="flat" cmpd="sng">
                  <a:solidFill>
                    <a:srgbClr val="003366"/>
                  </a:solidFill>
                  <a:prstDash val="solid"/>
                  <a:round/>
                  <a:headEnd type="none" w="sm" len="sm"/>
                  <a:tailEnd type="stealth" w="med" len="med"/>
                </a:ln>
              </p:spPr>
            </p:cxnSp>
            <p:cxnSp>
              <p:nvCxnSpPr>
                <p:cNvPr id="582" name="Google Shape;582;p11"/>
                <p:cNvCxnSpPr/>
                <p:nvPr/>
              </p:nvCxnSpPr>
              <p:spPr>
                <a:xfrm>
                  <a:off x="1676400" y="5641848"/>
                  <a:ext cx="5105400" cy="0"/>
                </a:xfrm>
                <a:prstGeom prst="straightConnector1">
                  <a:avLst/>
                </a:prstGeom>
                <a:noFill/>
                <a:ln w="19050" cap="flat" cmpd="sng">
                  <a:solidFill>
                    <a:srgbClr val="003366"/>
                  </a:solidFill>
                  <a:prstDash val="solid"/>
                  <a:round/>
                  <a:headEnd type="none" w="sm" len="sm"/>
                  <a:tailEnd type="stealth" w="med" len="med"/>
                </a:ln>
              </p:spPr>
            </p:cxnSp>
          </p:grpSp>
          <p:sp>
            <p:nvSpPr>
              <p:cNvPr id="583" name="Google Shape;583;p11"/>
              <p:cNvSpPr txBox="1"/>
              <p:nvPr/>
            </p:nvSpPr>
            <p:spPr>
              <a:xfrm>
                <a:off x="3276600" y="2497011"/>
                <a:ext cx="518091" cy="307777"/>
              </a:xfrm>
              <a:prstGeom prst="rect">
                <a:avLst/>
              </a:prstGeom>
              <a:noFill/>
              <a:ln>
                <a:noFill/>
              </a:ln>
            </p:spPr>
            <p:txBody>
              <a:bodyPr spcFirstLastPara="1" wrap="square" lIns="91425" tIns="45700" rIns="91425" bIns="45700" anchor="t" anchorCtr="0">
                <a:spAutoFit/>
              </a:bodyPr>
              <a:lstStyle/>
              <a:p>
                <a:pPr marL="101600" marR="0" lvl="0" indent="-101600" algn="l" rtl="0">
                  <a:spcBef>
                    <a:spcPts val="0"/>
                  </a:spcBef>
                  <a:spcAft>
                    <a:spcPts val="0"/>
                  </a:spcAft>
                  <a:buClr>
                    <a:schemeClr val="dk1"/>
                  </a:buClr>
                  <a:buSzPts val="1400"/>
                  <a:buFont typeface="Noto Sans Symbols"/>
                  <a:buChar char="▪"/>
                </a:pPr>
                <a:r>
                  <a:rPr lang="en-US" sz="1400">
                    <a:solidFill>
                      <a:schemeClr val="dk1"/>
                    </a:solidFill>
                    <a:latin typeface="Calibri"/>
                    <a:ea typeface="Calibri"/>
                    <a:cs typeface="Calibri"/>
                    <a:sym typeface="Calibri"/>
                  </a:rPr>
                  <a:t>KPI</a:t>
                </a:r>
                <a:endParaRPr/>
              </a:p>
            </p:txBody>
          </p:sp>
          <p:sp>
            <p:nvSpPr>
              <p:cNvPr id="584" name="Google Shape;584;p11"/>
              <p:cNvSpPr txBox="1"/>
              <p:nvPr/>
            </p:nvSpPr>
            <p:spPr>
              <a:xfrm>
                <a:off x="2587625" y="5165598"/>
                <a:ext cx="333425" cy="215444"/>
              </a:xfrm>
              <a:prstGeom prst="rect">
                <a:avLst/>
              </a:prstGeom>
              <a:noFill/>
              <a:ln>
                <a:noFill/>
              </a:ln>
            </p:spPr>
            <p:txBody>
              <a:bodyPr spcFirstLastPara="1" wrap="square" lIns="0" tIns="0" rIns="0" bIns="0" anchor="t" anchorCtr="0">
                <a:spAutoFit/>
              </a:bodyPr>
              <a:lstStyle/>
              <a:p>
                <a:pPr marL="101600" marR="0" lvl="0" indent="-101600" algn="l" rtl="0">
                  <a:spcBef>
                    <a:spcPts val="0"/>
                  </a:spcBef>
                  <a:spcAft>
                    <a:spcPts val="0"/>
                  </a:spcAft>
                  <a:buClr>
                    <a:schemeClr val="dk1"/>
                  </a:buClr>
                  <a:buSzPts val="1400"/>
                  <a:buFont typeface="Noto Sans Symbols"/>
                  <a:buChar char="▪"/>
                </a:pPr>
                <a:r>
                  <a:rPr lang="en-US" sz="1400">
                    <a:solidFill>
                      <a:schemeClr val="dk1"/>
                    </a:solidFill>
                    <a:latin typeface="Calibri"/>
                    <a:ea typeface="Calibri"/>
                    <a:cs typeface="Calibri"/>
                    <a:sym typeface="Calibri"/>
                  </a:rPr>
                  <a:t>KPI</a:t>
                </a:r>
                <a:endParaRPr/>
              </a:p>
            </p:txBody>
          </p:sp>
          <p:sp>
            <p:nvSpPr>
              <p:cNvPr id="585" name="Google Shape;585;p11"/>
              <p:cNvSpPr txBox="1"/>
              <p:nvPr/>
            </p:nvSpPr>
            <p:spPr>
              <a:xfrm>
                <a:off x="1905000" y="3165348"/>
                <a:ext cx="488950" cy="215444"/>
              </a:xfrm>
              <a:prstGeom prst="rect">
                <a:avLst/>
              </a:prstGeom>
              <a:noFill/>
              <a:ln>
                <a:noFill/>
              </a:ln>
            </p:spPr>
            <p:txBody>
              <a:bodyPr spcFirstLastPara="1" wrap="square" lIns="0" tIns="0" rIns="0" bIns="0" anchor="t" anchorCtr="0">
                <a:spAutoFit/>
              </a:bodyPr>
              <a:lstStyle/>
              <a:p>
                <a:pPr marL="101600" marR="0" lvl="0" indent="-101600" algn="l" rtl="0">
                  <a:spcBef>
                    <a:spcPts val="0"/>
                  </a:spcBef>
                  <a:spcAft>
                    <a:spcPts val="0"/>
                  </a:spcAft>
                  <a:buClr>
                    <a:schemeClr val="dk1"/>
                  </a:buClr>
                  <a:buSzPts val="1400"/>
                  <a:buFont typeface="Noto Sans Symbols"/>
                  <a:buChar char="▪"/>
                </a:pPr>
                <a:r>
                  <a:rPr lang="en-US" sz="1400">
                    <a:solidFill>
                      <a:schemeClr val="dk1"/>
                    </a:solidFill>
                    <a:latin typeface="Calibri"/>
                    <a:ea typeface="Calibri"/>
                    <a:cs typeface="Calibri"/>
                    <a:sym typeface="Calibri"/>
                  </a:rPr>
                  <a:t>KPI</a:t>
                </a:r>
                <a:endParaRPr/>
              </a:p>
            </p:txBody>
          </p:sp>
          <p:sp>
            <p:nvSpPr>
              <p:cNvPr id="586" name="Google Shape;586;p11"/>
              <p:cNvSpPr txBox="1"/>
              <p:nvPr/>
            </p:nvSpPr>
            <p:spPr>
              <a:xfrm>
                <a:off x="5103813" y="4079875"/>
                <a:ext cx="518091" cy="307777"/>
              </a:xfrm>
              <a:prstGeom prst="rect">
                <a:avLst/>
              </a:prstGeom>
              <a:noFill/>
              <a:ln>
                <a:noFill/>
              </a:ln>
            </p:spPr>
            <p:txBody>
              <a:bodyPr spcFirstLastPara="1" wrap="square" lIns="91425" tIns="45700" rIns="91425" bIns="45700" anchor="t" anchorCtr="0">
                <a:spAutoFit/>
              </a:bodyPr>
              <a:lstStyle/>
              <a:p>
                <a:pPr marL="101600" marR="0" lvl="0" indent="-101600" algn="l" rtl="0">
                  <a:spcBef>
                    <a:spcPts val="0"/>
                  </a:spcBef>
                  <a:spcAft>
                    <a:spcPts val="0"/>
                  </a:spcAft>
                  <a:buClr>
                    <a:schemeClr val="dk1"/>
                  </a:buClr>
                  <a:buSzPts val="1400"/>
                  <a:buFont typeface="Noto Sans Symbols"/>
                  <a:buChar char="▪"/>
                </a:pPr>
                <a:r>
                  <a:rPr lang="en-US" sz="1400">
                    <a:solidFill>
                      <a:schemeClr val="dk1"/>
                    </a:solidFill>
                    <a:latin typeface="Calibri"/>
                    <a:ea typeface="Calibri"/>
                    <a:cs typeface="Calibri"/>
                    <a:sym typeface="Calibri"/>
                  </a:rPr>
                  <a:t>KPI</a:t>
                </a:r>
                <a:endParaRPr/>
              </a:p>
            </p:txBody>
          </p:sp>
          <p:sp>
            <p:nvSpPr>
              <p:cNvPr id="587" name="Google Shape;587;p11"/>
              <p:cNvSpPr txBox="1"/>
              <p:nvPr/>
            </p:nvSpPr>
            <p:spPr>
              <a:xfrm>
                <a:off x="2511425" y="2539873"/>
                <a:ext cx="333425" cy="215444"/>
              </a:xfrm>
              <a:prstGeom prst="rect">
                <a:avLst/>
              </a:prstGeom>
              <a:noFill/>
              <a:ln>
                <a:noFill/>
              </a:ln>
            </p:spPr>
            <p:txBody>
              <a:bodyPr spcFirstLastPara="1" wrap="square" lIns="0" tIns="0" rIns="0" bIns="0" anchor="t" anchorCtr="0">
                <a:spAutoFit/>
              </a:bodyPr>
              <a:lstStyle/>
              <a:p>
                <a:pPr marL="101600" marR="0" lvl="0" indent="-101600" algn="l" rtl="0">
                  <a:spcBef>
                    <a:spcPts val="0"/>
                  </a:spcBef>
                  <a:spcAft>
                    <a:spcPts val="0"/>
                  </a:spcAft>
                  <a:buClr>
                    <a:schemeClr val="dk1"/>
                  </a:buClr>
                  <a:buSzPts val="1400"/>
                  <a:buFont typeface="Noto Sans Symbols"/>
                  <a:buChar char="▪"/>
                </a:pPr>
                <a:r>
                  <a:rPr lang="en-US" sz="1400">
                    <a:solidFill>
                      <a:schemeClr val="dk1"/>
                    </a:solidFill>
                    <a:latin typeface="Calibri"/>
                    <a:ea typeface="Calibri"/>
                    <a:cs typeface="Calibri"/>
                    <a:sym typeface="Calibri"/>
                  </a:rPr>
                  <a:t>KPI</a:t>
                </a:r>
                <a:endParaRPr/>
              </a:p>
            </p:txBody>
          </p:sp>
          <p:sp>
            <p:nvSpPr>
              <p:cNvPr id="588" name="Google Shape;588;p11"/>
              <p:cNvSpPr txBox="1"/>
              <p:nvPr/>
            </p:nvSpPr>
            <p:spPr>
              <a:xfrm>
                <a:off x="3505200" y="4174998"/>
                <a:ext cx="382587" cy="215444"/>
              </a:xfrm>
              <a:prstGeom prst="rect">
                <a:avLst/>
              </a:prstGeom>
              <a:noFill/>
              <a:ln>
                <a:noFill/>
              </a:ln>
            </p:spPr>
            <p:txBody>
              <a:bodyPr spcFirstLastPara="1" wrap="square" lIns="0" tIns="0" rIns="0" bIns="0" anchor="t" anchorCtr="0">
                <a:spAutoFit/>
              </a:bodyPr>
              <a:lstStyle/>
              <a:p>
                <a:pPr marL="101600" marR="0" lvl="0" indent="-101600" algn="l" rtl="0">
                  <a:spcBef>
                    <a:spcPts val="0"/>
                  </a:spcBef>
                  <a:spcAft>
                    <a:spcPts val="0"/>
                  </a:spcAft>
                  <a:buClr>
                    <a:schemeClr val="dk1"/>
                  </a:buClr>
                  <a:buSzPts val="1400"/>
                  <a:buFont typeface="Noto Sans Symbols"/>
                  <a:buChar char="▪"/>
                </a:pPr>
                <a:r>
                  <a:rPr lang="en-US" sz="1400">
                    <a:solidFill>
                      <a:schemeClr val="dk1"/>
                    </a:solidFill>
                    <a:latin typeface="Calibri"/>
                    <a:ea typeface="Calibri"/>
                    <a:cs typeface="Calibri"/>
                    <a:sym typeface="Calibri"/>
                  </a:rPr>
                  <a:t>KPI</a:t>
                </a:r>
                <a:endParaRPr/>
              </a:p>
            </p:txBody>
          </p:sp>
          <p:sp>
            <p:nvSpPr>
              <p:cNvPr id="589" name="Google Shape;589;p11"/>
              <p:cNvSpPr txBox="1"/>
              <p:nvPr/>
            </p:nvSpPr>
            <p:spPr>
              <a:xfrm>
                <a:off x="4921250" y="5257800"/>
                <a:ext cx="488950" cy="215444"/>
              </a:xfrm>
              <a:prstGeom prst="rect">
                <a:avLst/>
              </a:prstGeom>
              <a:noFill/>
              <a:ln>
                <a:noFill/>
              </a:ln>
            </p:spPr>
            <p:txBody>
              <a:bodyPr spcFirstLastPara="1" wrap="square" lIns="0" tIns="0" rIns="0" bIns="0" anchor="t" anchorCtr="0">
                <a:spAutoFit/>
              </a:bodyPr>
              <a:lstStyle/>
              <a:p>
                <a:pPr marL="101600" marR="0" lvl="0" indent="-101600" algn="l" rtl="0">
                  <a:spcBef>
                    <a:spcPts val="0"/>
                  </a:spcBef>
                  <a:spcAft>
                    <a:spcPts val="0"/>
                  </a:spcAft>
                  <a:buClr>
                    <a:schemeClr val="dk1"/>
                  </a:buClr>
                  <a:buSzPts val="1400"/>
                  <a:buFont typeface="Noto Sans Symbols"/>
                  <a:buChar char="▪"/>
                </a:pPr>
                <a:r>
                  <a:rPr lang="en-US" sz="1400">
                    <a:solidFill>
                      <a:schemeClr val="dk1"/>
                    </a:solidFill>
                    <a:latin typeface="Calibri"/>
                    <a:ea typeface="Calibri"/>
                    <a:cs typeface="Calibri"/>
                    <a:sym typeface="Calibri"/>
                  </a:rPr>
                  <a:t>KPI</a:t>
                </a:r>
                <a:endParaRPr/>
              </a:p>
            </p:txBody>
          </p:sp>
          <p:sp>
            <p:nvSpPr>
              <p:cNvPr id="590" name="Google Shape;590;p11"/>
              <p:cNvSpPr/>
              <p:nvPr/>
            </p:nvSpPr>
            <p:spPr>
              <a:xfrm>
                <a:off x="4114800" y="2286000"/>
                <a:ext cx="2438400" cy="1676400"/>
              </a:xfrm>
              <a:prstGeom prst="rect">
                <a:avLst/>
              </a:prstGeom>
              <a:solidFill>
                <a:srgbClr val="538CD5">
                  <a:alpha val="4705"/>
                </a:srgbClr>
              </a:solidFill>
              <a:ln>
                <a:noFill/>
              </a:ln>
            </p:spPr>
            <p:txBody>
              <a:bodyPr spcFirstLastPara="1" wrap="square" lIns="91425" tIns="45700" rIns="91425" bIns="45700" anchor="ctr" anchorCtr="0">
                <a:noAutofit/>
              </a:bodyPr>
              <a:lstStyle/>
              <a:p>
                <a:pPr marL="0" marR="0" lvl="0" indent="0" algn="ctr" rtl="0">
                  <a:spcBef>
                    <a:spcPts val="0"/>
                  </a:spcBef>
                  <a:spcAft>
                    <a:spcPts val="0"/>
                  </a:spcAft>
                  <a:buClr>
                    <a:schemeClr val="dk1"/>
                  </a:buClr>
                  <a:buSzPts val="1800"/>
                  <a:buFont typeface="Noto Sans Symbols"/>
                  <a:buNone/>
                </a:pPr>
                <a:endParaRPr sz="1800">
                  <a:solidFill>
                    <a:srgbClr val="FF0000"/>
                  </a:solidFill>
                  <a:latin typeface="Calibri"/>
                  <a:ea typeface="Calibri"/>
                  <a:cs typeface="Calibri"/>
                  <a:sym typeface="Calibri"/>
                </a:endParaRPr>
              </a:p>
            </p:txBody>
          </p:sp>
        </p:grpSp>
        <p:sp>
          <p:nvSpPr>
            <p:cNvPr id="591" name="Google Shape;591;p11"/>
            <p:cNvSpPr txBox="1"/>
            <p:nvPr/>
          </p:nvSpPr>
          <p:spPr>
            <a:xfrm>
              <a:off x="4953000" y="2590800"/>
              <a:ext cx="398462" cy="215444"/>
            </a:xfrm>
            <a:prstGeom prst="rect">
              <a:avLst/>
            </a:prstGeom>
            <a:noFill/>
            <a:ln>
              <a:noFill/>
            </a:ln>
          </p:spPr>
          <p:txBody>
            <a:bodyPr spcFirstLastPara="1" wrap="square" lIns="0" tIns="0" rIns="0" bIns="0" anchor="t" anchorCtr="0">
              <a:spAutoFit/>
            </a:bodyPr>
            <a:lstStyle/>
            <a:p>
              <a:pPr marL="101600" marR="0" lvl="0" indent="-101600" algn="l" rtl="0">
                <a:spcBef>
                  <a:spcPts val="0"/>
                </a:spcBef>
                <a:spcAft>
                  <a:spcPts val="0"/>
                </a:spcAft>
                <a:buClr>
                  <a:srgbClr val="C00000"/>
                </a:buClr>
                <a:buSzPts val="1400"/>
                <a:buFont typeface="Noto Sans Symbols"/>
                <a:buChar char="▪"/>
              </a:pPr>
              <a:r>
                <a:rPr lang="en-US" sz="1400" b="1">
                  <a:solidFill>
                    <a:srgbClr val="C00000"/>
                  </a:solidFill>
                  <a:latin typeface="Calibri"/>
                  <a:ea typeface="Calibri"/>
                  <a:cs typeface="Calibri"/>
                  <a:sym typeface="Calibri"/>
                </a:rPr>
                <a:t>KPI</a:t>
              </a:r>
              <a:endParaRPr/>
            </a:p>
          </p:txBody>
        </p:sp>
        <p:sp>
          <p:nvSpPr>
            <p:cNvPr id="592" name="Google Shape;592;p11"/>
            <p:cNvSpPr txBox="1"/>
            <p:nvPr/>
          </p:nvSpPr>
          <p:spPr>
            <a:xfrm>
              <a:off x="4419600" y="3031123"/>
              <a:ext cx="344646" cy="215444"/>
            </a:xfrm>
            <a:prstGeom prst="rect">
              <a:avLst/>
            </a:prstGeom>
            <a:noFill/>
            <a:ln>
              <a:noFill/>
            </a:ln>
          </p:spPr>
          <p:txBody>
            <a:bodyPr spcFirstLastPara="1" wrap="square" lIns="0" tIns="0" rIns="0" bIns="0" anchor="t" anchorCtr="0">
              <a:spAutoFit/>
            </a:bodyPr>
            <a:lstStyle/>
            <a:p>
              <a:pPr marL="101600" marR="0" lvl="0" indent="-101600" algn="l" rtl="0">
                <a:spcBef>
                  <a:spcPts val="0"/>
                </a:spcBef>
                <a:spcAft>
                  <a:spcPts val="0"/>
                </a:spcAft>
                <a:buClr>
                  <a:srgbClr val="C00000"/>
                </a:buClr>
                <a:buSzPts val="1400"/>
                <a:buFont typeface="Noto Sans Symbols"/>
                <a:buChar char="▪"/>
              </a:pPr>
              <a:r>
                <a:rPr lang="en-US" sz="1400" b="1">
                  <a:solidFill>
                    <a:srgbClr val="C00000"/>
                  </a:solidFill>
                  <a:latin typeface="Calibri"/>
                  <a:ea typeface="Calibri"/>
                  <a:cs typeface="Calibri"/>
                  <a:sym typeface="Calibri"/>
                </a:rPr>
                <a:t>KPI</a:t>
              </a:r>
              <a:endParaRPr/>
            </a:p>
          </p:txBody>
        </p:sp>
        <p:sp>
          <p:nvSpPr>
            <p:cNvPr id="593" name="Google Shape;593;p11"/>
            <p:cNvSpPr txBox="1"/>
            <p:nvPr/>
          </p:nvSpPr>
          <p:spPr>
            <a:xfrm>
              <a:off x="5486400" y="3257550"/>
              <a:ext cx="495300" cy="215444"/>
            </a:xfrm>
            <a:prstGeom prst="rect">
              <a:avLst/>
            </a:prstGeom>
            <a:noFill/>
            <a:ln>
              <a:noFill/>
            </a:ln>
          </p:spPr>
          <p:txBody>
            <a:bodyPr spcFirstLastPara="1" wrap="square" lIns="0" tIns="0" rIns="0" bIns="0" anchor="t" anchorCtr="0">
              <a:spAutoFit/>
            </a:bodyPr>
            <a:lstStyle/>
            <a:p>
              <a:pPr marL="101600" marR="0" lvl="0" indent="-101600" algn="l" rtl="0">
                <a:spcBef>
                  <a:spcPts val="0"/>
                </a:spcBef>
                <a:spcAft>
                  <a:spcPts val="0"/>
                </a:spcAft>
                <a:buClr>
                  <a:srgbClr val="C00000"/>
                </a:buClr>
                <a:buSzPts val="1400"/>
                <a:buFont typeface="Noto Sans Symbols"/>
                <a:buChar char="▪"/>
              </a:pPr>
              <a:r>
                <a:rPr lang="en-US" sz="1400" b="1">
                  <a:solidFill>
                    <a:srgbClr val="C00000"/>
                  </a:solidFill>
                  <a:latin typeface="Calibri"/>
                  <a:ea typeface="Calibri"/>
                  <a:cs typeface="Calibri"/>
                  <a:sym typeface="Calibri"/>
                </a:rPr>
                <a:t>KPI</a:t>
              </a:r>
              <a:endParaRPr/>
            </a:p>
          </p:txBody>
        </p:sp>
        <p:sp>
          <p:nvSpPr>
            <p:cNvPr id="594" name="Google Shape;594;p11"/>
            <p:cNvSpPr txBox="1"/>
            <p:nvPr/>
          </p:nvSpPr>
          <p:spPr>
            <a:xfrm>
              <a:off x="5715000" y="2438400"/>
              <a:ext cx="488950" cy="215444"/>
            </a:xfrm>
            <a:prstGeom prst="rect">
              <a:avLst/>
            </a:prstGeom>
            <a:noFill/>
            <a:ln>
              <a:noFill/>
            </a:ln>
          </p:spPr>
          <p:txBody>
            <a:bodyPr spcFirstLastPara="1" wrap="square" lIns="0" tIns="0" rIns="0" bIns="0" anchor="t" anchorCtr="0">
              <a:spAutoFit/>
            </a:bodyPr>
            <a:lstStyle/>
            <a:p>
              <a:pPr marL="101600" marR="0" lvl="0" indent="-101600" algn="l" rtl="0">
                <a:spcBef>
                  <a:spcPts val="0"/>
                </a:spcBef>
                <a:spcAft>
                  <a:spcPts val="0"/>
                </a:spcAft>
                <a:buClr>
                  <a:srgbClr val="C00000"/>
                </a:buClr>
                <a:buSzPts val="1400"/>
                <a:buFont typeface="Noto Sans Symbols"/>
                <a:buChar char="▪"/>
              </a:pPr>
              <a:r>
                <a:rPr lang="en-US" sz="1400" b="1">
                  <a:solidFill>
                    <a:srgbClr val="C00000"/>
                  </a:solidFill>
                  <a:latin typeface="Calibri"/>
                  <a:ea typeface="Calibri"/>
                  <a:cs typeface="Calibri"/>
                  <a:sym typeface="Calibri"/>
                </a:rPr>
                <a:t>KPI</a:t>
              </a:r>
              <a:endParaRPr/>
            </a:p>
          </p:txBody>
        </p:sp>
      </p:grpSp>
      <p:cxnSp>
        <p:nvCxnSpPr>
          <p:cNvPr id="595" name="Google Shape;595;p11"/>
          <p:cNvCxnSpPr/>
          <p:nvPr/>
        </p:nvCxnSpPr>
        <p:spPr>
          <a:xfrm rot="5400000">
            <a:off x="2450591" y="3954070"/>
            <a:ext cx="3328416" cy="0"/>
          </a:xfrm>
          <a:prstGeom prst="straightConnector1">
            <a:avLst/>
          </a:prstGeom>
          <a:noFill/>
          <a:ln w="19050" cap="flat" cmpd="sng">
            <a:solidFill>
              <a:schemeClr val="lt1"/>
            </a:solidFill>
            <a:prstDash val="solid"/>
            <a:round/>
            <a:headEnd type="none" w="med" len="med"/>
            <a:tailEnd type="none" w="med" len="med"/>
          </a:ln>
        </p:spPr>
      </p:cxnSp>
      <p:cxnSp>
        <p:nvCxnSpPr>
          <p:cNvPr id="596" name="Google Shape;596;p11"/>
          <p:cNvCxnSpPr/>
          <p:nvPr/>
        </p:nvCxnSpPr>
        <p:spPr>
          <a:xfrm>
            <a:off x="1600200" y="3962400"/>
            <a:ext cx="4953000" cy="0"/>
          </a:xfrm>
          <a:prstGeom prst="straightConnector1">
            <a:avLst/>
          </a:prstGeom>
          <a:noFill/>
          <a:ln w="19050" cap="flat" cmpd="sng">
            <a:solidFill>
              <a:schemeClr val="lt1"/>
            </a:solidFill>
            <a:prstDash val="solid"/>
            <a:round/>
            <a:headEnd type="none" w="med" len="med"/>
            <a:tailEnd type="none" w="med" len="med"/>
          </a:ln>
        </p:spPr>
      </p:cxn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651"/>
        <p:cNvGrpSpPr/>
        <p:nvPr/>
      </p:nvGrpSpPr>
      <p:grpSpPr>
        <a:xfrm>
          <a:off x="0" y="0"/>
          <a:ext cx="0" cy="0"/>
          <a:chOff x="0" y="0"/>
          <a:chExt cx="0" cy="0"/>
        </a:xfrm>
      </p:grpSpPr>
      <p:sp>
        <p:nvSpPr>
          <p:cNvPr id="652" name="Google Shape;652;p13"/>
          <p:cNvSpPr txBox="1">
            <a:spLocks noGrp="1"/>
          </p:cNvSpPr>
          <p:nvPr>
            <p:ph type="body" idx="1"/>
          </p:nvPr>
        </p:nvSpPr>
        <p:spPr>
          <a:xfrm>
            <a:off x="533400" y="1343025"/>
            <a:ext cx="8077200" cy="4663440"/>
          </a:xfrm>
          <a:prstGeom prst="rect">
            <a:avLst/>
          </a:prstGeom>
          <a:noFill/>
          <a:ln>
            <a:noFill/>
          </a:ln>
        </p:spPr>
        <p:txBody>
          <a:bodyPr spcFirstLastPara="1" wrap="square" lIns="91425" tIns="45700" rIns="91425" bIns="45700" anchor="t" anchorCtr="0">
            <a:noAutofit/>
          </a:bodyPr>
          <a:lstStyle/>
          <a:p>
            <a:pPr marL="342900" lvl="0" indent="-342900" algn="l" rtl="0">
              <a:spcBef>
                <a:spcPts val="0"/>
              </a:spcBef>
              <a:spcAft>
                <a:spcPts val="0"/>
              </a:spcAft>
              <a:buSzPts val="1700"/>
              <a:buNone/>
            </a:pPr>
            <a:endParaRPr b="1" i="1" dirty="0">
              <a:solidFill>
                <a:schemeClr val="bg1"/>
              </a:solidFill>
            </a:endParaRPr>
          </a:p>
          <a:p>
            <a:pPr marL="342900" lvl="0" indent="-342900" algn="l" rtl="0">
              <a:spcBef>
                <a:spcPts val="1200"/>
              </a:spcBef>
              <a:spcAft>
                <a:spcPts val="0"/>
              </a:spcAft>
              <a:buSzPts val="1700"/>
              <a:buNone/>
            </a:pPr>
            <a:endParaRPr b="1" i="1" dirty="0">
              <a:solidFill>
                <a:schemeClr val="bg1"/>
              </a:solidFill>
            </a:endParaRPr>
          </a:p>
          <a:p>
            <a:pPr marL="342900" lvl="0" indent="-342900" algn="l" rtl="0">
              <a:spcBef>
                <a:spcPts val="1200"/>
              </a:spcBef>
              <a:spcAft>
                <a:spcPts val="0"/>
              </a:spcAft>
              <a:buSzPts val="1700"/>
              <a:buNone/>
            </a:pPr>
            <a:endParaRPr b="1" i="1" dirty="0">
              <a:solidFill>
                <a:schemeClr val="bg1"/>
              </a:solidFill>
            </a:endParaRPr>
          </a:p>
          <a:p>
            <a:pPr marL="742950" lvl="1" indent="-285750" algn="l" rtl="0">
              <a:spcBef>
                <a:spcPts val="1800"/>
              </a:spcBef>
              <a:spcAft>
                <a:spcPts val="0"/>
              </a:spcAft>
              <a:buClr>
                <a:srgbClr val="003366"/>
              </a:buClr>
              <a:buSzPts val="2400"/>
              <a:buNone/>
            </a:pPr>
            <a:r>
              <a:rPr lang="en-US" sz="2400" b="1" dirty="0">
                <a:solidFill>
                  <a:srgbClr val="8CB3E3"/>
                </a:solidFill>
              </a:rPr>
              <a:t>Process Performance Indicators (PPIs)</a:t>
            </a:r>
            <a:r>
              <a:rPr lang="en-US" sz="2400" dirty="0">
                <a:solidFill>
                  <a:srgbClr val="8CB3E3"/>
                </a:solidFill>
              </a:rPr>
              <a:t> </a:t>
            </a:r>
            <a:r>
              <a:rPr lang="en-US" sz="2400" dirty="0">
                <a:solidFill>
                  <a:schemeClr val="bg1"/>
                </a:solidFill>
              </a:rPr>
              <a:t>measure</a:t>
            </a:r>
            <a:endParaRPr dirty="0">
              <a:solidFill>
                <a:schemeClr val="bg1"/>
              </a:solidFill>
            </a:endParaRPr>
          </a:p>
          <a:p>
            <a:pPr marL="742950" lvl="1" indent="-285750" algn="l" rtl="0">
              <a:spcBef>
                <a:spcPts val="576"/>
              </a:spcBef>
              <a:spcAft>
                <a:spcPts val="0"/>
              </a:spcAft>
              <a:buClr>
                <a:schemeClr val="dk1"/>
              </a:buClr>
              <a:buSzPts val="2400"/>
              <a:buNone/>
            </a:pPr>
            <a:r>
              <a:rPr lang="en-US" sz="2400" dirty="0">
                <a:solidFill>
                  <a:schemeClr val="bg1"/>
                </a:solidFill>
              </a:rPr>
              <a:t>process-level activity that directly influences KPI</a:t>
            </a:r>
            <a:endParaRPr dirty="0">
              <a:solidFill>
                <a:schemeClr val="bg1"/>
              </a:solidFill>
            </a:endParaRPr>
          </a:p>
          <a:p>
            <a:pPr marL="742950" lvl="1" indent="-285750" algn="l" rtl="0">
              <a:spcBef>
                <a:spcPts val="576"/>
              </a:spcBef>
              <a:spcAft>
                <a:spcPts val="0"/>
              </a:spcAft>
              <a:buClr>
                <a:schemeClr val="dk1"/>
              </a:buClr>
              <a:buSzPts val="2400"/>
              <a:buNone/>
            </a:pPr>
            <a:r>
              <a:rPr lang="en-US" sz="2400" dirty="0">
                <a:solidFill>
                  <a:schemeClr val="bg1"/>
                </a:solidFill>
              </a:rPr>
              <a:t>performance </a:t>
            </a:r>
            <a:endParaRPr sz="2400" dirty="0">
              <a:solidFill>
                <a:schemeClr val="bg1"/>
              </a:solidFill>
            </a:endParaRPr>
          </a:p>
          <a:p>
            <a:pPr marL="342900" lvl="0" indent="-342900" algn="l" rtl="0">
              <a:spcBef>
                <a:spcPts val="1200"/>
              </a:spcBef>
              <a:spcAft>
                <a:spcPts val="0"/>
              </a:spcAft>
              <a:buSzPts val="1700"/>
              <a:buNone/>
            </a:pPr>
            <a:endParaRPr dirty="0">
              <a:solidFill>
                <a:schemeClr val="bg1"/>
              </a:solidFill>
            </a:endParaRPr>
          </a:p>
        </p:txBody>
      </p:sp>
      <p:sp>
        <p:nvSpPr>
          <p:cNvPr id="653" name="Google Shape;653;p13"/>
          <p:cNvSpPr txBox="1"/>
          <p:nvPr/>
        </p:nvSpPr>
        <p:spPr>
          <a:xfrm>
            <a:off x="457200" y="274638"/>
            <a:ext cx="8229600" cy="640080"/>
          </a:xfrm>
          <a:prstGeom prst="rect">
            <a:avLst/>
          </a:prstGeom>
          <a:noFill/>
          <a:ln>
            <a:noFill/>
          </a:ln>
        </p:spPr>
        <p:txBody>
          <a:bodyPr spcFirstLastPara="1" wrap="square" lIns="91425" tIns="45700" rIns="91425" bIns="45700" anchor="b" anchorCtr="0">
            <a:noAutofit/>
          </a:bodyPr>
          <a:lstStyle/>
          <a:p>
            <a:pPr marL="0" marR="0" lvl="0" indent="0" algn="l" rtl="0">
              <a:lnSpc>
                <a:spcPct val="100000"/>
              </a:lnSpc>
              <a:spcBef>
                <a:spcPts val="0"/>
              </a:spcBef>
              <a:spcAft>
                <a:spcPts val="0"/>
              </a:spcAft>
              <a:buClr>
                <a:srgbClr val="003366"/>
              </a:buClr>
              <a:buSzPts val="1700"/>
              <a:buFont typeface="Trebuchet MS"/>
              <a:buNone/>
            </a:pPr>
            <a:r>
              <a:rPr lang="en-US" sz="2400" b="0" i="0" u="none" strike="noStrike" cap="none" dirty="0">
                <a:solidFill>
                  <a:srgbClr val="FFC000"/>
                </a:solidFill>
                <a:latin typeface="Trebuchet MS"/>
                <a:ea typeface="Trebuchet MS"/>
                <a:cs typeface="Trebuchet MS"/>
                <a:sym typeface="Trebuchet MS"/>
              </a:rPr>
              <a:t>PPIs Defined</a:t>
            </a:r>
            <a:endParaRPr sz="2400" b="0" i="0" u="none" strike="noStrike" cap="none" dirty="0">
              <a:solidFill>
                <a:srgbClr val="FFC000"/>
              </a:solidFill>
              <a:latin typeface="Trebuchet MS"/>
              <a:ea typeface="Trebuchet MS"/>
              <a:cs typeface="Trebuchet MS"/>
              <a:sym typeface="Trebuchet MS"/>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603"/>
        <p:cNvGrpSpPr/>
        <p:nvPr/>
      </p:nvGrpSpPr>
      <p:grpSpPr>
        <a:xfrm>
          <a:off x="0" y="0"/>
          <a:ext cx="0" cy="0"/>
          <a:chOff x="0" y="0"/>
          <a:chExt cx="0" cy="0"/>
        </a:xfrm>
      </p:grpSpPr>
      <p:sp>
        <p:nvSpPr>
          <p:cNvPr id="604" name="Google Shape;604;p12"/>
          <p:cNvSpPr txBox="1"/>
          <p:nvPr/>
        </p:nvSpPr>
        <p:spPr>
          <a:xfrm>
            <a:off x="457200" y="274638"/>
            <a:ext cx="8229600" cy="640080"/>
          </a:xfrm>
          <a:prstGeom prst="rect">
            <a:avLst/>
          </a:prstGeom>
          <a:noFill/>
          <a:ln>
            <a:noFill/>
          </a:ln>
        </p:spPr>
        <p:txBody>
          <a:bodyPr spcFirstLastPara="1" wrap="square" lIns="91425" tIns="45700" rIns="91425" bIns="45700" anchor="b" anchorCtr="0">
            <a:noAutofit/>
          </a:bodyPr>
          <a:lstStyle/>
          <a:p>
            <a:pPr marL="0" marR="0" lvl="0" indent="0" algn="l" rtl="0">
              <a:lnSpc>
                <a:spcPct val="100000"/>
              </a:lnSpc>
              <a:spcBef>
                <a:spcPts val="0"/>
              </a:spcBef>
              <a:spcAft>
                <a:spcPts val="0"/>
              </a:spcAft>
              <a:buClr>
                <a:srgbClr val="003366"/>
              </a:buClr>
              <a:buSzPts val="1700"/>
              <a:buFont typeface="Trebuchet MS"/>
              <a:buNone/>
            </a:pPr>
            <a:r>
              <a:rPr lang="en-US" sz="2400" b="0" i="0" u="none" strike="noStrike" cap="none" dirty="0">
                <a:solidFill>
                  <a:srgbClr val="FFC000"/>
                </a:solidFill>
                <a:latin typeface="Trebuchet MS"/>
                <a:ea typeface="Trebuchet MS"/>
                <a:cs typeface="Trebuchet MS"/>
                <a:sym typeface="Trebuchet MS"/>
              </a:rPr>
              <a:t>PPI Mapping</a:t>
            </a:r>
            <a:endParaRPr sz="2400" b="0" i="0" u="none" strike="noStrike" cap="none" dirty="0">
              <a:solidFill>
                <a:srgbClr val="FFC000"/>
              </a:solidFill>
              <a:latin typeface="Trebuchet MS"/>
              <a:ea typeface="Trebuchet MS"/>
              <a:cs typeface="Trebuchet MS"/>
              <a:sym typeface="Trebuchet MS"/>
            </a:endParaRPr>
          </a:p>
        </p:txBody>
      </p:sp>
      <p:sp>
        <p:nvSpPr>
          <p:cNvPr id="606" name="Google Shape;606;p12"/>
          <p:cNvSpPr/>
          <p:nvPr/>
        </p:nvSpPr>
        <p:spPr>
          <a:xfrm>
            <a:off x="2362200" y="3352800"/>
            <a:ext cx="152400" cy="1524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609" name="Google Shape;609;p12"/>
          <p:cNvSpPr/>
          <p:nvPr/>
        </p:nvSpPr>
        <p:spPr>
          <a:xfrm>
            <a:off x="2362200" y="4953000"/>
            <a:ext cx="152400" cy="1524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cxnSp>
        <p:nvCxnSpPr>
          <p:cNvPr id="615" name="Google Shape;615;p12"/>
          <p:cNvCxnSpPr/>
          <p:nvPr/>
        </p:nvCxnSpPr>
        <p:spPr>
          <a:xfrm>
            <a:off x="1219200" y="2286000"/>
            <a:ext cx="533400" cy="0"/>
          </a:xfrm>
          <a:prstGeom prst="straightConnector1">
            <a:avLst/>
          </a:prstGeom>
          <a:noFill/>
          <a:ln w="9525" cap="flat" cmpd="sng">
            <a:solidFill>
              <a:schemeClr val="bg1"/>
            </a:solidFill>
            <a:prstDash val="solid"/>
            <a:round/>
            <a:headEnd type="none" w="sm" len="sm"/>
            <a:tailEnd type="none" w="sm" len="sm"/>
          </a:ln>
        </p:spPr>
      </p:cxnSp>
      <p:sp>
        <p:nvSpPr>
          <p:cNvPr id="616" name="Google Shape;616;p12"/>
          <p:cNvSpPr txBox="1"/>
          <p:nvPr/>
        </p:nvSpPr>
        <p:spPr>
          <a:xfrm>
            <a:off x="3886200" y="1295400"/>
            <a:ext cx="5029200" cy="2590800"/>
          </a:xfrm>
          <a:prstGeom prst="rect">
            <a:avLst/>
          </a:prstGeom>
          <a:noFill/>
          <a:ln>
            <a:noFill/>
          </a:ln>
        </p:spPr>
        <p:txBody>
          <a:bodyPr spcFirstLastPara="1" wrap="square" lIns="91425" tIns="45700" rIns="91425" bIns="45700" anchor="t" anchorCtr="0">
            <a:noAutofit/>
          </a:bodyPr>
          <a:lstStyle/>
          <a:p>
            <a:pPr marL="342900" marR="0" lvl="0" indent="-342900" algn="l" rtl="0">
              <a:lnSpc>
                <a:spcPct val="100000"/>
              </a:lnSpc>
              <a:spcBef>
                <a:spcPts val="0"/>
              </a:spcBef>
              <a:spcAft>
                <a:spcPts val="0"/>
              </a:spcAft>
              <a:buClr>
                <a:srgbClr val="003366"/>
              </a:buClr>
              <a:buSzPts val="1600"/>
              <a:buFont typeface="Noto Sans Symbols"/>
              <a:buNone/>
            </a:pPr>
            <a:r>
              <a:rPr lang="en-US" sz="1600" b="0" i="0" u="none" strike="noStrike" cap="none" dirty="0">
                <a:solidFill>
                  <a:schemeClr val="bg1"/>
                </a:solidFill>
                <a:latin typeface="Trebuchet MS"/>
                <a:ea typeface="Trebuchet MS"/>
                <a:cs typeface="Trebuchet MS"/>
                <a:sym typeface="Trebuchet MS"/>
              </a:rPr>
              <a:t> </a:t>
            </a:r>
            <a:endParaRPr dirty="0">
              <a:solidFill>
                <a:schemeClr val="bg1"/>
              </a:solidFill>
            </a:endParaRPr>
          </a:p>
          <a:p>
            <a:pPr marL="548640" marR="0" lvl="1" indent="-285750" algn="l" rtl="0">
              <a:spcBef>
                <a:spcPts val="330"/>
              </a:spcBef>
              <a:spcAft>
                <a:spcPts val="0"/>
              </a:spcAft>
              <a:buClr>
                <a:schemeClr val="bg1"/>
              </a:buClr>
              <a:buSzPts val="1650"/>
              <a:buFont typeface="Noto Sans Symbols"/>
              <a:buChar char="▪"/>
            </a:pPr>
            <a:r>
              <a:rPr lang="en-US" sz="1650" b="0" i="0" u="none" strike="noStrike" cap="none" dirty="0">
                <a:solidFill>
                  <a:schemeClr val="bg1"/>
                </a:solidFill>
                <a:latin typeface="Trebuchet MS"/>
                <a:ea typeface="Trebuchet MS"/>
                <a:cs typeface="Trebuchet MS"/>
                <a:sym typeface="Trebuchet MS"/>
              </a:rPr>
              <a:t>Map prioritized KPIs through operations to related processes &amp; process performance indicator (PPI) metrics </a:t>
            </a:r>
            <a:endParaRPr dirty="0">
              <a:solidFill>
                <a:schemeClr val="bg1"/>
              </a:solidFill>
            </a:endParaRPr>
          </a:p>
          <a:p>
            <a:pPr marL="548640" marR="0" lvl="1" indent="-285750" algn="l" rtl="0">
              <a:lnSpc>
                <a:spcPct val="100000"/>
              </a:lnSpc>
              <a:spcBef>
                <a:spcPts val="330"/>
              </a:spcBef>
              <a:spcAft>
                <a:spcPts val="0"/>
              </a:spcAft>
              <a:buClr>
                <a:schemeClr val="bg1"/>
              </a:buClr>
              <a:buSzPts val="1650"/>
              <a:buFont typeface="Noto Sans Symbols"/>
              <a:buChar char="▪"/>
            </a:pPr>
            <a:r>
              <a:rPr lang="en-US" sz="1650" b="0" i="0" u="none" strike="noStrike" cap="none" dirty="0">
                <a:solidFill>
                  <a:schemeClr val="bg1"/>
                </a:solidFill>
                <a:latin typeface="Trebuchet MS"/>
                <a:ea typeface="Trebuchet MS"/>
                <a:cs typeface="Trebuchet MS"/>
                <a:sym typeface="Trebuchet MS"/>
              </a:rPr>
              <a:t>Identify targets and performance groups</a:t>
            </a:r>
            <a:endParaRPr dirty="0">
              <a:solidFill>
                <a:schemeClr val="bg1"/>
              </a:solidFill>
            </a:endParaRPr>
          </a:p>
          <a:p>
            <a:pPr marL="548640" marR="0" lvl="1" indent="-285750" algn="l" rtl="0">
              <a:lnSpc>
                <a:spcPct val="100000"/>
              </a:lnSpc>
              <a:spcBef>
                <a:spcPts val="330"/>
              </a:spcBef>
              <a:spcAft>
                <a:spcPts val="0"/>
              </a:spcAft>
              <a:buClr>
                <a:schemeClr val="bg1"/>
              </a:buClr>
              <a:buSzPts val="1650"/>
              <a:buFont typeface="Noto Sans Symbols"/>
              <a:buChar char="▪"/>
            </a:pPr>
            <a:r>
              <a:rPr lang="en-US" sz="1650" b="0" i="0" u="none" strike="noStrike" cap="none" dirty="0">
                <a:solidFill>
                  <a:schemeClr val="bg1"/>
                </a:solidFill>
                <a:latin typeface="Trebuchet MS"/>
                <a:ea typeface="Trebuchet MS"/>
                <a:cs typeface="Trebuchet MS"/>
                <a:sym typeface="Trebuchet MS"/>
              </a:rPr>
              <a:t>Assess for performance gaps</a:t>
            </a:r>
            <a:endParaRPr sz="1650" b="0" i="0" u="none" strike="noStrike" cap="none" dirty="0">
              <a:solidFill>
                <a:schemeClr val="bg1"/>
              </a:solidFill>
              <a:latin typeface="Trebuchet MS"/>
              <a:ea typeface="Trebuchet MS"/>
              <a:cs typeface="Trebuchet MS"/>
              <a:sym typeface="Trebuchet MS"/>
            </a:endParaRPr>
          </a:p>
          <a:p>
            <a:pPr marL="548640" marR="0" lvl="1" indent="-285750" algn="l" rtl="0">
              <a:lnSpc>
                <a:spcPct val="100000"/>
              </a:lnSpc>
              <a:spcBef>
                <a:spcPts val="330"/>
              </a:spcBef>
              <a:spcAft>
                <a:spcPts val="0"/>
              </a:spcAft>
              <a:buNone/>
            </a:pPr>
            <a:endParaRPr sz="1650" b="0" i="0" u="none" strike="noStrike" cap="none" dirty="0">
              <a:solidFill>
                <a:schemeClr val="bg1"/>
              </a:solidFill>
              <a:latin typeface="Trebuchet MS"/>
              <a:ea typeface="Trebuchet MS"/>
              <a:cs typeface="Trebuchet MS"/>
              <a:sym typeface="Trebuchet MS"/>
            </a:endParaRPr>
          </a:p>
        </p:txBody>
      </p:sp>
      <p:grpSp>
        <p:nvGrpSpPr>
          <p:cNvPr id="619" name="Google Shape;619;p12"/>
          <p:cNvGrpSpPr/>
          <p:nvPr/>
        </p:nvGrpSpPr>
        <p:grpSpPr>
          <a:xfrm>
            <a:off x="685800" y="1718846"/>
            <a:ext cx="4191000" cy="4148554"/>
            <a:chOff x="1371600" y="1718846"/>
            <a:chExt cx="4191000" cy="4148554"/>
          </a:xfrm>
        </p:grpSpPr>
        <p:grpSp>
          <p:nvGrpSpPr>
            <p:cNvPr id="620" name="Google Shape;620;p12"/>
            <p:cNvGrpSpPr/>
            <p:nvPr/>
          </p:nvGrpSpPr>
          <p:grpSpPr>
            <a:xfrm>
              <a:off x="1371600" y="1718846"/>
              <a:ext cx="4191000" cy="4148554"/>
              <a:chOff x="1371600" y="1718846"/>
              <a:chExt cx="4191000" cy="4148554"/>
            </a:xfrm>
          </p:grpSpPr>
          <p:cxnSp>
            <p:nvCxnSpPr>
              <p:cNvPr id="621" name="Google Shape;621;p12"/>
              <p:cNvCxnSpPr/>
              <p:nvPr/>
            </p:nvCxnSpPr>
            <p:spPr>
              <a:xfrm>
                <a:off x="2438400" y="3429000"/>
                <a:ext cx="533400" cy="0"/>
              </a:xfrm>
              <a:prstGeom prst="straightConnector1">
                <a:avLst/>
              </a:prstGeom>
              <a:noFill/>
              <a:ln w="9525" cap="flat" cmpd="sng">
                <a:solidFill>
                  <a:schemeClr val="bg1"/>
                </a:solidFill>
                <a:prstDash val="solid"/>
                <a:round/>
                <a:headEnd type="none" w="sm" len="sm"/>
                <a:tailEnd type="none" w="sm" len="sm"/>
              </a:ln>
            </p:spPr>
          </p:cxnSp>
          <p:sp>
            <p:nvSpPr>
              <p:cNvPr id="622" name="Google Shape;622;p12"/>
              <p:cNvSpPr/>
              <p:nvPr/>
            </p:nvSpPr>
            <p:spPr>
              <a:xfrm>
                <a:off x="1371600" y="2438401"/>
                <a:ext cx="990600" cy="304799"/>
              </a:xfrm>
              <a:prstGeom prst="flowChartProcess">
                <a:avLst/>
              </a:prstGeom>
              <a:solidFill>
                <a:srgbClr val="538CD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000" dirty="0">
                    <a:solidFill>
                      <a:schemeClr val="bg1"/>
                    </a:solidFill>
                    <a:latin typeface="Calibri"/>
                    <a:ea typeface="Calibri"/>
                    <a:cs typeface="Calibri"/>
                    <a:sym typeface="Calibri"/>
                  </a:rPr>
                  <a:t>Bus. Driver </a:t>
                </a:r>
                <a:endParaRPr dirty="0">
                  <a:solidFill>
                    <a:schemeClr val="bg1"/>
                  </a:solidFill>
                </a:endParaRPr>
              </a:p>
              <a:p>
                <a:pPr marL="0" marR="0" lvl="0" indent="0" algn="ctr" rtl="0">
                  <a:spcBef>
                    <a:spcPts val="0"/>
                  </a:spcBef>
                  <a:spcAft>
                    <a:spcPts val="0"/>
                  </a:spcAft>
                  <a:buNone/>
                </a:pPr>
                <a:r>
                  <a:rPr lang="en-US" sz="1000" dirty="0">
                    <a:solidFill>
                      <a:schemeClr val="bg1"/>
                    </a:solidFill>
                    <a:latin typeface="Calibri"/>
                    <a:ea typeface="Calibri"/>
                    <a:cs typeface="Calibri"/>
                    <a:sym typeface="Calibri"/>
                  </a:rPr>
                  <a:t>#2</a:t>
                </a:r>
                <a:endParaRPr sz="1000" dirty="0">
                  <a:solidFill>
                    <a:schemeClr val="bg1"/>
                  </a:solidFill>
                  <a:latin typeface="Calibri"/>
                  <a:ea typeface="Calibri"/>
                  <a:cs typeface="Calibri"/>
                  <a:sym typeface="Calibri"/>
                </a:endParaRPr>
              </a:p>
            </p:txBody>
          </p:sp>
          <p:sp>
            <p:nvSpPr>
              <p:cNvPr id="623" name="Google Shape;623;p12"/>
              <p:cNvSpPr/>
              <p:nvPr/>
            </p:nvSpPr>
            <p:spPr>
              <a:xfrm>
                <a:off x="1371600" y="2819401"/>
                <a:ext cx="990600" cy="304799"/>
              </a:xfrm>
              <a:prstGeom prst="flowChartProcess">
                <a:avLst/>
              </a:prstGeom>
              <a:solidFill>
                <a:srgbClr val="538CD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000" dirty="0">
                    <a:solidFill>
                      <a:schemeClr val="bg1"/>
                    </a:solidFill>
                    <a:latin typeface="Calibri"/>
                    <a:ea typeface="Calibri"/>
                    <a:cs typeface="Calibri"/>
                    <a:sym typeface="Calibri"/>
                  </a:rPr>
                  <a:t>Bus. Driver</a:t>
                </a:r>
              </a:p>
              <a:p>
                <a:pPr marL="0" marR="0" lvl="0" indent="0" algn="ctr" rtl="0">
                  <a:spcBef>
                    <a:spcPts val="0"/>
                  </a:spcBef>
                  <a:spcAft>
                    <a:spcPts val="0"/>
                  </a:spcAft>
                  <a:buNone/>
                </a:pPr>
                <a:r>
                  <a:rPr lang="en-US" sz="1000" dirty="0">
                    <a:solidFill>
                      <a:schemeClr val="bg1"/>
                    </a:solidFill>
                    <a:latin typeface="Calibri"/>
                    <a:ea typeface="Calibri"/>
                    <a:cs typeface="Calibri"/>
                    <a:sym typeface="Calibri"/>
                  </a:rPr>
                  <a:t>#3</a:t>
                </a:r>
                <a:endParaRPr sz="1000" dirty="0">
                  <a:solidFill>
                    <a:schemeClr val="bg1"/>
                  </a:solidFill>
                  <a:latin typeface="Calibri"/>
                  <a:ea typeface="Calibri"/>
                  <a:cs typeface="Calibri"/>
                  <a:sym typeface="Calibri"/>
                </a:endParaRPr>
              </a:p>
            </p:txBody>
          </p:sp>
          <p:sp>
            <p:nvSpPr>
              <p:cNvPr id="624" name="Google Shape;624;p12"/>
              <p:cNvSpPr/>
              <p:nvPr/>
            </p:nvSpPr>
            <p:spPr>
              <a:xfrm>
                <a:off x="3429000" y="3782292"/>
                <a:ext cx="990600" cy="304799"/>
              </a:xfrm>
              <a:prstGeom prst="flowChartProcess">
                <a:avLst/>
              </a:prstGeom>
              <a:solidFill>
                <a:srgbClr val="8CB3E3"/>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000" dirty="0">
                    <a:solidFill>
                      <a:schemeClr val="dk1"/>
                    </a:solidFill>
                    <a:latin typeface="Calibri"/>
                    <a:ea typeface="Calibri"/>
                    <a:cs typeface="Calibri"/>
                    <a:sym typeface="Calibri"/>
                  </a:rPr>
                  <a:t>Operating Goal #1</a:t>
                </a:r>
                <a:endParaRPr sz="1000" dirty="0">
                  <a:solidFill>
                    <a:schemeClr val="dk1"/>
                  </a:solidFill>
                  <a:latin typeface="Calibri"/>
                  <a:ea typeface="Calibri"/>
                  <a:cs typeface="Calibri"/>
                  <a:sym typeface="Calibri"/>
                </a:endParaRPr>
              </a:p>
            </p:txBody>
          </p:sp>
          <p:sp>
            <p:nvSpPr>
              <p:cNvPr id="625" name="Google Shape;625;p12"/>
              <p:cNvSpPr/>
              <p:nvPr/>
            </p:nvSpPr>
            <p:spPr>
              <a:xfrm>
                <a:off x="3429000" y="4191001"/>
                <a:ext cx="990600" cy="304799"/>
              </a:xfrm>
              <a:prstGeom prst="flowChartProcess">
                <a:avLst/>
              </a:prstGeom>
              <a:solidFill>
                <a:srgbClr val="8CB3E3"/>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000">
                    <a:solidFill>
                      <a:schemeClr val="dk1"/>
                    </a:solidFill>
                    <a:latin typeface="Calibri"/>
                    <a:ea typeface="Calibri"/>
                    <a:cs typeface="Calibri"/>
                    <a:sym typeface="Calibri"/>
                  </a:rPr>
                  <a:t>Operating Goal #2</a:t>
                </a:r>
                <a:endParaRPr sz="1000">
                  <a:solidFill>
                    <a:schemeClr val="dk1"/>
                  </a:solidFill>
                  <a:latin typeface="Calibri"/>
                  <a:ea typeface="Calibri"/>
                  <a:cs typeface="Calibri"/>
                  <a:sym typeface="Calibri"/>
                </a:endParaRPr>
              </a:p>
            </p:txBody>
          </p:sp>
          <p:cxnSp>
            <p:nvCxnSpPr>
              <p:cNvPr id="626" name="Google Shape;626;p12"/>
              <p:cNvCxnSpPr/>
              <p:nvPr/>
            </p:nvCxnSpPr>
            <p:spPr>
              <a:xfrm>
                <a:off x="2438400" y="4953000"/>
                <a:ext cx="533400" cy="0"/>
              </a:xfrm>
              <a:prstGeom prst="straightConnector1">
                <a:avLst/>
              </a:prstGeom>
              <a:noFill/>
              <a:ln w="9525" cap="flat" cmpd="sng">
                <a:solidFill>
                  <a:schemeClr val="bg1"/>
                </a:solidFill>
                <a:prstDash val="solid"/>
                <a:round/>
                <a:headEnd type="none" w="sm" len="sm"/>
                <a:tailEnd type="none" w="sm" len="sm"/>
              </a:ln>
            </p:spPr>
          </p:cxnSp>
          <p:cxnSp>
            <p:nvCxnSpPr>
              <p:cNvPr id="627" name="Google Shape;627;p12"/>
              <p:cNvCxnSpPr/>
              <p:nvPr/>
            </p:nvCxnSpPr>
            <p:spPr>
              <a:xfrm>
                <a:off x="2438400" y="2286001"/>
                <a:ext cx="0" cy="2667000"/>
              </a:xfrm>
              <a:prstGeom prst="straightConnector1">
                <a:avLst/>
              </a:prstGeom>
              <a:noFill/>
              <a:ln w="9525" cap="flat" cmpd="sng">
                <a:solidFill>
                  <a:schemeClr val="bg1"/>
                </a:solidFill>
                <a:prstDash val="solid"/>
                <a:round/>
                <a:headEnd type="none" w="sm" len="sm"/>
                <a:tailEnd type="none" w="sm" len="sm"/>
              </a:ln>
            </p:spPr>
          </p:cxnSp>
          <p:sp>
            <p:nvSpPr>
              <p:cNvPr id="628" name="Google Shape;628;p12"/>
              <p:cNvSpPr/>
              <p:nvPr/>
            </p:nvSpPr>
            <p:spPr>
              <a:xfrm>
                <a:off x="3429000" y="5181601"/>
                <a:ext cx="990600" cy="304799"/>
              </a:xfrm>
              <a:prstGeom prst="flowChartProcess">
                <a:avLst/>
              </a:prstGeom>
              <a:solidFill>
                <a:srgbClr val="8CB3E3"/>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000" dirty="0">
                    <a:solidFill>
                      <a:schemeClr val="dk1"/>
                    </a:solidFill>
                    <a:latin typeface="Calibri"/>
                    <a:ea typeface="Calibri"/>
                    <a:cs typeface="Calibri"/>
                    <a:sym typeface="Calibri"/>
                  </a:rPr>
                  <a:t>Operating Goal #1</a:t>
                </a:r>
                <a:endParaRPr sz="1000" dirty="0">
                  <a:solidFill>
                    <a:schemeClr val="dk1"/>
                  </a:solidFill>
                  <a:latin typeface="Calibri"/>
                  <a:ea typeface="Calibri"/>
                  <a:cs typeface="Calibri"/>
                  <a:sym typeface="Calibri"/>
                </a:endParaRPr>
              </a:p>
            </p:txBody>
          </p:sp>
          <p:sp>
            <p:nvSpPr>
              <p:cNvPr id="629" name="Google Shape;629;p12"/>
              <p:cNvSpPr/>
              <p:nvPr/>
            </p:nvSpPr>
            <p:spPr>
              <a:xfrm>
                <a:off x="3429000" y="5562601"/>
                <a:ext cx="990600" cy="304799"/>
              </a:xfrm>
              <a:prstGeom prst="flowChartProcess">
                <a:avLst/>
              </a:prstGeom>
              <a:solidFill>
                <a:srgbClr val="8CB3E3"/>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000">
                    <a:solidFill>
                      <a:schemeClr val="dk1"/>
                    </a:solidFill>
                    <a:latin typeface="Calibri"/>
                    <a:ea typeface="Calibri"/>
                    <a:cs typeface="Calibri"/>
                    <a:sym typeface="Calibri"/>
                  </a:rPr>
                  <a:t>Operating Goal #2</a:t>
                </a:r>
                <a:endParaRPr sz="1000">
                  <a:solidFill>
                    <a:schemeClr val="dk1"/>
                  </a:solidFill>
                  <a:latin typeface="Calibri"/>
                  <a:ea typeface="Calibri"/>
                  <a:cs typeface="Calibri"/>
                  <a:sym typeface="Calibri"/>
                </a:endParaRPr>
              </a:p>
            </p:txBody>
          </p:sp>
          <p:cxnSp>
            <p:nvCxnSpPr>
              <p:cNvPr id="630" name="Google Shape;630;p12"/>
              <p:cNvCxnSpPr>
                <a:stCxn id="631" idx="2"/>
                <a:endCxn id="624" idx="1"/>
              </p:cNvCxnSpPr>
              <p:nvPr/>
            </p:nvCxnSpPr>
            <p:spPr>
              <a:xfrm>
                <a:off x="3162300" y="3581400"/>
                <a:ext cx="266700" cy="353400"/>
              </a:xfrm>
              <a:prstGeom prst="straightConnector1">
                <a:avLst/>
              </a:prstGeom>
              <a:noFill/>
              <a:ln w="9525" cap="flat" cmpd="sng">
                <a:solidFill>
                  <a:schemeClr val="bg1"/>
                </a:solidFill>
                <a:prstDash val="solid"/>
                <a:round/>
                <a:headEnd type="none" w="sm" len="sm"/>
                <a:tailEnd type="none" w="sm" len="sm"/>
              </a:ln>
            </p:spPr>
          </p:cxnSp>
          <p:cxnSp>
            <p:nvCxnSpPr>
              <p:cNvPr id="632" name="Google Shape;632;p12"/>
              <p:cNvCxnSpPr>
                <a:stCxn id="631" idx="2"/>
                <a:endCxn id="625" idx="1"/>
              </p:cNvCxnSpPr>
              <p:nvPr/>
            </p:nvCxnSpPr>
            <p:spPr>
              <a:xfrm>
                <a:off x="3162300" y="3581400"/>
                <a:ext cx="266700" cy="762000"/>
              </a:xfrm>
              <a:prstGeom prst="straightConnector1">
                <a:avLst/>
              </a:prstGeom>
              <a:noFill/>
              <a:ln w="9525" cap="flat" cmpd="sng">
                <a:solidFill>
                  <a:schemeClr val="bg1"/>
                </a:solidFill>
                <a:prstDash val="solid"/>
                <a:round/>
                <a:headEnd type="none" w="sm" len="sm"/>
                <a:tailEnd type="none" w="sm" len="sm"/>
              </a:ln>
            </p:spPr>
          </p:cxnSp>
          <p:cxnSp>
            <p:nvCxnSpPr>
              <p:cNvPr id="633" name="Google Shape;633;p12"/>
              <p:cNvCxnSpPr>
                <a:stCxn id="634" idx="2"/>
                <a:endCxn id="628" idx="1"/>
              </p:cNvCxnSpPr>
              <p:nvPr/>
            </p:nvCxnSpPr>
            <p:spPr>
              <a:xfrm>
                <a:off x="3238500" y="5105400"/>
                <a:ext cx="190500" cy="228600"/>
              </a:xfrm>
              <a:prstGeom prst="straightConnector1">
                <a:avLst/>
              </a:prstGeom>
              <a:noFill/>
              <a:ln w="9525" cap="flat" cmpd="sng">
                <a:solidFill>
                  <a:srgbClr val="A5A5A5"/>
                </a:solidFill>
                <a:prstDash val="solid"/>
                <a:round/>
                <a:headEnd type="none" w="sm" len="sm"/>
                <a:tailEnd type="none" w="sm" len="sm"/>
              </a:ln>
            </p:spPr>
          </p:cxnSp>
          <p:cxnSp>
            <p:nvCxnSpPr>
              <p:cNvPr id="635" name="Google Shape;635;p12"/>
              <p:cNvCxnSpPr>
                <a:stCxn id="634" idx="2"/>
                <a:endCxn id="629" idx="1"/>
              </p:cNvCxnSpPr>
              <p:nvPr/>
            </p:nvCxnSpPr>
            <p:spPr>
              <a:xfrm>
                <a:off x="3238500" y="5105400"/>
                <a:ext cx="190500" cy="609600"/>
              </a:xfrm>
              <a:prstGeom prst="straightConnector1">
                <a:avLst/>
              </a:prstGeom>
              <a:noFill/>
              <a:ln w="9525" cap="flat" cmpd="sng">
                <a:solidFill>
                  <a:schemeClr val="bg1"/>
                </a:solidFill>
                <a:prstDash val="solid"/>
                <a:round/>
                <a:headEnd type="none" w="sm" len="sm"/>
                <a:tailEnd type="none" w="sm" len="sm"/>
              </a:ln>
            </p:spPr>
          </p:cxnSp>
          <p:sp>
            <p:nvSpPr>
              <p:cNvPr id="634" name="Google Shape;634;p12"/>
              <p:cNvSpPr/>
              <p:nvPr/>
            </p:nvSpPr>
            <p:spPr>
              <a:xfrm>
                <a:off x="2743200" y="4800601"/>
                <a:ext cx="990600" cy="304799"/>
              </a:xfrm>
              <a:prstGeom prst="flowChartProcess">
                <a:avLst/>
              </a:prstGeom>
              <a:solidFill>
                <a:srgbClr val="8CB3E3"/>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000">
                    <a:solidFill>
                      <a:schemeClr val="dk1"/>
                    </a:solidFill>
                    <a:latin typeface="Calibri"/>
                    <a:ea typeface="Calibri"/>
                    <a:cs typeface="Calibri"/>
                    <a:sym typeface="Calibri"/>
                  </a:rPr>
                  <a:t>BU #2</a:t>
                </a:r>
                <a:endParaRPr sz="1000">
                  <a:solidFill>
                    <a:schemeClr val="dk1"/>
                  </a:solidFill>
                  <a:latin typeface="Calibri"/>
                  <a:ea typeface="Calibri"/>
                  <a:cs typeface="Calibri"/>
                  <a:sym typeface="Calibri"/>
                </a:endParaRPr>
              </a:p>
            </p:txBody>
          </p:sp>
          <p:sp>
            <p:nvSpPr>
              <p:cNvPr id="636" name="Google Shape;636;p12"/>
              <p:cNvSpPr/>
              <p:nvPr/>
            </p:nvSpPr>
            <p:spPr>
              <a:xfrm>
                <a:off x="4572000" y="3962400"/>
                <a:ext cx="990600" cy="304799"/>
              </a:xfrm>
              <a:prstGeom prst="flowChartProcess">
                <a:avLst/>
              </a:prstGeom>
              <a:solidFill>
                <a:srgbClr val="8CB3E3"/>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000">
                    <a:solidFill>
                      <a:schemeClr val="dk1"/>
                    </a:solidFill>
                    <a:latin typeface="Calibri"/>
                    <a:ea typeface="Calibri"/>
                    <a:cs typeface="Calibri"/>
                    <a:sym typeface="Calibri"/>
                  </a:rPr>
                  <a:t>Desired Performance</a:t>
                </a:r>
                <a:endParaRPr sz="1000">
                  <a:solidFill>
                    <a:schemeClr val="dk1"/>
                  </a:solidFill>
                  <a:latin typeface="Calibri"/>
                  <a:ea typeface="Calibri"/>
                  <a:cs typeface="Calibri"/>
                  <a:sym typeface="Calibri"/>
                </a:endParaRPr>
              </a:p>
            </p:txBody>
          </p:sp>
          <p:sp>
            <p:nvSpPr>
              <p:cNvPr id="637" name="Google Shape;637;p12"/>
              <p:cNvSpPr/>
              <p:nvPr/>
            </p:nvSpPr>
            <p:spPr>
              <a:xfrm>
                <a:off x="4572000" y="5334000"/>
                <a:ext cx="990600" cy="304799"/>
              </a:xfrm>
              <a:prstGeom prst="flowChartProcess">
                <a:avLst/>
              </a:prstGeom>
              <a:solidFill>
                <a:srgbClr val="8CB3E3"/>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000">
                    <a:solidFill>
                      <a:schemeClr val="dk1"/>
                    </a:solidFill>
                    <a:latin typeface="Calibri"/>
                    <a:ea typeface="Calibri"/>
                    <a:cs typeface="Calibri"/>
                    <a:sym typeface="Calibri"/>
                  </a:rPr>
                  <a:t>Desired Performance</a:t>
                </a:r>
                <a:endParaRPr sz="1000">
                  <a:solidFill>
                    <a:schemeClr val="dk1"/>
                  </a:solidFill>
                  <a:latin typeface="Calibri"/>
                  <a:ea typeface="Calibri"/>
                  <a:cs typeface="Calibri"/>
                  <a:sym typeface="Calibri"/>
                </a:endParaRPr>
              </a:p>
            </p:txBody>
          </p:sp>
          <p:cxnSp>
            <p:nvCxnSpPr>
              <p:cNvPr id="638" name="Google Shape;638;p12"/>
              <p:cNvCxnSpPr>
                <a:stCxn id="625" idx="3"/>
                <a:endCxn id="636" idx="1"/>
              </p:cNvCxnSpPr>
              <p:nvPr/>
            </p:nvCxnSpPr>
            <p:spPr>
              <a:xfrm rot="10800000" flipH="1">
                <a:off x="4419600" y="4114801"/>
                <a:ext cx="152400" cy="228600"/>
              </a:xfrm>
              <a:prstGeom prst="straightConnector1">
                <a:avLst/>
              </a:prstGeom>
              <a:noFill/>
              <a:ln w="9525" cap="flat" cmpd="sng">
                <a:solidFill>
                  <a:schemeClr val="bg1"/>
                </a:solidFill>
                <a:prstDash val="solid"/>
                <a:round/>
                <a:headEnd type="none" w="sm" len="sm"/>
                <a:tailEnd type="none" w="sm" len="sm"/>
              </a:ln>
            </p:spPr>
          </p:cxnSp>
          <p:cxnSp>
            <p:nvCxnSpPr>
              <p:cNvPr id="639" name="Google Shape;639;p12"/>
              <p:cNvCxnSpPr>
                <a:stCxn id="628" idx="3"/>
                <a:endCxn id="637" idx="1"/>
              </p:cNvCxnSpPr>
              <p:nvPr/>
            </p:nvCxnSpPr>
            <p:spPr>
              <a:xfrm>
                <a:off x="4419600" y="5334001"/>
                <a:ext cx="152400" cy="152400"/>
              </a:xfrm>
              <a:prstGeom prst="straightConnector1">
                <a:avLst/>
              </a:prstGeom>
              <a:noFill/>
              <a:ln w="9525" cap="flat" cmpd="sng">
                <a:solidFill>
                  <a:schemeClr val="bg1"/>
                </a:solidFill>
                <a:prstDash val="solid"/>
                <a:round/>
                <a:headEnd type="none" w="sm" len="sm"/>
                <a:tailEnd type="none" w="sm" len="sm"/>
              </a:ln>
            </p:spPr>
          </p:cxnSp>
          <p:sp>
            <p:nvSpPr>
              <p:cNvPr id="640" name="Google Shape;640;p12"/>
              <p:cNvSpPr txBox="1"/>
              <p:nvPr/>
            </p:nvSpPr>
            <p:spPr>
              <a:xfrm>
                <a:off x="1524000" y="1718846"/>
                <a:ext cx="762000" cy="338554"/>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600" b="1" dirty="0">
                    <a:solidFill>
                      <a:schemeClr val="bg1"/>
                    </a:solidFill>
                    <a:latin typeface="Trebuchet MS"/>
                    <a:ea typeface="Trebuchet MS"/>
                    <a:cs typeface="Trebuchet MS"/>
                    <a:sym typeface="Trebuchet MS"/>
                  </a:rPr>
                  <a:t>KPI</a:t>
                </a:r>
                <a:endParaRPr sz="1600" b="1" dirty="0">
                  <a:solidFill>
                    <a:schemeClr val="bg1"/>
                  </a:solidFill>
                  <a:latin typeface="Trebuchet MS"/>
                  <a:ea typeface="Trebuchet MS"/>
                  <a:cs typeface="Trebuchet MS"/>
                  <a:sym typeface="Trebuchet MS"/>
                </a:endParaRPr>
              </a:p>
            </p:txBody>
          </p:sp>
          <p:sp>
            <p:nvSpPr>
              <p:cNvPr id="641" name="Google Shape;641;p12"/>
              <p:cNvSpPr txBox="1"/>
              <p:nvPr/>
            </p:nvSpPr>
            <p:spPr>
              <a:xfrm>
                <a:off x="3581400" y="3444240"/>
                <a:ext cx="762000" cy="338554"/>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600" b="1" dirty="0">
                    <a:solidFill>
                      <a:schemeClr val="bg1"/>
                    </a:solidFill>
                    <a:latin typeface="Trebuchet MS"/>
                    <a:ea typeface="Trebuchet MS"/>
                    <a:cs typeface="Trebuchet MS"/>
                    <a:sym typeface="Trebuchet MS"/>
                  </a:rPr>
                  <a:t>PPI</a:t>
                </a:r>
                <a:endParaRPr sz="1600" b="1" dirty="0">
                  <a:solidFill>
                    <a:schemeClr val="bg1"/>
                  </a:solidFill>
                  <a:latin typeface="Trebuchet MS"/>
                  <a:ea typeface="Trebuchet MS"/>
                  <a:cs typeface="Trebuchet MS"/>
                  <a:sym typeface="Trebuchet MS"/>
                </a:endParaRPr>
              </a:p>
            </p:txBody>
          </p:sp>
          <p:sp>
            <p:nvSpPr>
              <p:cNvPr id="642" name="Google Shape;642;p12"/>
              <p:cNvSpPr/>
              <p:nvPr/>
            </p:nvSpPr>
            <p:spPr>
              <a:xfrm>
                <a:off x="1371600" y="2057401"/>
                <a:ext cx="990600" cy="304799"/>
              </a:xfrm>
              <a:prstGeom prst="flowChartProcess">
                <a:avLst/>
              </a:prstGeom>
              <a:solidFill>
                <a:srgbClr val="538CD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000" dirty="0">
                    <a:solidFill>
                      <a:schemeClr val="bg1"/>
                    </a:solidFill>
                    <a:latin typeface="Calibri"/>
                    <a:ea typeface="Calibri"/>
                    <a:cs typeface="Calibri"/>
                    <a:sym typeface="Calibri"/>
                  </a:rPr>
                  <a:t>Bus. Driver</a:t>
                </a:r>
                <a:endParaRPr dirty="0">
                  <a:solidFill>
                    <a:schemeClr val="bg1"/>
                  </a:solidFill>
                </a:endParaRPr>
              </a:p>
              <a:p>
                <a:pPr marL="0" marR="0" lvl="0" indent="0" algn="ctr" rtl="0">
                  <a:spcBef>
                    <a:spcPts val="0"/>
                  </a:spcBef>
                  <a:spcAft>
                    <a:spcPts val="0"/>
                  </a:spcAft>
                  <a:buNone/>
                </a:pPr>
                <a:r>
                  <a:rPr lang="en-US" sz="1000" dirty="0">
                    <a:solidFill>
                      <a:schemeClr val="bg1"/>
                    </a:solidFill>
                    <a:latin typeface="Calibri"/>
                    <a:ea typeface="Calibri"/>
                    <a:cs typeface="Calibri"/>
                    <a:sym typeface="Calibri"/>
                  </a:rPr>
                  <a:t> #1</a:t>
                </a:r>
                <a:endParaRPr sz="1000" dirty="0">
                  <a:solidFill>
                    <a:schemeClr val="bg1"/>
                  </a:solidFill>
                  <a:latin typeface="Calibri"/>
                  <a:ea typeface="Calibri"/>
                  <a:cs typeface="Calibri"/>
                  <a:sym typeface="Calibri"/>
                </a:endParaRPr>
              </a:p>
            </p:txBody>
          </p:sp>
        </p:grpSp>
        <p:sp>
          <p:nvSpPr>
            <p:cNvPr id="631" name="Google Shape;631;p12"/>
            <p:cNvSpPr/>
            <p:nvPr/>
          </p:nvSpPr>
          <p:spPr>
            <a:xfrm>
              <a:off x="2667000" y="3276601"/>
              <a:ext cx="990600" cy="304799"/>
            </a:xfrm>
            <a:prstGeom prst="flowChartProcess">
              <a:avLst/>
            </a:prstGeom>
            <a:solidFill>
              <a:srgbClr val="8CB3E3"/>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000" dirty="0">
                  <a:solidFill>
                    <a:schemeClr val="dk1"/>
                  </a:solidFill>
                  <a:latin typeface="Calibri"/>
                  <a:ea typeface="Calibri"/>
                  <a:cs typeface="Calibri"/>
                  <a:sym typeface="Calibri"/>
                </a:rPr>
                <a:t>BU #1</a:t>
              </a:r>
              <a:endParaRPr sz="1000" dirty="0">
                <a:solidFill>
                  <a:schemeClr val="dk1"/>
                </a:solidFill>
                <a:latin typeface="Calibri"/>
                <a:ea typeface="Calibri"/>
                <a:cs typeface="Calibri"/>
                <a:sym typeface="Calibri"/>
              </a:endParaRPr>
            </a:p>
          </p:txBody>
        </p:sp>
      </p:grpSp>
      <p:cxnSp>
        <p:nvCxnSpPr>
          <p:cNvPr id="643" name="Google Shape;643;p12"/>
          <p:cNvCxnSpPr>
            <a:stCxn id="624" idx="3"/>
            <a:endCxn id="636" idx="1"/>
          </p:cNvCxnSpPr>
          <p:nvPr/>
        </p:nvCxnSpPr>
        <p:spPr>
          <a:xfrm>
            <a:off x="3733800" y="3934692"/>
            <a:ext cx="152400" cy="180000"/>
          </a:xfrm>
          <a:prstGeom prst="straightConnector1">
            <a:avLst/>
          </a:prstGeom>
          <a:noFill/>
          <a:ln w="9525" cap="flat" cmpd="sng">
            <a:solidFill>
              <a:schemeClr val="bg1"/>
            </a:solidFill>
            <a:prstDash val="solid"/>
            <a:round/>
            <a:headEnd type="none" w="sm" len="sm"/>
            <a:tailEnd type="none" w="sm" len="sm"/>
          </a:ln>
        </p:spPr>
      </p:cxnSp>
      <p:cxnSp>
        <p:nvCxnSpPr>
          <p:cNvPr id="644" name="Google Shape;644;p12"/>
          <p:cNvCxnSpPr>
            <a:stCxn id="629" idx="3"/>
            <a:endCxn id="637" idx="1"/>
          </p:cNvCxnSpPr>
          <p:nvPr/>
        </p:nvCxnSpPr>
        <p:spPr>
          <a:xfrm rot="10800000" flipH="1">
            <a:off x="3733800" y="5486401"/>
            <a:ext cx="152400" cy="228600"/>
          </a:xfrm>
          <a:prstGeom prst="straightConnector1">
            <a:avLst/>
          </a:prstGeom>
          <a:noFill/>
          <a:ln w="9525" cap="flat" cmpd="sng">
            <a:solidFill>
              <a:schemeClr val="bg1"/>
            </a:solidFill>
            <a:prstDash val="solid"/>
            <a:round/>
            <a:headEnd type="none" w="sm" len="sm"/>
            <a:tailEnd type="none" w="sm" len="sm"/>
          </a:ln>
        </p:spPr>
      </p:cxn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662"/>
        <p:cNvGrpSpPr/>
        <p:nvPr/>
      </p:nvGrpSpPr>
      <p:grpSpPr>
        <a:xfrm>
          <a:off x="0" y="0"/>
          <a:ext cx="0" cy="0"/>
          <a:chOff x="0" y="0"/>
          <a:chExt cx="0" cy="0"/>
        </a:xfrm>
      </p:grpSpPr>
      <p:sp>
        <p:nvSpPr>
          <p:cNvPr id="663" name="Google Shape;663;p14"/>
          <p:cNvSpPr txBox="1">
            <a:spLocks noGrp="1"/>
          </p:cNvSpPr>
          <p:nvPr>
            <p:ph type="body" idx="1"/>
          </p:nvPr>
        </p:nvSpPr>
        <p:spPr>
          <a:xfrm>
            <a:off x="1143000" y="1752600"/>
            <a:ext cx="6629400" cy="3962400"/>
          </a:xfrm>
          <a:prstGeom prst="rect">
            <a:avLst/>
          </a:prstGeom>
          <a:noFill/>
          <a:ln>
            <a:noFill/>
          </a:ln>
        </p:spPr>
        <p:txBody>
          <a:bodyPr spcFirstLastPara="1" wrap="square" lIns="91425" tIns="45700" rIns="91425" bIns="45700" anchor="t" anchorCtr="0">
            <a:noAutofit/>
          </a:bodyPr>
          <a:lstStyle/>
          <a:p>
            <a:pPr marL="342900" lvl="0" indent="-342900" algn="l" rtl="0">
              <a:spcBef>
                <a:spcPts val="0"/>
              </a:spcBef>
              <a:spcAft>
                <a:spcPts val="0"/>
              </a:spcAft>
              <a:buSzPts val="2400"/>
              <a:buNone/>
            </a:pPr>
            <a:r>
              <a:rPr lang="en-US" sz="2400" b="1" dirty="0">
                <a:solidFill>
                  <a:srgbClr val="8CB3E3"/>
                </a:solidFill>
              </a:rPr>
              <a:t>Identify Targets</a:t>
            </a:r>
            <a:endParaRPr dirty="0">
              <a:solidFill>
                <a:srgbClr val="8CB3E3"/>
              </a:solidFill>
            </a:endParaRPr>
          </a:p>
          <a:p>
            <a:pPr marL="342900" lvl="0" indent="-342900" algn="l" rtl="0">
              <a:spcBef>
                <a:spcPts val="0"/>
              </a:spcBef>
              <a:spcAft>
                <a:spcPts val="0"/>
              </a:spcAft>
              <a:buSzPts val="1800"/>
              <a:buNone/>
            </a:pPr>
            <a:r>
              <a:rPr lang="en-US" sz="1800" dirty="0">
                <a:solidFill>
                  <a:schemeClr val="bg1"/>
                </a:solidFill>
              </a:rPr>
              <a:t>Reduce Corrosion Related Unscheduled Downtime </a:t>
            </a:r>
            <a:endParaRPr dirty="0">
              <a:solidFill>
                <a:schemeClr val="bg1"/>
              </a:solidFill>
            </a:endParaRPr>
          </a:p>
          <a:p>
            <a:pPr marL="342900" lvl="0" indent="-342900" algn="l" rtl="0">
              <a:spcBef>
                <a:spcPts val="0"/>
              </a:spcBef>
              <a:spcAft>
                <a:spcPts val="0"/>
              </a:spcAft>
              <a:buSzPts val="1800"/>
              <a:buNone/>
            </a:pPr>
            <a:endParaRPr sz="1800" dirty="0">
              <a:solidFill>
                <a:schemeClr val="bg1"/>
              </a:solidFill>
            </a:endParaRPr>
          </a:p>
          <a:p>
            <a:pPr marL="342900" lvl="0" indent="-342900" algn="l" rtl="0">
              <a:spcBef>
                <a:spcPts val="0"/>
              </a:spcBef>
              <a:spcAft>
                <a:spcPts val="0"/>
              </a:spcAft>
              <a:buSzPts val="2400"/>
              <a:buNone/>
            </a:pPr>
            <a:r>
              <a:rPr lang="en-US" sz="2400" b="1" dirty="0">
                <a:solidFill>
                  <a:srgbClr val="8CB3E3"/>
                </a:solidFill>
              </a:rPr>
              <a:t>Performance Groups</a:t>
            </a:r>
            <a:endParaRPr dirty="0">
              <a:solidFill>
                <a:srgbClr val="8CB3E3"/>
              </a:solidFill>
            </a:endParaRPr>
          </a:p>
          <a:p>
            <a:pPr marL="342900" lvl="0" indent="-342900" algn="l" rtl="0">
              <a:spcBef>
                <a:spcPts val="0"/>
              </a:spcBef>
              <a:spcAft>
                <a:spcPts val="0"/>
              </a:spcAft>
              <a:buSzPts val="1800"/>
              <a:buNone/>
            </a:pPr>
            <a:r>
              <a:rPr lang="en-US" sz="1800" dirty="0">
                <a:solidFill>
                  <a:schemeClr val="bg1"/>
                </a:solidFill>
              </a:rPr>
              <a:t>Corrosion and Process Engineers</a:t>
            </a:r>
            <a:endParaRPr dirty="0">
              <a:solidFill>
                <a:schemeClr val="bg1"/>
              </a:solidFill>
            </a:endParaRPr>
          </a:p>
          <a:p>
            <a:pPr marL="342900" lvl="0" indent="-342900" algn="l" rtl="0">
              <a:spcBef>
                <a:spcPts val="0"/>
              </a:spcBef>
              <a:spcAft>
                <a:spcPts val="0"/>
              </a:spcAft>
              <a:buSzPts val="1800"/>
              <a:buNone/>
            </a:pPr>
            <a:endParaRPr sz="1800" b="1" dirty="0">
              <a:solidFill>
                <a:schemeClr val="bg1"/>
              </a:solidFill>
            </a:endParaRPr>
          </a:p>
          <a:p>
            <a:pPr marL="342900" lvl="0" indent="-342900" algn="l" rtl="0">
              <a:spcBef>
                <a:spcPts val="0"/>
              </a:spcBef>
              <a:spcAft>
                <a:spcPts val="0"/>
              </a:spcAft>
              <a:buSzPts val="2400"/>
              <a:buNone/>
            </a:pPr>
            <a:r>
              <a:rPr lang="en-US" sz="2400" b="1" dirty="0">
                <a:solidFill>
                  <a:srgbClr val="8CB3E3"/>
                </a:solidFill>
              </a:rPr>
              <a:t>Impact</a:t>
            </a:r>
            <a:endParaRPr sz="2400" b="1" dirty="0">
              <a:solidFill>
                <a:srgbClr val="8CB3E3"/>
              </a:solidFill>
            </a:endParaRPr>
          </a:p>
          <a:p>
            <a:pPr marL="342900" lvl="0" indent="-342900" algn="l" rtl="0">
              <a:spcBef>
                <a:spcPts val="0"/>
              </a:spcBef>
              <a:spcAft>
                <a:spcPts val="0"/>
              </a:spcAft>
              <a:buSzPts val="1800"/>
              <a:buNone/>
            </a:pPr>
            <a:r>
              <a:rPr lang="en-US" sz="1800" dirty="0">
                <a:solidFill>
                  <a:schemeClr val="bg1"/>
                </a:solidFill>
              </a:rPr>
              <a:t>Maintenance costs due to corrosion related failures average</a:t>
            </a:r>
            <a:endParaRPr dirty="0">
              <a:solidFill>
                <a:schemeClr val="bg1"/>
              </a:solidFill>
            </a:endParaRPr>
          </a:p>
          <a:p>
            <a:pPr marL="342900" lvl="0" indent="-342900" algn="l" rtl="0">
              <a:spcBef>
                <a:spcPts val="0"/>
              </a:spcBef>
              <a:spcAft>
                <a:spcPts val="0"/>
              </a:spcAft>
              <a:buSzPts val="1800"/>
              <a:buNone/>
            </a:pPr>
            <a:r>
              <a:rPr lang="en-US" sz="1800" dirty="0">
                <a:solidFill>
                  <a:schemeClr val="bg1"/>
                </a:solidFill>
              </a:rPr>
              <a:t>$100 – 250M/Year*</a:t>
            </a:r>
            <a:endParaRPr dirty="0">
              <a:solidFill>
                <a:schemeClr val="bg1"/>
              </a:solidFill>
            </a:endParaRPr>
          </a:p>
          <a:p>
            <a:pPr marL="342900" lvl="0" indent="-342900" algn="l" rtl="0">
              <a:spcBef>
                <a:spcPts val="0"/>
              </a:spcBef>
              <a:spcAft>
                <a:spcPts val="0"/>
              </a:spcAft>
              <a:buSzPts val="1800"/>
              <a:buNone/>
            </a:pPr>
            <a:r>
              <a:rPr lang="en-US" sz="1800" dirty="0">
                <a:solidFill>
                  <a:schemeClr val="bg1"/>
                </a:solidFill>
              </a:rPr>
              <a:t>Indirect costs include lost or deferred production, typically 50</a:t>
            </a:r>
            <a:endParaRPr dirty="0">
              <a:solidFill>
                <a:schemeClr val="bg1"/>
              </a:solidFill>
            </a:endParaRPr>
          </a:p>
          <a:p>
            <a:pPr marL="342900" lvl="0" indent="-342900" algn="l" rtl="0">
              <a:spcBef>
                <a:spcPts val="0"/>
              </a:spcBef>
              <a:spcAft>
                <a:spcPts val="0"/>
              </a:spcAft>
              <a:buSzPts val="1800"/>
              <a:buNone/>
            </a:pPr>
            <a:r>
              <a:rPr lang="en-US" sz="1800" dirty="0">
                <a:solidFill>
                  <a:schemeClr val="bg1"/>
                </a:solidFill>
              </a:rPr>
              <a:t>times the direct cost**</a:t>
            </a:r>
            <a:endParaRPr sz="1800" dirty="0">
              <a:solidFill>
                <a:schemeClr val="bg1"/>
              </a:solidFill>
            </a:endParaRPr>
          </a:p>
          <a:p>
            <a:pPr marL="342900" lvl="0" indent="-342900" algn="l" rtl="0">
              <a:spcBef>
                <a:spcPts val="0"/>
              </a:spcBef>
              <a:spcAft>
                <a:spcPts val="0"/>
              </a:spcAft>
              <a:buSzPts val="1800"/>
              <a:buNone/>
            </a:pPr>
            <a:r>
              <a:rPr lang="en-US" sz="1800" dirty="0">
                <a:solidFill>
                  <a:schemeClr val="bg1"/>
                </a:solidFill>
              </a:rPr>
              <a:t> </a:t>
            </a:r>
            <a:endParaRPr dirty="0">
              <a:solidFill>
                <a:schemeClr val="bg1"/>
              </a:solidFill>
            </a:endParaRPr>
          </a:p>
          <a:p>
            <a:pPr marL="742950" lvl="1" indent="-285750" algn="l" rtl="0">
              <a:spcBef>
                <a:spcPts val="480"/>
              </a:spcBef>
              <a:spcAft>
                <a:spcPts val="0"/>
              </a:spcAft>
              <a:buClr>
                <a:srgbClr val="003366"/>
              </a:buClr>
              <a:buSzPts val="2400"/>
              <a:buNone/>
            </a:pPr>
            <a:endParaRPr sz="2400" dirty="0">
              <a:solidFill>
                <a:schemeClr val="bg1"/>
              </a:solidFill>
            </a:endParaRPr>
          </a:p>
          <a:p>
            <a:pPr marL="342900" lvl="0" indent="-342900" algn="l" rtl="0">
              <a:spcBef>
                <a:spcPts val="1200"/>
              </a:spcBef>
              <a:spcAft>
                <a:spcPts val="0"/>
              </a:spcAft>
              <a:buSzPts val="1700"/>
              <a:buNone/>
            </a:pPr>
            <a:endParaRPr dirty="0">
              <a:solidFill>
                <a:schemeClr val="bg1"/>
              </a:solidFill>
            </a:endParaRPr>
          </a:p>
        </p:txBody>
      </p:sp>
      <p:sp>
        <p:nvSpPr>
          <p:cNvPr id="664" name="Google Shape;664;p14"/>
          <p:cNvSpPr txBox="1"/>
          <p:nvPr/>
        </p:nvSpPr>
        <p:spPr>
          <a:xfrm>
            <a:off x="457200" y="274638"/>
            <a:ext cx="8229600" cy="640080"/>
          </a:xfrm>
          <a:prstGeom prst="rect">
            <a:avLst/>
          </a:prstGeom>
          <a:noFill/>
          <a:ln>
            <a:noFill/>
          </a:ln>
        </p:spPr>
        <p:txBody>
          <a:bodyPr spcFirstLastPara="1" wrap="square" lIns="91425" tIns="45700" rIns="91425" bIns="45700" anchor="b" anchorCtr="0">
            <a:noAutofit/>
          </a:bodyPr>
          <a:lstStyle/>
          <a:p>
            <a:pPr marL="0" marR="0" lvl="0" indent="0" algn="l" rtl="0">
              <a:lnSpc>
                <a:spcPct val="100000"/>
              </a:lnSpc>
              <a:spcBef>
                <a:spcPts val="0"/>
              </a:spcBef>
              <a:spcAft>
                <a:spcPts val="0"/>
              </a:spcAft>
              <a:buClr>
                <a:srgbClr val="003366"/>
              </a:buClr>
              <a:buSzPts val="1700"/>
              <a:buFont typeface="Trebuchet MS"/>
              <a:buNone/>
            </a:pPr>
            <a:r>
              <a:rPr lang="en-US" sz="2400" b="0" i="0" u="none" strike="noStrike" cap="none" dirty="0">
                <a:solidFill>
                  <a:srgbClr val="FFC000"/>
                </a:solidFill>
                <a:latin typeface="Trebuchet MS"/>
                <a:ea typeface="Trebuchet MS"/>
                <a:cs typeface="Trebuchet MS"/>
                <a:sym typeface="Trebuchet MS"/>
              </a:rPr>
              <a:t>PPI Selection</a:t>
            </a:r>
            <a:endParaRPr sz="2400" b="0" i="0" u="none" strike="noStrike" cap="none" dirty="0">
              <a:solidFill>
                <a:srgbClr val="FFC000"/>
              </a:solidFill>
              <a:latin typeface="Trebuchet MS"/>
              <a:ea typeface="Trebuchet MS"/>
              <a:cs typeface="Trebuchet MS"/>
              <a:sym typeface="Trebuchet MS"/>
            </a:endParaRPr>
          </a:p>
        </p:txBody>
      </p:sp>
      <p:sp>
        <p:nvSpPr>
          <p:cNvPr id="16" name="Google Shape;354;p11">
            <a:extLst>
              <a:ext uri="{FF2B5EF4-FFF2-40B4-BE49-F238E27FC236}">
                <a16:creationId xmlns:a16="http://schemas.microsoft.com/office/drawing/2014/main" id="{AC79302B-0F3B-1B06-93A9-A47991A85F88}"/>
              </a:ext>
            </a:extLst>
          </p:cNvPr>
          <p:cNvSpPr txBox="1"/>
          <p:nvPr/>
        </p:nvSpPr>
        <p:spPr>
          <a:xfrm>
            <a:off x="-38100" y="956846"/>
            <a:ext cx="2209800" cy="338554"/>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600" dirty="0">
                <a:solidFill>
                  <a:srgbClr val="FF0000"/>
                </a:solidFill>
                <a:latin typeface="Calibri"/>
                <a:ea typeface="Calibri"/>
                <a:cs typeface="Calibri"/>
                <a:sym typeface="Calibri"/>
              </a:rPr>
              <a:t>EXAMPLE</a:t>
            </a:r>
            <a:endParaRPr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blipFill>
          <a:blip r:embed="rId3"/>
          <a:stretch>
            <a:fillRect/>
          </a:stretch>
        </a:blipFill>
        <a:effectLst/>
      </p:bgPr>
    </p:bg>
    <p:spTree>
      <p:nvGrpSpPr>
        <p:cNvPr id="1" name="Shape 675"/>
        <p:cNvGrpSpPr/>
        <p:nvPr/>
      </p:nvGrpSpPr>
      <p:grpSpPr>
        <a:xfrm>
          <a:off x="0" y="0"/>
          <a:ext cx="0" cy="0"/>
          <a:chOff x="0" y="0"/>
          <a:chExt cx="0" cy="0"/>
        </a:xfrm>
      </p:grpSpPr>
      <p:sp>
        <p:nvSpPr>
          <p:cNvPr id="676" name="Google Shape;676;p15"/>
          <p:cNvSpPr txBox="1">
            <a:spLocks noGrp="1"/>
          </p:cNvSpPr>
          <p:nvPr>
            <p:ph type="body" idx="1"/>
          </p:nvPr>
        </p:nvSpPr>
        <p:spPr>
          <a:xfrm>
            <a:off x="457200" y="1371600"/>
            <a:ext cx="7924800" cy="4663440"/>
          </a:xfrm>
          <a:prstGeom prst="rect">
            <a:avLst/>
          </a:prstGeom>
          <a:noFill/>
          <a:ln>
            <a:noFill/>
          </a:ln>
        </p:spPr>
        <p:txBody>
          <a:bodyPr spcFirstLastPara="1" wrap="square" lIns="91425" tIns="45700" rIns="91425" bIns="45700" anchor="t" anchorCtr="0">
            <a:noAutofit/>
          </a:bodyPr>
          <a:lstStyle/>
          <a:p>
            <a:pPr marL="342900" lvl="0" indent="-342900" algn="l" rtl="0">
              <a:spcBef>
                <a:spcPts val="0"/>
              </a:spcBef>
              <a:spcAft>
                <a:spcPts val="0"/>
              </a:spcAft>
              <a:buClr>
                <a:schemeClr val="bg1"/>
              </a:buClr>
              <a:buSzPts val="2400"/>
              <a:buFont typeface="Wingdings" panose="05000000000000000000" pitchFamily="2" charset="2"/>
              <a:buChar char="q"/>
            </a:pPr>
            <a:r>
              <a:rPr lang="en-US" sz="2400" b="1" dirty="0">
                <a:solidFill>
                  <a:schemeClr val="bg1"/>
                </a:solidFill>
              </a:rPr>
              <a:t>Cascade KPIs to Related Processes &amp; PPI Metrics   </a:t>
            </a:r>
            <a:endParaRPr sz="1800" dirty="0">
              <a:solidFill>
                <a:schemeClr val="bg1"/>
              </a:solidFill>
            </a:endParaRPr>
          </a:p>
          <a:p>
            <a:pPr marL="342900" lvl="0" indent="-342900" algn="l" rtl="0">
              <a:spcBef>
                <a:spcPts val="0"/>
              </a:spcBef>
              <a:spcAft>
                <a:spcPts val="0"/>
              </a:spcAft>
              <a:buSzPts val="1800"/>
              <a:buNone/>
            </a:pPr>
            <a:r>
              <a:rPr lang="en-US" sz="1800" dirty="0">
                <a:solidFill>
                  <a:schemeClr val="bg1"/>
                </a:solidFill>
              </a:rPr>
              <a:t> </a:t>
            </a:r>
            <a:endParaRPr dirty="0">
              <a:solidFill>
                <a:schemeClr val="bg1"/>
              </a:solidFill>
            </a:endParaRPr>
          </a:p>
          <a:p>
            <a:pPr marL="342900" lvl="0" indent="-342900" algn="l" rtl="0">
              <a:spcBef>
                <a:spcPts val="1200"/>
              </a:spcBef>
              <a:spcAft>
                <a:spcPts val="0"/>
              </a:spcAft>
              <a:buSzPts val="1700"/>
              <a:buNone/>
            </a:pPr>
            <a:endParaRPr dirty="0">
              <a:solidFill>
                <a:schemeClr val="bg1"/>
              </a:solidFill>
            </a:endParaRPr>
          </a:p>
        </p:txBody>
      </p:sp>
      <p:sp>
        <p:nvSpPr>
          <p:cNvPr id="680" name="Google Shape;680;p15"/>
          <p:cNvSpPr txBox="1"/>
          <p:nvPr/>
        </p:nvSpPr>
        <p:spPr>
          <a:xfrm>
            <a:off x="457200" y="274638"/>
            <a:ext cx="8229600" cy="640080"/>
          </a:xfrm>
          <a:prstGeom prst="rect">
            <a:avLst/>
          </a:prstGeom>
          <a:noFill/>
          <a:ln>
            <a:noFill/>
          </a:ln>
        </p:spPr>
        <p:txBody>
          <a:bodyPr spcFirstLastPara="1" wrap="square" lIns="91425" tIns="45700" rIns="91425" bIns="45700" anchor="b" anchorCtr="0">
            <a:noAutofit/>
          </a:bodyPr>
          <a:lstStyle/>
          <a:p>
            <a:pPr marL="0" marR="0" lvl="0" indent="0" algn="l" rtl="0">
              <a:lnSpc>
                <a:spcPct val="100000"/>
              </a:lnSpc>
              <a:spcBef>
                <a:spcPts val="0"/>
              </a:spcBef>
              <a:spcAft>
                <a:spcPts val="0"/>
              </a:spcAft>
              <a:buClr>
                <a:srgbClr val="003366"/>
              </a:buClr>
              <a:buSzPts val="1700"/>
              <a:buFont typeface="Trebuchet MS"/>
              <a:buNone/>
            </a:pPr>
            <a:r>
              <a:rPr lang="en-US" sz="2400" b="0" i="0" u="none" strike="noStrike" cap="none" dirty="0">
                <a:solidFill>
                  <a:srgbClr val="FFC000"/>
                </a:solidFill>
                <a:latin typeface="Trebuchet MS"/>
                <a:ea typeface="Trebuchet MS"/>
                <a:cs typeface="Trebuchet MS"/>
                <a:sym typeface="Trebuchet MS"/>
              </a:rPr>
              <a:t>PPI Identification</a:t>
            </a:r>
            <a:endParaRPr sz="2400" b="0" i="0" u="none" strike="noStrike" cap="none" dirty="0">
              <a:solidFill>
                <a:srgbClr val="FFC000"/>
              </a:solidFill>
              <a:latin typeface="Trebuchet MS"/>
              <a:ea typeface="Trebuchet MS"/>
              <a:cs typeface="Trebuchet MS"/>
              <a:sym typeface="Trebuchet MS"/>
            </a:endParaRPr>
          </a:p>
        </p:txBody>
      </p:sp>
      <p:grpSp>
        <p:nvGrpSpPr>
          <p:cNvPr id="681" name="Google Shape;681;p15"/>
          <p:cNvGrpSpPr/>
          <p:nvPr/>
        </p:nvGrpSpPr>
        <p:grpSpPr>
          <a:xfrm>
            <a:off x="1524000" y="2259012"/>
            <a:ext cx="5867400" cy="3768229"/>
            <a:chOff x="152400" y="2259012"/>
            <a:chExt cx="5867400" cy="3768229"/>
          </a:xfrm>
        </p:grpSpPr>
        <p:cxnSp>
          <p:nvCxnSpPr>
            <p:cNvPr id="682" name="Google Shape;682;p15"/>
            <p:cNvCxnSpPr/>
            <p:nvPr/>
          </p:nvCxnSpPr>
          <p:spPr>
            <a:xfrm>
              <a:off x="3657600" y="2514600"/>
              <a:ext cx="0" cy="762000"/>
            </a:xfrm>
            <a:prstGeom prst="straightConnector1">
              <a:avLst/>
            </a:prstGeom>
            <a:noFill/>
            <a:ln w="9525" cap="flat" cmpd="sng">
              <a:solidFill>
                <a:schemeClr val="bg1"/>
              </a:solidFill>
              <a:prstDash val="solid"/>
              <a:round/>
              <a:headEnd type="none" w="sm" len="sm"/>
              <a:tailEnd type="stealth" w="med" len="med"/>
            </a:ln>
          </p:spPr>
        </p:cxnSp>
        <p:cxnSp>
          <p:nvCxnSpPr>
            <p:cNvPr id="683" name="Google Shape;683;p15"/>
            <p:cNvCxnSpPr/>
            <p:nvPr/>
          </p:nvCxnSpPr>
          <p:spPr>
            <a:xfrm>
              <a:off x="3657600" y="3581400"/>
              <a:ext cx="0" cy="457200"/>
            </a:xfrm>
            <a:prstGeom prst="straightConnector1">
              <a:avLst/>
            </a:prstGeom>
            <a:noFill/>
            <a:ln w="9525" cap="flat" cmpd="sng">
              <a:solidFill>
                <a:schemeClr val="bg1"/>
              </a:solidFill>
              <a:prstDash val="solid"/>
              <a:round/>
              <a:headEnd type="none" w="sm" len="sm"/>
              <a:tailEnd type="none" w="sm" len="sm"/>
            </a:ln>
          </p:spPr>
        </p:cxnSp>
        <p:grpSp>
          <p:nvGrpSpPr>
            <p:cNvPr id="684" name="Google Shape;684;p15"/>
            <p:cNvGrpSpPr/>
            <p:nvPr/>
          </p:nvGrpSpPr>
          <p:grpSpPr>
            <a:xfrm>
              <a:off x="152400" y="2259012"/>
              <a:ext cx="5867400" cy="3768229"/>
              <a:chOff x="152400" y="2259012"/>
              <a:chExt cx="5867400" cy="3768229"/>
            </a:xfrm>
          </p:grpSpPr>
          <p:cxnSp>
            <p:nvCxnSpPr>
              <p:cNvPr id="685" name="Google Shape;685;p15"/>
              <p:cNvCxnSpPr/>
              <p:nvPr/>
            </p:nvCxnSpPr>
            <p:spPr>
              <a:xfrm>
                <a:off x="5486400" y="2971800"/>
                <a:ext cx="0" cy="304800"/>
              </a:xfrm>
              <a:prstGeom prst="straightConnector1">
                <a:avLst/>
              </a:prstGeom>
              <a:noFill/>
              <a:ln w="9525" cap="flat" cmpd="sng">
                <a:solidFill>
                  <a:schemeClr val="bg1"/>
                </a:solidFill>
                <a:prstDash val="solid"/>
                <a:round/>
                <a:headEnd type="none" w="sm" len="sm"/>
                <a:tailEnd type="stealth" w="med" len="med"/>
              </a:ln>
            </p:spPr>
          </p:cxnSp>
          <p:cxnSp>
            <p:nvCxnSpPr>
              <p:cNvPr id="686" name="Google Shape;686;p15"/>
              <p:cNvCxnSpPr/>
              <p:nvPr/>
            </p:nvCxnSpPr>
            <p:spPr>
              <a:xfrm>
                <a:off x="5486400" y="3581400"/>
                <a:ext cx="0" cy="457200"/>
              </a:xfrm>
              <a:prstGeom prst="straightConnector1">
                <a:avLst/>
              </a:prstGeom>
              <a:noFill/>
              <a:ln w="9525" cap="flat" cmpd="sng">
                <a:solidFill>
                  <a:schemeClr val="bg1"/>
                </a:solidFill>
                <a:prstDash val="solid"/>
                <a:round/>
                <a:headEnd type="none" w="sm" len="sm"/>
                <a:tailEnd type="none" w="sm" len="sm"/>
              </a:ln>
            </p:spPr>
          </p:cxnSp>
          <p:grpSp>
            <p:nvGrpSpPr>
              <p:cNvPr id="687" name="Google Shape;687;p15"/>
              <p:cNvGrpSpPr/>
              <p:nvPr/>
            </p:nvGrpSpPr>
            <p:grpSpPr>
              <a:xfrm>
                <a:off x="152400" y="2259012"/>
                <a:ext cx="5867400" cy="3768229"/>
                <a:chOff x="152400" y="2259012"/>
                <a:chExt cx="5867400" cy="3768229"/>
              </a:xfrm>
            </p:grpSpPr>
            <p:cxnSp>
              <p:nvCxnSpPr>
                <p:cNvPr id="688" name="Google Shape;688;p15"/>
                <p:cNvCxnSpPr/>
                <p:nvPr/>
              </p:nvCxnSpPr>
              <p:spPr>
                <a:xfrm>
                  <a:off x="1752600" y="2971800"/>
                  <a:ext cx="3733800" cy="0"/>
                </a:xfrm>
                <a:prstGeom prst="straightConnector1">
                  <a:avLst/>
                </a:prstGeom>
                <a:noFill/>
                <a:ln w="9525" cap="flat" cmpd="sng">
                  <a:solidFill>
                    <a:schemeClr val="bg1"/>
                  </a:solidFill>
                  <a:prstDash val="solid"/>
                  <a:round/>
                  <a:headEnd type="none" w="sm" len="sm"/>
                  <a:tailEnd type="none" w="sm" len="sm"/>
                </a:ln>
              </p:spPr>
            </p:cxnSp>
            <p:cxnSp>
              <p:nvCxnSpPr>
                <p:cNvPr id="689" name="Google Shape;689;p15"/>
                <p:cNvCxnSpPr/>
                <p:nvPr/>
              </p:nvCxnSpPr>
              <p:spPr>
                <a:xfrm>
                  <a:off x="1752600" y="4038600"/>
                  <a:ext cx="3733800" cy="0"/>
                </a:xfrm>
                <a:prstGeom prst="straightConnector1">
                  <a:avLst/>
                </a:prstGeom>
                <a:noFill/>
                <a:ln w="9525" cap="flat" cmpd="sng">
                  <a:solidFill>
                    <a:schemeClr val="bg1"/>
                  </a:solidFill>
                  <a:prstDash val="solid"/>
                  <a:round/>
                  <a:headEnd type="none" w="sm" len="sm"/>
                  <a:tailEnd type="none" w="sm" len="sm"/>
                </a:ln>
              </p:spPr>
            </p:cxnSp>
            <p:sp>
              <p:nvSpPr>
                <p:cNvPr id="690" name="Google Shape;690;p15"/>
                <p:cNvSpPr txBox="1"/>
                <p:nvPr/>
              </p:nvSpPr>
              <p:spPr>
                <a:xfrm>
                  <a:off x="3124200" y="2259012"/>
                  <a:ext cx="1049337" cy="560388"/>
                </a:xfrm>
                <a:prstGeom prst="rect">
                  <a:avLst/>
                </a:prstGeom>
                <a:solidFill>
                  <a:srgbClr val="538CD5"/>
                </a:solidFill>
                <a:ln>
                  <a:noFill/>
                </a:ln>
              </p:spPr>
              <p:txBody>
                <a:bodyPr spcFirstLastPara="1" wrap="square" lIns="54000" tIns="45700" rIns="54000" bIns="45700" anchor="ctr" anchorCtr="0">
                  <a:noAutofit/>
                </a:bodyPr>
                <a:lstStyle/>
                <a:p>
                  <a:pPr marL="0" marR="0" lvl="0" indent="0" algn="ctr" rtl="0">
                    <a:spcBef>
                      <a:spcPts val="0"/>
                    </a:spcBef>
                    <a:spcAft>
                      <a:spcPts val="0"/>
                    </a:spcAft>
                    <a:buNone/>
                  </a:pPr>
                  <a:r>
                    <a:rPr lang="en-US" sz="1100" dirty="0">
                      <a:solidFill>
                        <a:schemeClr val="lt1"/>
                      </a:solidFill>
                      <a:latin typeface="Calibri"/>
                      <a:ea typeface="Calibri"/>
                      <a:cs typeface="Calibri"/>
                      <a:sym typeface="Calibri"/>
                    </a:rPr>
                    <a:t>Increase Asset Utilization</a:t>
                  </a:r>
                  <a:endParaRPr sz="1100" dirty="0">
                    <a:solidFill>
                      <a:schemeClr val="lt1"/>
                    </a:solidFill>
                    <a:latin typeface="Calibri"/>
                    <a:ea typeface="Calibri"/>
                    <a:cs typeface="Calibri"/>
                    <a:sym typeface="Calibri"/>
                  </a:endParaRPr>
                </a:p>
              </p:txBody>
            </p:sp>
            <p:sp>
              <p:nvSpPr>
                <p:cNvPr id="691" name="Google Shape;691;p15"/>
                <p:cNvSpPr txBox="1"/>
                <p:nvPr/>
              </p:nvSpPr>
              <p:spPr>
                <a:xfrm>
                  <a:off x="3886200" y="5257800"/>
                  <a:ext cx="1049337" cy="560388"/>
                </a:xfrm>
                <a:prstGeom prst="rect">
                  <a:avLst/>
                </a:prstGeom>
                <a:solidFill>
                  <a:srgbClr val="8CB3E3"/>
                </a:solidFill>
                <a:ln>
                  <a:noFill/>
                </a:ln>
              </p:spPr>
              <p:txBody>
                <a:bodyPr spcFirstLastPara="1" wrap="square" lIns="54000" tIns="45700" rIns="54000" bIns="45700" anchor="ctr" anchorCtr="0">
                  <a:noAutofit/>
                </a:bodyPr>
                <a:lstStyle/>
                <a:p>
                  <a:pPr marL="0" marR="0" lvl="0" indent="0" algn="ctr" rtl="0">
                    <a:spcBef>
                      <a:spcPts val="0"/>
                    </a:spcBef>
                    <a:spcAft>
                      <a:spcPts val="0"/>
                    </a:spcAft>
                    <a:buNone/>
                  </a:pPr>
                  <a:r>
                    <a:rPr lang="en-US" sz="1100">
                      <a:solidFill>
                        <a:schemeClr val="dk1"/>
                      </a:solidFill>
                      <a:latin typeface="Calibri"/>
                      <a:ea typeface="Calibri"/>
                      <a:cs typeface="Calibri"/>
                      <a:sym typeface="Calibri"/>
                    </a:rPr>
                    <a:t>Perform Reliability Analysis</a:t>
                  </a:r>
                  <a:endParaRPr sz="1100">
                    <a:solidFill>
                      <a:schemeClr val="dk1"/>
                    </a:solidFill>
                    <a:latin typeface="Calibri"/>
                    <a:ea typeface="Calibri"/>
                    <a:cs typeface="Calibri"/>
                    <a:sym typeface="Calibri"/>
                  </a:endParaRPr>
                </a:p>
              </p:txBody>
            </p:sp>
            <p:sp>
              <p:nvSpPr>
                <p:cNvPr id="692" name="Google Shape;692;p15"/>
                <p:cNvSpPr txBox="1"/>
                <p:nvPr/>
              </p:nvSpPr>
              <p:spPr>
                <a:xfrm>
                  <a:off x="1219200" y="5257800"/>
                  <a:ext cx="1049337" cy="560388"/>
                </a:xfrm>
                <a:prstGeom prst="rect">
                  <a:avLst/>
                </a:prstGeom>
                <a:solidFill>
                  <a:srgbClr val="8CB3E3"/>
                </a:solidFill>
                <a:ln>
                  <a:noFill/>
                </a:ln>
              </p:spPr>
              <p:txBody>
                <a:bodyPr spcFirstLastPara="1" wrap="square" lIns="54000" tIns="45700" rIns="54000" bIns="45700" anchor="ctr" anchorCtr="0">
                  <a:noAutofit/>
                </a:bodyPr>
                <a:lstStyle/>
                <a:p>
                  <a:pPr marL="0" marR="0" lvl="0" indent="0" algn="ctr" rtl="0">
                    <a:spcBef>
                      <a:spcPts val="0"/>
                    </a:spcBef>
                    <a:spcAft>
                      <a:spcPts val="0"/>
                    </a:spcAft>
                    <a:buNone/>
                  </a:pPr>
                  <a:r>
                    <a:rPr lang="en-US" sz="1100">
                      <a:solidFill>
                        <a:schemeClr val="dk1"/>
                      </a:solidFill>
                      <a:latin typeface="Calibri"/>
                      <a:ea typeface="Calibri"/>
                      <a:cs typeface="Calibri"/>
                      <a:sym typeface="Calibri"/>
                    </a:rPr>
                    <a:t>Optimize Preventive Maintenance</a:t>
                  </a:r>
                  <a:endParaRPr sz="1100">
                    <a:solidFill>
                      <a:schemeClr val="dk1"/>
                    </a:solidFill>
                    <a:latin typeface="Calibri"/>
                    <a:ea typeface="Calibri"/>
                    <a:cs typeface="Calibri"/>
                    <a:sym typeface="Calibri"/>
                  </a:endParaRPr>
                </a:p>
              </p:txBody>
            </p:sp>
            <p:sp>
              <p:nvSpPr>
                <p:cNvPr id="693" name="Google Shape;693;p15"/>
                <p:cNvSpPr txBox="1"/>
                <p:nvPr/>
              </p:nvSpPr>
              <p:spPr>
                <a:xfrm>
                  <a:off x="1752600" y="2295436"/>
                  <a:ext cx="1447800" cy="600164"/>
                </a:xfrm>
                <a:prstGeom prst="rect">
                  <a:avLst/>
                </a:prstGeom>
                <a:noFill/>
                <a:ln>
                  <a:noFill/>
                </a:ln>
              </p:spPr>
              <p:txBody>
                <a:bodyPr spcFirstLastPara="1" wrap="square" lIns="91425" tIns="45700" rIns="91425" bIns="45700" anchor="t" anchorCtr="0">
                  <a:spAutoFit/>
                </a:bodyPr>
                <a:lstStyle/>
                <a:p>
                  <a:pPr marL="0" marR="0" lvl="0" indent="-69850" algn="l" rtl="0">
                    <a:spcBef>
                      <a:spcPts val="0"/>
                    </a:spcBef>
                    <a:spcAft>
                      <a:spcPts val="0"/>
                    </a:spcAft>
                    <a:buClr>
                      <a:schemeClr val="bg1"/>
                    </a:buClr>
                    <a:buSzPts val="1100"/>
                    <a:buFont typeface="Arial"/>
                    <a:buChar char="•"/>
                  </a:pPr>
                  <a:r>
                    <a:rPr lang="en-US" sz="1100" dirty="0">
                      <a:solidFill>
                        <a:schemeClr val="bg1"/>
                      </a:solidFill>
                      <a:latin typeface="Calibri"/>
                      <a:ea typeface="Calibri"/>
                      <a:cs typeface="Calibri"/>
                      <a:sym typeface="Calibri"/>
                    </a:rPr>
                    <a:t>Plant utilization</a:t>
                  </a:r>
                  <a:endParaRPr dirty="0">
                    <a:solidFill>
                      <a:schemeClr val="bg1"/>
                    </a:solidFill>
                  </a:endParaRPr>
                </a:p>
                <a:p>
                  <a:pPr marL="53975" marR="0" lvl="0" indent="-69850" algn="l" rtl="0">
                    <a:spcBef>
                      <a:spcPts val="0"/>
                    </a:spcBef>
                    <a:spcAft>
                      <a:spcPts val="0"/>
                    </a:spcAft>
                    <a:buClr>
                      <a:schemeClr val="bg1"/>
                    </a:buClr>
                    <a:buSzPts val="1100"/>
                    <a:buFont typeface="Arial"/>
                    <a:buChar char="•"/>
                  </a:pPr>
                  <a:r>
                    <a:rPr lang="en-US" sz="1100" dirty="0">
                      <a:solidFill>
                        <a:schemeClr val="bg1"/>
                      </a:solidFill>
                      <a:latin typeface="Calibri"/>
                      <a:ea typeface="Calibri"/>
                      <a:cs typeface="Calibri"/>
                      <a:sym typeface="Calibri"/>
                    </a:rPr>
                    <a:t>Reduced production loss</a:t>
                  </a:r>
                  <a:endParaRPr sz="1100" dirty="0">
                    <a:solidFill>
                      <a:schemeClr val="bg1"/>
                    </a:solidFill>
                    <a:latin typeface="Calibri"/>
                    <a:ea typeface="Calibri"/>
                    <a:cs typeface="Calibri"/>
                    <a:sym typeface="Calibri"/>
                  </a:endParaRPr>
                </a:p>
              </p:txBody>
            </p:sp>
            <p:sp>
              <p:nvSpPr>
                <p:cNvPr id="694" name="Google Shape;694;p15"/>
                <p:cNvSpPr txBox="1"/>
                <p:nvPr/>
              </p:nvSpPr>
              <p:spPr>
                <a:xfrm>
                  <a:off x="457200" y="3352800"/>
                  <a:ext cx="838200" cy="600164"/>
                </a:xfrm>
                <a:prstGeom prst="rect">
                  <a:avLst/>
                </a:prstGeom>
                <a:noFill/>
                <a:ln>
                  <a:noFill/>
                </a:ln>
              </p:spPr>
              <p:txBody>
                <a:bodyPr spcFirstLastPara="1" wrap="square" lIns="91425" tIns="45700" rIns="91425" bIns="45700" anchor="t" anchorCtr="0">
                  <a:spAutoFit/>
                </a:bodyPr>
                <a:lstStyle/>
                <a:p>
                  <a:pPr marL="53975" marR="0" lvl="0" indent="-69850" algn="l" rtl="0">
                    <a:spcBef>
                      <a:spcPts val="0"/>
                    </a:spcBef>
                    <a:spcAft>
                      <a:spcPts val="0"/>
                    </a:spcAft>
                    <a:buClr>
                      <a:schemeClr val="bg1"/>
                    </a:buClr>
                    <a:buSzPts val="1100"/>
                    <a:buFont typeface="Arial"/>
                    <a:buChar char="•"/>
                  </a:pPr>
                  <a:r>
                    <a:rPr lang="en-US" sz="1100" dirty="0">
                      <a:solidFill>
                        <a:schemeClr val="bg1"/>
                      </a:solidFill>
                      <a:latin typeface="Calibri"/>
                      <a:ea typeface="Calibri"/>
                      <a:cs typeface="Calibri"/>
                      <a:sym typeface="Calibri"/>
                    </a:rPr>
                    <a:t>No. of downtime events</a:t>
                  </a:r>
                  <a:endParaRPr sz="1100" dirty="0">
                    <a:solidFill>
                      <a:schemeClr val="bg1"/>
                    </a:solidFill>
                    <a:latin typeface="Calibri"/>
                    <a:ea typeface="Calibri"/>
                    <a:cs typeface="Calibri"/>
                    <a:sym typeface="Calibri"/>
                  </a:endParaRPr>
                </a:p>
              </p:txBody>
            </p:sp>
            <p:sp>
              <p:nvSpPr>
                <p:cNvPr id="695" name="Google Shape;695;p15"/>
                <p:cNvSpPr txBox="1"/>
                <p:nvPr/>
              </p:nvSpPr>
              <p:spPr>
                <a:xfrm>
                  <a:off x="2514600" y="3352800"/>
                  <a:ext cx="762000" cy="600164"/>
                </a:xfrm>
                <a:prstGeom prst="rect">
                  <a:avLst/>
                </a:prstGeom>
                <a:noFill/>
                <a:ln>
                  <a:noFill/>
                </a:ln>
              </p:spPr>
              <p:txBody>
                <a:bodyPr spcFirstLastPara="1" wrap="square" lIns="91425" tIns="45700" rIns="91425" bIns="45700" anchor="t" anchorCtr="0">
                  <a:spAutoFit/>
                </a:bodyPr>
                <a:lstStyle/>
                <a:p>
                  <a:pPr marL="0" marR="0" lvl="0" indent="-69850" algn="l" rtl="0">
                    <a:spcBef>
                      <a:spcPts val="0"/>
                    </a:spcBef>
                    <a:spcAft>
                      <a:spcPts val="0"/>
                    </a:spcAft>
                    <a:buClr>
                      <a:schemeClr val="bg1"/>
                    </a:buClr>
                    <a:buSzPts val="1100"/>
                    <a:buFont typeface="Arial"/>
                    <a:buChar char="•"/>
                  </a:pPr>
                  <a:r>
                    <a:rPr lang="en-US" sz="1100" dirty="0">
                      <a:solidFill>
                        <a:schemeClr val="bg1"/>
                      </a:solidFill>
                      <a:latin typeface="Calibri"/>
                      <a:ea typeface="Calibri"/>
                      <a:cs typeface="Calibri"/>
                      <a:sym typeface="Calibri"/>
                    </a:rPr>
                    <a:t>MTBF </a:t>
                  </a:r>
                  <a:endParaRPr dirty="0">
                    <a:solidFill>
                      <a:schemeClr val="bg1"/>
                    </a:solidFill>
                  </a:endParaRPr>
                </a:p>
                <a:p>
                  <a:pPr marL="54864" marR="0" lvl="0" indent="-69850" algn="l" rtl="0">
                    <a:spcBef>
                      <a:spcPts val="0"/>
                    </a:spcBef>
                    <a:spcAft>
                      <a:spcPts val="0"/>
                    </a:spcAft>
                    <a:buClr>
                      <a:schemeClr val="bg1"/>
                    </a:buClr>
                    <a:buSzPts val="1100"/>
                    <a:buFont typeface="Arial"/>
                    <a:buChar char="•"/>
                  </a:pPr>
                  <a:r>
                    <a:rPr lang="en-US" sz="1100" dirty="0">
                      <a:solidFill>
                        <a:schemeClr val="bg1"/>
                      </a:solidFill>
                      <a:latin typeface="Calibri"/>
                      <a:ea typeface="Calibri"/>
                      <a:cs typeface="Calibri"/>
                      <a:sym typeface="Calibri"/>
                    </a:rPr>
                    <a:t>Cost of repairs</a:t>
                  </a:r>
                  <a:endParaRPr sz="1100" dirty="0">
                    <a:solidFill>
                      <a:schemeClr val="bg1"/>
                    </a:solidFill>
                    <a:latin typeface="Calibri"/>
                    <a:ea typeface="Calibri"/>
                    <a:cs typeface="Calibri"/>
                    <a:sym typeface="Calibri"/>
                  </a:endParaRPr>
                </a:p>
              </p:txBody>
            </p:sp>
            <p:sp>
              <p:nvSpPr>
                <p:cNvPr id="696" name="Google Shape;696;p15"/>
                <p:cNvSpPr txBox="1"/>
                <p:nvPr/>
              </p:nvSpPr>
              <p:spPr>
                <a:xfrm>
                  <a:off x="4191000" y="3352800"/>
                  <a:ext cx="914400" cy="430847"/>
                </a:xfrm>
                <a:prstGeom prst="rect">
                  <a:avLst/>
                </a:prstGeom>
                <a:noFill/>
                <a:ln>
                  <a:noFill/>
                </a:ln>
              </p:spPr>
              <p:txBody>
                <a:bodyPr spcFirstLastPara="1" wrap="square" lIns="91425" tIns="45700" rIns="91425" bIns="45700" anchor="t" anchorCtr="0">
                  <a:spAutoFit/>
                </a:bodyPr>
                <a:lstStyle/>
                <a:p>
                  <a:pPr marR="0" lvl="0" indent="-73152" algn="l" rtl="0">
                    <a:spcBef>
                      <a:spcPts val="0"/>
                    </a:spcBef>
                    <a:spcAft>
                      <a:spcPts val="0"/>
                    </a:spcAft>
                    <a:buClr>
                      <a:schemeClr val="bg1"/>
                    </a:buClr>
                    <a:buSzPts val="1100"/>
                    <a:buFont typeface="Arial" panose="020B0604020202020204" pitchFamily="34" charset="0"/>
                    <a:buChar char="•"/>
                  </a:pPr>
                  <a:r>
                    <a:rPr lang="en-US" sz="1100" dirty="0">
                      <a:solidFill>
                        <a:schemeClr val="bg1"/>
                      </a:solidFill>
                      <a:latin typeface="Calibri"/>
                      <a:ea typeface="Calibri"/>
                      <a:cs typeface="Calibri"/>
                      <a:sym typeface="Calibri"/>
                    </a:rPr>
                    <a:t>Unit availability</a:t>
                  </a:r>
                  <a:endParaRPr sz="1100" dirty="0">
                    <a:solidFill>
                      <a:schemeClr val="bg1"/>
                    </a:solidFill>
                    <a:latin typeface="Calibri"/>
                    <a:ea typeface="Calibri"/>
                    <a:cs typeface="Calibri"/>
                    <a:sym typeface="Calibri"/>
                  </a:endParaRPr>
                </a:p>
              </p:txBody>
            </p:sp>
            <p:sp>
              <p:nvSpPr>
                <p:cNvPr id="697" name="Google Shape;697;p15"/>
                <p:cNvSpPr txBox="1"/>
                <p:nvPr/>
              </p:nvSpPr>
              <p:spPr>
                <a:xfrm>
                  <a:off x="228600" y="4343400"/>
                  <a:ext cx="1066800" cy="430887"/>
                </a:xfrm>
                <a:prstGeom prst="rect">
                  <a:avLst/>
                </a:prstGeom>
                <a:noFill/>
                <a:ln>
                  <a:noFill/>
                </a:ln>
              </p:spPr>
              <p:txBody>
                <a:bodyPr spcFirstLastPara="1" wrap="square" lIns="91425" tIns="45700" rIns="91425" bIns="45700" anchor="t" anchorCtr="0">
                  <a:spAutoFit/>
                </a:bodyPr>
                <a:lstStyle/>
                <a:p>
                  <a:pPr marL="53975" marR="0" lvl="0" indent="-69850" algn="l" rtl="0">
                    <a:spcBef>
                      <a:spcPts val="0"/>
                    </a:spcBef>
                    <a:spcAft>
                      <a:spcPts val="0"/>
                    </a:spcAft>
                    <a:buClr>
                      <a:schemeClr val="bg1"/>
                    </a:buClr>
                    <a:buSzPts val="1100"/>
                    <a:buFont typeface="Arial"/>
                    <a:buChar char="•"/>
                  </a:pPr>
                  <a:r>
                    <a:rPr lang="en-US" sz="1100" dirty="0">
                      <a:solidFill>
                        <a:schemeClr val="bg1"/>
                      </a:solidFill>
                      <a:latin typeface="Calibri"/>
                      <a:ea typeface="Calibri"/>
                      <a:cs typeface="Calibri"/>
                      <a:sym typeface="Calibri"/>
                    </a:rPr>
                    <a:t>% of reactive repairs</a:t>
                  </a:r>
                  <a:endParaRPr sz="1100" dirty="0">
                    <a:solidFill>
                      <a:schemeClr val="bg1"/>
                    </a:solidFill>
                    <a:latin typeface="Calibri"/>
                    <a:ea typeface="Calibri"/>
                    <a:cs typeface="Calibri"/>
                    <a:sym typeface="Calibri"/>
                  </a:endParaRPr>
                </a:p>
              </p:txBody>
            </p:sp>
            <p:sp>
              <p:nvSpPr>
                <p:cNvPr id="698" name="Google Shape;698;p15"/>
                <p:cNvSpPr txBox="1"/>
                <p:nvPr/>
              </p:nvSpPr>
              <p:spPr>
                <a:xfrm>
                  <a:off x="152400" y="5257800"/>
                  <a:ext cx="1066800" cy="600164"/>
                </a:xfrm>
                <a:prstGeom prst="rect">
                  <a:avLst/>
                </a:prstGeom>
                <a:noFill/>
                <a:ln>
                  <a:noFill/>
                </a:ln>
              </p:spPr>
              <p:txBody>
                <a:bodyPr spcFirstLastPara="1" wrap="square" lIns="91425" tIns="45700" rIns="91425" bIns="45700" anchor="t" anchorCtr="0">
                  <a:spAutoFit/>
                </a:bodyPr>
                <a:lstStyle/>
                <a:p>
                  <a:pPr marL="53975" marR="0" lvl="0" indent="-69850" algn="l" rtl="0">
                    <a:spcBef>
                      <a:spcPts val="0"/>
                    </a:spcBef>
                    <a:spcAft>
                      <a:spcPts val="0"/>
                    </a:spcAft>
                    <a:buClr>
                      <a:schemeClr val="bg1"/>
                    </a:buClr>
                    <a:buSzPts val="1100"/>
                    <a:buFont typeface="Arial"/>
                    <a:buChar char="•"/>
                  </a:pPr>
                  <a:r>
                    <a:rPr lang="en-US" sz="1100" dirty="0">
                      <a:solidFill>
                        <a:schemeClr val="bg1"/>
                      </a:solidFill>
                      <a:latin typeface="Calibri"/>
                      <a:ea typeface="Calibri"/>
                      <a:cs typeface="Calibri"/>
                      <a:sym typeface="Calibri"/>
                    </a:rPr>
                    <a:t>% of critical equip. with PM optimized</a:t>
                  </a:r>
                  <a:endParaRPr sz="1100" dirty="0">
                    <a:solidFill>
                      <a:schemeClr val="bg1"/>
                    </a:solidFill>
                    <a:latin typeface="Calibri"/>
                    <a:ea typeface="Calibri"/>
                    <a:cs typeface="Calibri"/>
                    <a:sym typeface="Calibri"/>
                  </a:endParaRPr>
                </a:p>
              </p:txBody>
            </p:sp>
            <p:sp>
              <p:nvSpPr>
                <p:cNvPr id="699" name="Google Shape;699;p15"/>
                <p:cNvSpPr txBox="1"/>
                <p:nvPr/>
              </p:nvSpPr>
              <p:spPr>
                <a:xfrm>
                  <a:off x="3048000" y="4343400"/>
                  <a:ext cx="914400" cy="430887"/>
                </a:xfrm>
                <a:prstGeom prst="rect">
                  <a:avLst/>
                </a:prstGeom>
                <a:noFill/>
                <a:ln>
                  <a:noFill/>
                </a:ln>
              </p:spPr>
              <p:txBody>
                <a:bodyPr spcFirstLastPara="1" wrap="square" lIns="91425" tIns="45700" rIns="91425" bIns="45700" anchor="t" anchorCtr="0">
                  <a:spAutoFit/>
                </a:bodyPr>
                <a:lstStyle/>
                <a:p>
                  <a:pPr marL="53975" marR="0" lvl="0" indent="-69850" algn="l" rtl="0">
                    <a:spcBef>
                      <a:spcPts val="0"/>
                    </a:spcBef>
                    <a:spcAft>
                      <a:spcPts val="0"/>
                    </a:spcAft>
                    <a:buClr>
                      <a:schemeClr val="bg1"/>
                    </a:buClr>
                    <a:buSzPts val="1100"/>
                    <a:buFont typeface="Arial"/>
                    <a:buChar char="•"/>
                  </a:pPr>
                  <a:r>
                    <a:rPr lang="en-US" sz="1100" dirty="0">
                      <a:solidFill>
                        <a:schemeClr val="bg1"/>
                      </a:solidFill>
                      <a:latin typeface="Calibri"/>
                      <a:ea typeface="Calibri"/>
                      <a:cs typeface="Calibri"/>
                      <a:sym typeface="Calibri"/>
                    </a:rPr>
                    <a:t>Equip. failure time</a:t>
                  </a:r>
                  <a:endParaRPr sz="1100" dirty="0">
                    <a:solidFill>
                      <a:schemeClr val="bg1"/>
                    </a:solidFill>
                    <a:latin typeface="Calibri"/>
                    <a:ea typeface="Calibri"/>
                    <a:cs typeface="Calibri"/>
                    <a:sym typeface="Calibri"/>
                  </a:endParaRPr>
                </a:p>
              </p:txBody>
            </p:sp>
            <p:sp>
              <p:nvSpPr>
                <p:cNvPr id="700" name="Google Shape;700;p15"/>
                <p:cNvSpPr txBox="1"/>
                <p:nvPr/>
              </p:nvSpPr>
              <p:spPr>
                <a:xfrm>
                  <a:off x="3124200" y="3352800"/>
                  <a:ext cx="1049337" cy="560388"/>
                </a:xfrm>
                <a:prstGeom prst="rect">
                  <a:avLst/>
                </a:prstGeom>
                <a:solidFill>
                  <a:srgbClr val="8CB3E3"/>
                </a:solidFill>
                <a:ln>
                  <a:noFill/>
                </a:ln>
              </p:spPr>
              <p:txBody>
                <a:bodyPr spcFirstLastPara="1" wrap="square" lIns="54000" tIns="45700" rIns="54000" bIns="45700" anchor="ctr" anchorCtr="0">
                  <a:noAutofit/>
                </a:bodyPr>
                <a:lstStyle/>
                <a:p>
                  <a:pPr marL="0" marR="0" lvl="0" indent="0" algn="ctr" rtl="0">
                    <a:spcBef>
                      <a:spcPts val="0"/>
                    </a:spcBef>
                    <a:spcAft>
                      <a:spcPts val="0"/>
                    </a:spcAft>
                    <a:buNone/>
                  </a:pPr>
                  <a:r>
                    <a:rPr lang="en-US" sz="1100" dirty="0">
                      <a:solidFill>
                        <a:schemeClr val="dk1"/>
                      </a:solidFill>
                      <a:latin typeface="Calibri"/>
                      <a:ea typeface="Calibri"/>
                      <a:cs typeface="Calibri"/>
                      <a:sym typeface="Calibri"/>
                    </a:rPr>
                    <a:t>Improve Equipment Reliability</a:t>
                  </a:r>
                  <a:endParaRPr sz="1100" dirty="0">
                    <a:solidFill>
                      <a:schemeClr val="dk1"/>
                    </a:solidFill>
                    <a:latin typeface="Calibri"/>
                    <a:ea typeface="Calibri"/>
                    <a:cs typeface="Calibri"/>
                    <a:sym typeface="Calibri"/>
                  </a:endParaRPr>
                </a:p>
              </p:txBody>
            </p:sp>
            <p:sp>
              <p:nvSpPr>
                <p:cNvPr id="701" name="Google Shape;701;p15"/>
                <p:cNvSpPr txBox="1"/>
                <p:nvPr/>
              </p:nvSpPr>
              <p:spPr>
                <a:xfrm>
                  <a:off x="4970463" y="3352800"/>
                  <a:ext cx="1049337" cy="560388"/>
                </a:xfrm>
                <a:prstGeom prst="rect">
                  <a:avLst/>
                </a:prstGeom>
                <a:solidFill>
                  <a:srgbClr val="8CB3E3"/>
                </a:solidFill>
                <a:ln>
                  <a:noFill/>
                </a:ln>
              </p:spPr>
              <p:txBody>
                <a:bodyPr spcFirstLastPara="1" wrap="square" lIns="54000" tIns="45700" rIns="54000" bIns="45700" anchor="ctr" anchorCtr="0">
                  <a:noAutofit/>
                </a:bodyPr>
                <a:lstStyle/>
                <a:p>
                  <a:pPr marL="0" marR="0" lvl="0" indent="0" algn="ctr" rtl="0">
                    <a:spcBef>
                      <a:spcPts val="0"/>
                    </a:spcBef>
                    <a:spcAft>
                      <a:spcPts val="0"/>
                    </a:spcAft>
                    <a:buNone/>
                  </a:pPr>
                  <a:r>
                    <a:rPr lang="en-US" sz="1100" dirty="0">
                      <a:solidFill>
                        <a:schemeClr val="dk1"/>
                      </a:solidFill>
                      <a:latin typeface="Calibri"/>
                      <a:ea typeface="Calibri"/>
                      <a:cs typeface="Calibri"/>
                      <a:sym typeface="Calibri"/>
                    </a:rPr>
                    <a:t>Optimize System Availability</a:t>
                  </a:r>
                  <a:endParaRPr sz="1100" dirty="0">
                    <a:solidFill>
                      <a:schemeClr val="dk1"/>
                    </a:solidFill>
                    <a:latin typeface="Calibri"/>
                    <a:ea typeface="Calibri"/>
                    <a:cs typeface="Calibri"/>
                    <a:sym typeface="Calibri"/>
                  </a:endParaRPr>
                </a:p>
              </p:txBody>
            </p:sp>
            <p:sp>
              <p:nvSpPr>
                <p:cNvPr id="702" name="Google Shape;702;p15"/>
                <p:cNvSpPr txBox="1"/>
                <p:nvPr/>
              </p:nvSpPr>
              <p:spPr>
                <a:xfrm>
                  <a:off x="2667000" y="5257800"/>
                  <a:ext cx="1295400" cy="769441"/>
                </a:xfrm>
                <a:prstGeom prst="rect">
                  <a:avLst/>
                </a:prstGeom>
                <a:noFill/>
                <a:ln>
                  <a:noFill/>
                </a:ln>
              </p:spPr>
              <p:txBody>
                <a:bodyPr spcFirstLastPara="1" wrap="square" lIns="91425" tIns="45700" rIns="91425" bIns="45700" anchor="t" anchorCtr="0">
                  <a:spAutoFit/>
                </a:bodyPr>
                <a:lstStyle/>
                <a:p>
                  <a:pPr marL="53975" marR="0" lvl="0" indent="-69850" algn="l" rtl="0">
                    <a:spcBef>
                      <a:spcPts val="0"/>
                    </a:spcBef>
                    <a:spcAft>
                      <a:spcPts val="0"/>
                    </a:spcAft>
                    <a:buClr>
                      <a:schemeClr val="bg1"/>
                    </a:buClr>
                    <a:buSzPts val="1100"/>
                    <a:buFont typeface="Arial"/>
                    <a:buChar char="•"/>
                  </a:pPr>
                  <a:r>
                    <a:rPr lang="en-US" sz="1100" dirty="0">
                      <a:solidFill>
                        <a:schemeClr val="bg1"/>
                      </a:solidFill>
                      <a:latin typeface="Calibri"/>
                      <a:ea typeface="Calibri"/>
                      <a:cs typeface="Calibri"/>
                      <a:sym typeface="Calibri"/>
                    </a:rPr>
                    <a:t>% reduction in  reliability risk</a:t>
                  </a:r>
                  <a:endParaRPr dirty="0">
                    <a:solidFill>
                      <a:schemeClr val="bg1"/>
                    </a:solidFill>
                  </a:endParaRPr>
                </a:p>
                <a:p>
                  <a:pPr marL="53975" marR="0" lvl="0" indent="-69850" algn="l" rtl="0">
                    <a:spcBef>
                      <a:spcPts val="0"/>
                    </a:spcBef>
                    <a:spcAft>
                      <a:spcPts val="0"/>
                    </a:spcAft>
                    <a:buClr>
                      <a:schemeClr val="bg1"/>
                    </a:buClr>
                    <a:buSzPts val="1100"/>
                    <a:buFont typeface="Arial"/>
                    <a:buChar char="•"/>
                  </a:pPr>
                  <a:r>
                    <a:rPr lang="en-US" sz="1100" dirty="0">
                      <a:solidFill>
                        <a:schemeClr val="bg1"/>
                      </a:solidFill>
                      <a:latin typeface="Calibri"/>
                      <a:ea typeface="Calibri"/>
                      <a:cs typeface="Calibri"/>
                      <a:sym typeface="Calibri"/>
                    </a:rPr>
                    <a:t>No. of downtime events</a:t>
                  </a:r>
                  <a:endParaRPr sz="1100" dirty="0">
                    <a:solidFill>
                      <a:schemeClr val="bg1"/>
                    </a:solidFill>
                    <a:latin typeface="Calibri"/>
                    <a:ea typeface="Calibri"/>
                    <a:cs typeface="Calibri"/>
                    <a:sym typeface="Calibri"/>
                  </a:endParaRPr>
                </a:p>
              </p:txBody>
            </p:sp>
            <p:cxnSp>
              <p:nvCxnSpPr>
                <p:cNvPr id="703" name="Google Shape;703;p15"/>
                <p:cNvCxnSpPr/>
                <p:nvPr/>
              </p:nvCxnSpPr>
              <p:spPr>
                <a:xfrm>
                  <a:off x="1752600" y="2971800"/>
                  <a:ext cx="0" cy="2209800"/>
                </a:xfrm>
                <a:prstGeom prst="straightConnector1">
                  <a:avLst/>
                </a:prstGeom>
                <a:noFill/>
                <a:ln w="9525" cap="flat" cmpd="sng">
                  <a:solidFill>
                    <a:schemeClr val="bg1"/>
                  </a:solidFill>
                  <a:prstDash val="solid"/>
                  <a:round/>
                  <a:headEnd type="none" w="sm" len="sm"/>
                  <a:tailEnd type="stealth" w="med" len="med"/>
                </a:ln>
              </p:spPr>
            </p:cxnSp>
            <p:cxnSp>
              <p:nvCxnSpPr>
                <p:cNvPr id="704" name="Google Shape;704;p15"/>
                <p:cNvCxnSpPr/>
                <p:nvPr/>
              </p:nvCxnSpPr>
              <p:spPr>
                <a:xfrm>
                  <a:off x="4419600" y="4038600"/>
                  <a:ext cx="0" cy="1143000"/>
                </a:xfrm>
                <a:prstGeom prst="straightConnector1">
                  <a:avLst/>
                </a:prstGeom>
                <a:noFill/>
                <a:ln w="9525" cap="flat" cmpd="sng">
                  <a:solidFill>
                    <a:schemeClr val="bg1"/>
                  </a:solidFill>
                  <a:prstDash val="solid"/>
                  <a:round/>
                  <a:headEnd type="none" w="sm" len="sm"/>
                  <a:tailEnd type="stealth" w="med" len="med"/>
                </a:ln>
              </p:spPr>
            </p:cxnSp>
            <p:sp>
              <p:nvSpPr>
                <p:cNvPr id="705" name="Google Shape;705;p15"/>
                <p:cNvSpPr txBox="1"/>
                <p:nvPr/>
              </p:nvSpPr>
              <p:spPr>
                <a:xfrm>
                  <a:off x="1236663" y="3352800"/>
                  <a:ext cx="1049337" cy="560388"/>
                </a:xfrm>
                <a:prstGeom prst="rect">
                  <a:avLst/>
                </a:prstGeom>
                <a:solidFill>
                  <a:srgbClr val="8CB3E3"/>
                </a:solidFill>
                <a:ln>
                  <a:noFill/>
                </a:ln>
              </p:spPr>
              <p:txBody>
                <a:bodyPr spcFirstLastPara="1" wrap="square" lIns="54000" tIns="45700" rIns="54000" bIns="45700" anchor="ctr" anchorCtr="0">
                  <a:noAutofit/>
                </a:bodyPr>
                <a:lstStyle/>
                <a:p>
                  <a:pPr marL="0" marR="0" lvl="0" indent="0" algn="ctr" rtl="0">
                    <a:spcBef>
                      <a:spcPts val="0"/>
                    </a:spcBef>
                    <a:spcAft>
                      <a:spcPts val="0"/>
                    </a:spcAft>
                    <a:buNone/>
                  </a:pPr>
                  <a:r>
                    <a:rPr lang="en-US" sz="1100" dirty="0">
                      <a:solidFill>
                        <a:schemeClr val="dk1"/>
                      </a:solidFill>
                      <a:latin typeface="Calibri"/>
                      <a:ea typeface="Calibri"/>
                      <a:cs typeface="Calibri"/>
                      <a:sym typeface="Calibri"/>
                    </a:rPr>
                    <a:t>Reduce Unscheduled Downtime</a:t>
                  </a:r>
                  <a:endParaRPr sz="1100" dirty="0">
                    <a:solidFill>
                      <a:schemeClr val="dk1"/>
                    </a:solidFill>
                    <a:latin typeface="Calibri"/>
                    <a:ea typeface="Calibri"/>
                    <a:cs typeface="Calibri"/>
                    <a:sym typeface="Calibri"/>
                  </a:endParaRPr>
                </a:p>
              </p:txBody>
            </p:sp>
            <p:sp>
              <p:nvSpPr>
                <p:cNvPr id="706" name="Google Shape;706;p15"/>
                <p:cNvSpPr txBox="1"/>
                <p:nvPr/>
              </p:nvSpPr>
              <p:spPr>
                <a:xfrm>
                  <a:off x="1236663" y="4343400"/>
                  <a:ext cx="1049337" cy="560388"/>
                </a:xfrm>
                <a:prstGeom prst="rect">
                  <a:avLst/>
                </a:prstGeom>
                <a:solidFill>
                  <a:srgbClr val="8CB3E3"/>
                </a:solidFill>
                <a:ln>
                  <a:noFill/>
                </a:ln>
              </p:spPr>
              <p:txBody>
                <a:bodyPr spcFirstLastPara="1" wrap="square" lIns="54000" tIns="45700" rIns="54000" bIns="45700" anchor="ctr" anchorCtr="0">
                  <a:noAutofit/>
                </a:bodyPr>
                <a:lstStyle/>
                <a:p>
                  <a:pPr marL="0" marR="0" lvl="0" indent="0" algn="ctr" rtl="0">
                    <a:spcBef>
                      <a:spcPts val="0"/>
                    </a:spcBef>
                    <a:spcAft>
                      <a:spcPts val="0"/>
                    </a:spcAft>
                    <a:buNone/>
                  </a:pPr>
                  <a:r>
                    <a:rPr lang="en-US" sz="1100">
                      <a:solidFill>
                        <a:schemeClr val="dk1"/>
                      </a:solidFill>
                      <a:latin typeface="Calibri"/>
                      <a:ea typeface="Calibri"/>
                      <a:cs typeface="Calibri"/>
                      <a:sym typeface="Calibri"/>
                    </a:rPr>
                    <a:t>Minimize Unscheduled Repairs</a:t>
                  </a:r>
                  <a:endParaRPr sz="1100">
                    <a:solidFill>
                      <a:schemeClr val="dk1"/>
                    </a:solidFill>
                    <a:latin typeface="Calibri"/>
                    <a:ea typeface="Calibri"/>
                    <a:cs typeface="Calibri"/>
                    <a:sym typeface="Calibri"/>
                  </a:endParaRPr>
                </a:p>
              </p:txBody>
            </p:sp>
            <p:sp>
              <p:nvSpPr>
                <p:cNvPr id="707" name="Google Shape;707;p15"/>
                <p:cNvSpPr txBox="1"/>
                <p:nvPr/>
              </p:nvSpPr>
              <p:spPr>
                <a:xfrm>
                  <a:off x="3886200" y="4343400"/>
                  <a:ext cx="1049337" cy="560388"/>
                </a:xfrm>
                <a:prstGeom prst="rect">
                  <a:avLst/>
                </a:prstGeom>
                <a:solidFill>
                  <a:srgbClr val="8CB3E3"/>
                </a:solidFill>
                <a:ln>
                  <a:noFill/>
                </a:ln>
              </p:spPr>
              <p:txBody>
                <a:bodyPr spcFirstLastPara="1" wrap="square" lIns="54000" tIns="45700" rIns="54000" bIns="45700" anchor="ctr" anchorCtr="0">
                  <a:noAutofit/>
                </a:bodyPr>
                <a:lstStyle/>
                <a:p>
                  <a:pPr marL="0" marR="0" lvl="0" indent="0" algn="ctr" rtl="0">
                    <a:spcBef>
                      <a:spcPts val="0"/>
                    </a:spcBef>
                    <a:spcAft>
                      <a:spcPts val="0"/>
                    </a:spcAft>
                    <a:buNone/>
                  </a:pPr>
                  <a:r>
                    <a:rPr lang="en-US" sz="1100">
                      <a:solidFill>
                        <a:schemeClr val="dk1"/>
                      </a:solidFill>
                      <a:latin typeface="Calibri"/>
                      <a:ea typeface="Calibri"/>
                      <a:cs typeface="Calibri"/>
                      <a:sym typeface="Calibri"/>
                    </a:rPr>
                    <a:t>Minimize Equipment Failure Time</a:t>
                  </a:r>
                  <a:endParaRPr sz="1100">
                    <a:solidFill>
                      <a:schemeClr val="dk1"/>
                    </a:solidFill>
                    <a:latin typeface="Calibri"/>
                    <a:ea typeface="Calibri"/>
                    <a:cs typeface="Calibri"/>
                    <a:sym typeface="Calibri"/>
                  </a:endParaRPr>
                </a:p>
              </p:txBody>
            </p:sp>
          </p:grpSp>
        </p:grpSp>
      </p:grpSp>
      <p:sp>
        <p:nvSpPr>
          <p:cNvPr id="11" name="Google Shape;354;p11">
            <a:extLst>
              <a:ext uri="{FF2B5EF4-FFF2-40B4-BE49-F238E27FC236}">
                <a16:creationId xmlns:a16="http://schemas.microsoft.com/office/drawing/2014/main" id="{4D884357-A83D-093C-8EE0-94407F2B3F86}"/>
              </a:ext>
            </a:extLst>
          </p:cNvPr>
          <p:cNvSpPr txBox="1"/>
          <p:nvPr/>
        </p:nvSpPr>
        <p:spPr>
          <a:xfrm>
            <a:off x="-38100" y="956846"/>
            <a:ext cx="2209800" cy="338554"/>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600" dirty="0">
                <a:solidFill>
                  <a:srgbClr val="FF0000"/>
                </a:solidFill>
                <a:latin typeface="Calibri"/>
                <a:ea typeface="Calibri"/>
                <a:cs typeface="Calibri"/>
                <a:sym typeface="Calibri"/>
              </a:rPr>
              <a:t>EXAMPLE</a:t>
            </a:r>
            <a:endParaRPr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716"/>
        <p:cNvGrpSpPr/>
        <p:nvPr/>
      </p:nvGrpSpPr>
      <p:grpSpPr>
        <a:xfrm>
          <a:off x="0" y="0"/>
          <a:ext cx="0" cy="0"/>
          <a:chOff x="0" y="0"/>
          <a:chExt cx="0" cy="0"/>
        </a:xfrm>
      </p:grpSpPr>
      <p:sp>
        <p:nvSpPr>
          <p:cNvPr id="717" name="Google Shape;717;p16"/>
          <p:cNvSpPr txBox="1">
            <a:spLocks noGrp="1"/>
          </p:cNvSpPr>
          <p:nvPr>
            <p:ph type="body" idx="1"/>
          </p:nvPr>
        </p:nvSpPr>
        <p:spPr>
          <a:xfrm>
            <a:off x="457200" y="1371600"/>
            <a:ext cx="7543800" cy="4663440"/>
          </a:xfrm>
          <a:prstGeom prst="rect">
            <a:avLst/>
          </a:prstGeom>
          <a:noFill/>
          <a:ln>
            <a:noFill/>
          </a:ln>
        </p:spPr>
        <p:txBody>
          <a:bodyPr spcFirstLastPara="1" wrap="square" lIns="91425" tIns="45700" rIns="91425" bIns="45700" anchor="t" anchorCtr="0">
            <a:noAutofit/>
          </a:bodyPr>
          <a:lstStyle/>
          <a:p>
            <a:pPr marL="342900" lvl="0" indent="-342900" algn="l" rtl="0">
              <a:spcBef>
                <a:spcPts val="0"/>
              </a:spcBef>
              <a:spcAft>
                <a:spcPts val="0"/>
              </a:spcAft>
              <a:buClr>
                <a:schemeClr val="bg1"/>
              </a:buClr>
              <a:buSzPts val="2400"/>
              <a:buFont typeface="Wingdings" panose="05000000000000000000" pitchFamily="2" charset="2"/>
              <a:buChar char="q"/>
            </a:pPr>
            <a:r>
              <a:rPr lang="en-US" sz="2400" b="1" dirty="0">
                <a:solidFill>
                  <a:schemeClr val="bg1"/>
                </a:solidFill>
              </a:rPr>
              <a:t>Identify Targets &amp; Performance Groups</a:t>
            </a:r>
            <a:r>
              <a:rPr lang="en-US" sz="1800" dirty="0">
                <a:solidFill>
                  <a:schemeClr val="bg1"/>
                </a:solidFill>
              </a:rPr>
              <a:t> </a:t>
            </a:r>
            <a:endParaRPr dirty="0">
              <a:solidFill>
                <a:schemeClr val="bg1"/>
              </a:solidFill>
            </a:endParaRPr>
          </a:p>
          <a:p>
            <a:pPr marL="742950" lvl="1" indent="-285750" algn="l" rtl="0">
              <a:spcBef>
                <a:spcPts val="480"/>
              </a:spcBef>
              <a:spcAft>
                <a:spcPts val="0"/>
              </a:spcAft>
              <a:buClr>
                <a:srgbClr val="003366"/>
              </a:buClr>
              <a:buSzPts val="2400"/>
              <a:buNone/>
            </a:pPr>
            <a:endParaRPr sz="2400" dirty="0">
              <a:solidFill>
                <a:schemeClr val="bg1"/>
              </a:solidFill>
            </a:endParaRPr>
          </a:p>
          <a:p>
            <a:pPr marL="342900" lvl="0" indent="-342900" algn="l" rtl="0">
              <a:spcBef>
                <a:spcPts val="1200"/>
              </a:spcBef>
              <a:spcAft>
                <a:spcPts val="0"/>
              </a:spcAft>
              <a:buSzPts val="1700"/>
              <a:buNone/>
            </a:pPr>
            <a:endParaRPr dirty="0">
              <a:solidFill>
                <a:schemeClr val="bg1"/>
              </a:solidFill>
            </a:endParaRPr>
          </a:p>
        </p:txBody>
      </p:sp>
      <p:sp>
        <p:nvSpPr>
          <p:cNvPr id="721" name="Google Shape;721;p16"/>
          <p:cNvSpPr txBox="1"/>
          <p:nvPr/>
        </p:nvSpPr>
        <p:spPr>
          <a:xfrm>
            <a:off x="457200" y="274638"/>
            <a:ext cx="8229600" cy="640080"/>
          </a:xfrm>
          <a:prstGeom prst="rect">
            <a:avLst/>
          </a:prstGeom>
          <a:noFill/>
          <a:ln>
            <a:noFill/>
          </a:ln>
        </p:spPr>
        <p:txBody>
          <a:bodyPr spcFirstLastPara="1" wrap="square" lIns="91425" tIns="45700" rIns="91425" bIns="45700" anchor="b" anchorCtr="0">
            <a:noAutofit/>
          </a:bodyPr>
          <a:lstStyle/>
          <a:p>
            <a:pPr marL="0" marR="0" lvl="0" indent="0" algn="l" rtl="0">
              <a:lnSpc>
                <a:spcPct val="100000"/>
              </a:lnSpc>
              <a:spcBef>
                <a:spcPts val="0"/>
              </a:spcBef>
              <a:spcAft>
                <a:spcPts val="0"/>
              </a:spcAft>
              <a:buClr>
                <a:srgbClr val="003366"/>
              </a:buClr>
              <a:buSzPts val="1700"/>
              <a:buFont typeface="Trebuchet MS"/>
              <a:buNone/>
            </a:pPr>
            <a:r>
              <a:rPr lang="en-US" sz="2400" b="0" i="0" u="none" strike="noStrike" cap="none" dirty="0">
                <a:solidFill>
                  <a:srgbClr val="FFC000"/>
                </a:solidFill>
                <a:latin typeface="Trebuchet MS"/>
                <a:ea typeface="Trebuchet MS"/>
                <a:cs typeface="Trebuchet MS"/>
                <a:sym typeface="Trebuchet MS"/>
              </a:rPr>
              <a:t>PPI Identification</a:t>
            </a:r>
            <a:endParaRPr sz="2400" b="0" i="0" u="none" strike="noStrike" cap="none" dirty="0">
              <a:solidFill>
                <a:srgbClr val="FFC000"/>
              </a:solidFill>
              <a:latin typeface="Trebuchet MS"/>
              <a:ea typeface="Trebuchet MS"/>
              <a:cs typeface="Trebuchet MS"/>
              <a:sym typeface="Trebuchet MS"/>
            </a:endParaRPr>
          </a:p>
        </p:txBody>
      </p:sp>
      <p:grpSp>
        <p:nvGrpSpPr>
          <p:cNvPr id="722" name="Google Shape;722;p16"/>
          <p:cNvGrpSpPr/>
          <p:nvPr/>
        </p:nvGrpSpPr>
        <p:grpSpPr>
          <a:xfrm>
            <a:off x="2743200" y="2259012"/>
            <a:ext cx="4267200" cy="3598952"/>
            <a:chOff x="1066800" y="2259012"/>
            <a:chExt cx="4267200" cy="3598952"/>
          </a:xfrm>
        </p:grpSpPr>
        <p:cxnSp>
          <p:nvCxnSpPr>
            <p:cNvPr id="723" name="Google Shape;723;p16"/>
            <p:cNvCxnSpPr/>
            <p:nvPr/>
          </p:nvCxnSpPr>
          <p:spPr>
            <a:xfrm>
              <a:off x="2819400" y="2971800"/>
              <a:ext cx="1828800" cy="0"/>
            </a:xfrm>
            <a:prstGeom prst="straightConnector1">
              <a:avLst/>
            </a:prstGeom>
            <a:noFill/>
            <a:ln w="9525" cap="flat" cmpd="sng">
              <a:solidFill>
                <a:schemeClr val="bg1"/>
              </a:solidFill>
              <a:prstDash val="solid"/>
              <a:round/>
              <a:headEnd type="none" w="sm" len="sm"/>
              <a:tailEnd type="none" w="sm" len="sm"/>
            </a:ln>
          </p:spPr>
        </p:cxnSp>
        <p:cxnSp>
          <p:nvCxnSpPr>
            <p:cNvPr id="724" name="Google Shape;724;p16"/>
            <p:cNvCxnSpPr/>
            <p:nvPr/>
          </p:nvCxnSpPr>
          <p:spPr>
            <a:xfrm>
              <a:off x="4648200" y="2286000"/>
              <a:ext cx="0" cy="685800"/>
            </a:xfrm>
            <a:prstGeom prst="straightConnector1">
              <a:avLst/>
            </a:prstGeom>
            <a:noFill/>
            <a:ln w="9525" cap="flat" cmpd="sng">
              <a:solidFill>
                <a:schemeClr val="bg1"/>
              </a:solidFill>
              <a:prstDash val="solid"/>
              <a:round/>
              <a:headEnd type="none" w="sm" len="sm"/>
              <a:tailEnd type="none" w="sm" len="sm"/>
            </a:ln>
          </p:spPr>
        </p:cxnSp>
        <p:sp>
          <p:nvSpPr>
            <p:cNvPr id="725" name="Google Shape;725;p16"/>
            <p:cNvSpPr txBox="1"/>
            <p:nvPr/>
          </p:nvSpPr>
          <p:spPr>
            <a:xfrm>
              <a:off x="4132263" y="2259012"/>
              <a:ext cx="1049337" cy="560388"/>
            </a:xfrm>
            <a:prstGeom prst="rect">
              <a:avLst/>
            </a:prstGeom>
            <a:solidFill>
              <a:srgbClr val="538CD5"/>
            </a:solidFill>
            <a:ln>
              <a:noFill/>
            </a:ln>
          </p:spPr>
          <p:txBody>
            <a:bodyPr spcFirstLastPara="1" wrap="square" lIns="54000" tIns="45700" rIns="54000" bIns="45700" anchor="ctr" anchorCtr="0">
              <a:noAutofit/>
            </a:bodyPr>
            <a:lstStyle/>
            <a:p>
              <a:pPr marL="0" marR="0" lvl="0" indent="0" algn="ctr" rtl="0">
                <a:spcBef>
                  <a:spcPts val="0"/>
                </a:spcBef>
                <a:spcAft>
                  <a:spcPts val="0"/>
                </a:spcAft>
                <a:buNone/>
              </a:pPr>
              <a:r>
                <a:rPr lang="en-US" sz="1100" dirty="0">
                  <a:solidFill>
                    <a:schemeClr val="lt1"/>
                  </a:solidFill>
                  <a:latin typeface="Calibri"/>
                  <a:ea typeface="Calibri"/>
                  <a:cs typeface="Calibri"/>
                  <a:sym typeface="Calibri"/>
                </a:rPr>
                <a:t>Increase Asset Utilization</a:t>
              </a:r>
              <a:endParaRPr sz="1100" dirty="0">
                <a:solidFill>
                  <a:schemeClr val="lt1"/>
                </a:solidFill>
                <a:latin typeface="Calibri"/>
                <a:ea typeface="Calibri"/>
                <a:cs typeface="Calibri"/>
                <a:sym typeface="Calibri"/>
              </a:endParaRPr>
            </a:p>
          </p:txBody>
        </p:sp>
        <p:sp>
          <p:nvSpPr>
            <p:cNvPr id="726" name="Google Shape;726;p16"/>
            <p:cNvSpPr txBox="1"/>
            <p:nvPr/>
          </p:nvSpPr>
          <p:spPr>
            <a:xfrm>
              <a:off x="2286000" y="5257800"/>
              <a:ext cx="1049337" cy="560388"/>
            </a:xfrm>
            <a:prstGeom prst="rect">
              <a:avLst/>
            </a:prstGeom>
            <a:solidFill>
              <a:srgbClr val="8CB3E3"/>
            </a:solidFill>
            <a:ln>
              <a:noFill/>
            </a:ln>
          </p:spPr>
          <p:txBody>
            <a:bodyPr spcFirstLastPara="1" wrap="square" lIns="54000" tIns="45700" rIns="54000" bIns="45700" anchor="ctr" anchorCtr="0">
              <a:noAutofit/>
            </a:bodyPr>
            <a:lstStyle/>
            <a:p>
              <a:pPr marL="0" marR="0" lvl="0" indent="0" algn="ctr" rtl="0">
                <a:spcBef>
                  <a:spcPts val="0"/>
                </a:spcBef>
                <a:spcAft>
                  <a:spcPts val="0"/>
                </a:spcAft>
                <a:buNone/>
              </a:pPr>
              <a:r>
                <a:rPr lang="en-US" sz="1100">
                  <a:solidFill>
                    <a:schemeClr val="dk1"/>
                  </a:solidFill>
                  <a:latin typeface="Calibri"/>
                  <a:ea typeface="Calibri"/>
                  <a:cs typeface="Calibri"/>
                  <a:sym typeface="Calibri"/>
                </a:rPr>
                <a:t>Optimize Preventive Maintenance</a:t>
              </a:r>
              <a:endParaRPr sz="1100">
                <a:solidFill>
                  <a:schemeClr val="dk1"/>
                </a:solidFill>
                <a:latin typeface="Calibri"/>
                <a:ea typeface="Calibri"/>
                <a:cs typeface="Calibri"/>
                <a:sym typeface="Calibri"/>
              </a:endParaRPr>
            </a:p>
          </p:txBody>
        </p:sp>
        <p:sp>
          <p:nvSpPr>
            <p:cNvPr id="727" name="Google Shape;727;p16"/>
            <p:cNvSpPr txBox="1"/>
            <p:nvPr/>
          </p:nvSpPr>
          <p:spPr>
            <a:xfrm>
              <a:off x="1066800" y="3352800"/>
              <a:ext cx="1295400" cy="600164"/>
            </a:xfrm>
            <a:prstGeom prst="rect">
              <a:avLst/>
            </a:prstGeom>
            <a:noFill/>
            <a:ln>
              <a:noFill/>
            </a:ln>
          </p:spPr>
          <p:txBody>
            <a:bodyPr spcFirstLastPara="1" wrap="square" lIns="91425" tIns="45700" rIns="91425" bIns="45700" anchor="t" anchorCtr="0">
              <a:spAutoFit/>
            </a:bodyPr>
            <a:lstStyle/>
            <a:p>
              <a:pPr marL="53975" marR="0" lvl="0" indent="-69850" algn="l" rtl="0">
                <a:spcBef>
                  <a:spcPts val="0"/>
                </a:spcBef>
                <a:spcAft>
                  <a:spcPts val="0"/>
                </a:spcAft>
                <a:buClr>
                  <a:schemeClr val="bg1"/>
                </a:buClr>
                <a:buSzPts val="1100"/>
                <a:buFont typeface="Arial"/>
                <a:buChar char="•"/>
              </a:pPr>
              <a:r>
                <a:rPr lang="en-US" sz="1100" dirty="0">
                  <a:solidFill>
                    <a:schemeClr val="bg1"/>
                  </a:solidFill>
                  <a:latin typeface="Calibri"/>
                  <a:ea typeface="Calibri"/>
                  <a:cs typeface="Calibri"/>
                  <a:sym typeface="Calibri"/>
                </a:rPr>
                <a:t>No. of corrosion related downtime events</a:t>
              </a:r>
              <a:endParaRPr sz="1100" dirty="0">
                <a:solidFill>
                  <a:schemeClr val="bg1"/>
                </a:solidFill>
                <a:latin typeface="Calibri"/>
                <a:ea typeface="Calibri"/>
                <a:cs typeface="Calibri"/>
                <a:sym typeface="Calibri"/>
              </a:endParaRPr>
            </a:p>
          </p:txBody>
        </p:sp>
        <p:sp>
          <p:nvSpPr>
            <p:cNvPr id="728" name="Google Shape;728;p16"/>
            <p:cNvSpPr txBox="1"/>
            <p:nvPr/>
          </p:nvSpPr>
          <p:spPr>
            <a:xfrm>
              <a:off x="1295400" y="4343400"/>
              <a:ext cx="1066800" cy="430887"/>
            </a:xfrm>
            <a:prstGeom prst="rect">
              <a:avLst/>
            </a:prstGeom>
            <a:noFill/>
            <a:ln>
              <a:noFill/>
            </a:ln>
          </p:spPr>
          <p:txBody>
            <a:bodyPr spcFirstLastPara="1" wrap="square" lIns="91425" tIns="45700" rIns="91425" bIns="45700" anchor="t" anchorCtr="0">
              <a:spAutoFit/>
            </a:bodyPr>
            <a:lstStyle/>
            <a:p>
              <a:pPr marL="53975" marR="0" lvl="0" indent="-69850" algn="l" rtl="0">
                <a:spcBef>
                  <a:spcPts val="0"/>
                </a:spcBef>
                <a:spcAft>
                  <a:spcPts val="0"/>
                </a:spcAft>
                <a:buClr>
                  <a:schemeClr val="bg1"/>
                </a:buClr>
                <a:buSzPts val="1100"/>
                <a:buFont typeface="Arial"/>
                <a:buChar char="•"/>
              </a:pPr>
              <a:r>
                <a:rPr lang="en-US" sz="1100" dirty="0">
                  <a:solidFill>
                    <a:schemeClr val="bg1"/>
                  </a:solidFill>
                  <a:latin typeface="Calibri"/>
                  <a:ea typeface="Calibri"/>
                  <a:cs typeface="Calibri"/>
                  <a:sym typeface="Calibri"/>
                </a:rPr>
                <a:t>% of reactive repairs</a:t>
              </a:r>
              <a:endParaRPr sz="1100" dirty="0">
                <a:solidFill>
                  <a:schemeClr val="bg1"/>
                </a:solidFill>
                <a:latin typeface="Calibri"/>
                <a:ea typeface="Calibri"/>
                <a:cs typeface="Calibri"/>
                <a:sym typeface="Calibri"/>
              </a:endParaRPr>
            </a:p>
          </p:txBody>
        </p:sp>
        <p:sp>
          <p:nvSpPr>
            <p:cNvPr id="729" name="Google Shape;729;p16"/>
            <p:cNvSpPr txBox="1"/>
            <p:nvPr/>
          </p:nvSpPr>
          <p:spPr>
            <a:xfrm>
              <a:off x="1143000" y="5257800"/>
              <a:ext cx="1143000" cy="600164"/>
            </a:xfrm>
            <a:prstGeom prst="rect">
              <a:avLst/>
            </a:prstGeom>
            <a:noFill/>
            <a:ln>
              <a:noFill/>
            </a:ln>
          </p:spPr>
          <p:txBody>
            <a:bodyPr spcFirstLastPara="1" wrap="square" lIns="91425" tIns="45700" rIns="91425" bIns="45700" anchor="t" anchorCtr="0">
              <a:spAutoFit/>
            </a:bodyPr>
            <a:lstStyle/>
            <a:p>
              <a:pPr marL="53975" marR="0" lvl="0" indent="-69850" algn="l" rtl="0">
                <a:spcBef>
                  <a:spcPts val="0"/>
                </a:spcBef>
                <a:spcAft>
                  <a:spcPts val="0"/>
                </a:spcAft>
                <a:buClr>
                  <a:schemeClr val="bg1"/>
                </a:buClr>
                <a:buSzPts val="1100"/>
                <a:buFont typeface="Arial"/>
                <a:buChar char="•"/>
              </a:pPr>
              <a:r>
                <a:rPr lang="en-US" sz="1100" dirty="0">
                  <a:solidFill>
                    <a:schemeClr val="bg1"/>
                  </a:solidFill>
                  <a:latin typeface="Calibri"/>
                  <a:ea typeface="Calibri"/>
                  <a:cs typeface="Calibri"/>
                  <a:sym typeface="Calibri"/>
                </a:rPr>
                <a:t>% of critical equip. with PM optimized</a:t>
              </a:r>
              <a:endParaRPr sz="1100" dirty="0">
                <a:solidFill>
                  <a:schemeClr val="bg1"/>
                </a:solidFill>
                <a:latin typeface="Calibri"/>
                <a:ea typeface="Calibri"/>
                <a:cs typeface="Calibri"/>
                <a:sym typeface="Calibri"/>
              </a:endParaRPr>
            </a:p>
          </p:txBody>
        </p:sp>
        <p:sp>
          <p:nvSpPr>
            <p:cNvPr id="730" name="Google Shape;730;p16"/>
            <p:cNvSpPr txBox="1"/>
            <p:nvPr/>
          </p:nvSpPr>
          <p:spPr>
            <a:xfrm>
              <a:off x="2362200" y="2295436"/>
              <a:ext cx="1447800" cy="600164"/>
            </a:xfrm>
            <a:prstGeom prst="rect">
              <a:avLst/>
            </a:prstGeom>
            <a:noFill/>
            <a:ln>
              <a:noFill/>
            </a:ln>
          </p:spPr>
          <p:txBody>
            <a:bodyPr spcFirstLastPara="1" wrap="square" lIns="91425" tIns="45700" rIns="91425" bIns="45700" anchor="t" anchorCtr="0">
              <a:spAutoFit/>
            </a:bodyPr>
            <a:lstStyle/>
            <a:p>
              <a:pPr marL="0" marR="0" lvl="0" indent="-69850" algn="l" rtl="0">
                <a:spcBef>
                  <a:spcPts val="0"/>
                </a:spcBef>
                <a:spcAft>
                  <a:spcPts val="0"/>
                </a:spcAft>
                <a:buClr>
                  <a:schemeClr val="bg1"/>
                </a:buClr>
                <a:buSzPts val="1100"/>
                <a:buFont typeface="Arial"/>
                <a:buChar char="•"/>
              </a:pPr>
              <a:r>
                <a:rPr lang="en-US" sz="1100" dirty="0">
                  <a:solidFill>
                    <a:schemeClr val="bg1"/>
                  </a:solidFill>
                  <a:latin typeface="Calibri"/>
                  <a:ea typeface="Calibri"/>
                  <a:cs typeface="Calibri"/>
                  <a:sym typeface="Calibri"/>
                </a:rPr>
                <a:t>Plant utilization</a:t>
              </a:r>
              <a:endParaRPr dirty="0">
                <a:solidFill>
                  <a:schemeClr val="bg1"/>
                </a:solidFill>
              </a:endParaRPr>
            </a:p>
            <a:p>
              <a:pPr marL="53975" marR="0" lvl="0" indent="-69850" algn="l" rtl="0">
                <a:spcBef>
                  <a:spcPts val="0"/>
                </a:spcBef>
                <a:spcAft>
                  <a:spcPts val="0"/>
                </a:spcAft>
                <a:buClr>
                  <a:schemeClr val="bg1"/>
                </a:buClr>
                <a:buSzPts val="1100"/>
                <a:buFont typeface="Arial"/>
                <a:buChar char="•"/>
              </a:pPr>
              <a:r>
                <a:rPr lang="en-US" sz="1100" dirty="0">
                  <a:solidFill>
                    <a:schemeClr val="bg1"/>
                  </a:solidFill>
                  <a:latin typeface="Calibri"/>
                  <a:ea typeface="Calibri"/>
                  <a:cs typeface="Calibri"/>
                  <a:sym typeface="Calibri"/>
                </a:rPr>
                <a:t>Reduced production loss</a:t>
              </a:r>
              <a:endParaRPr sz="1100" dirty="0">
                <a:solidFill>
                  <a:schemeClr val="bg1"/>
                </a:solidFill>
                <a:latin typeface="Calibri"/>
                <a:ea typeface="Calibri"/>
                <a:cs typeface="Calibri"/>
                <a:sym typeface="Calibri"/>
              </a:endParaRPr>
            </a:p>
          </p:txBody>
        </p:sp>
        <p:cxnSp>
          <p:nvCxnSpPr>
            <p:cNvPr id="731" name="Google Shape;731;p16"/>
            <p:cNvCxnSpPr/>
            <p:nvPr/>
          </p:nvCxnSpPr>
          <p:spPr>
            <a:xfrm>
              <a:off x="2819400" y="2971800"/>
              <a:ext cx="0" cy="2209800"/>
            </a:xfrm>
            <a:prstGeom prst="straightConnector1">
              <a:avLst/>
            </a:prstGeom>
            <a:noFill/>
            <a:ln w="9525" cap="flat" cmpd="sng">
              <a:solidFill>
                <a:schemeClr val="bg1"/>
              </a:solidFill>
              <a:prstDash val="solid"/>
              <a:round/>
              <a:headEnd type="none" w="sm" len="sm"/>
              <a:tailEnd type="stealth" w="med" len="med"/>
            </a:ln>
          </p:spPr>
        </p:cxnSp>
        <p:sp>
          <p:nvSpPr>
            <p:cNvPr id="732" name="Google Shape;732;p16"/>
            <p:cNvSpPr txBox="1"/>
            <p:nvPr/>
          </p:nvSpPr>
          <p:spPr>
            <a:xfrm>
              <a:off x="2286000" y="3352800"/>
              <a:ext cx="1049337" cy="560388"/>
            </a:xfrm>
            <a:prstGeom prst="rect">
              <a:avLst/>
            </a:prstGeom>
            <a:solidFill>
              <a:srgbClr val="8CB3E3"/>
            </a:solidFill>
            <a:ln>
              <a:noFill/>
            </a:ln>
          </p:spPr>
          <p:txBody>
            <a:bodyPr spcFirstLastPara="1" wrap="square" lIns="54000" tIns="45700" rIns="54000" bIns="45700" anchor="ctr" anchorCtr="0">
              <a:noAutofit/>
            </a:bodyPr>
            <a:lstStyle/>
            <a:p>
              <a:pPr marL="0" marR="0" lvl="0" indent="0" algn="ctr" rtl="0">
                <a:spcBef>
                  <a:spcPts val="0"/>
                </a:spcBef>
                <a:spcAft>
                  <a:spcPts val="0"/>
                </a:spcAft>
                <a:buNone/>
              </a:pPr>
              <a:r>
                <a:rPr lang="en-US" sz="1100">
                  <a:solidFill>
                    <a:schemeClr val="dk1"/>
                  </a:solidFill>
                  <a:latin typeface="Calibri"/>
                  <a:ea typeface="Calibri"/>
                  <a:cs typeface="Calibri"/>
                  <a:sym typeface="Calibri"/>
                </a:rPr>
                <a:t>Reduce Unscheduled Downtime</a:t>
              </a:r>
              <a:endParaRPr sz="1100">
                <a:solidFill>
                  <a:schemeClr val="dk1"/>
                </a:solidFill>
                <a:latin typeface="Calibri"/>
                <a:ea typeface="Calibri"/>
                <a:cs typeface="Calibri"/>
                <a:sym typeface="Calibri"/>
              </a:endParaRPr>
            </a:p>
          </p:txBody>
        </p:sp>
        <p:sp>
          <p:nvSpPr>
            <p:cNvPr id="733" name="Google Shape;733;p16"/>
            <p:cNvSpPr txBox="1"/>
            <p:nvPr/>
          </p:nvSpPr>
          <p:spPr>
            <a:xfrm>
              <a:off x="2303463" y="4343400"/>
              <a:ext cx="1049337" cy="560388"/>
            </a:xfrm>
            <a:prstGeom prst="rect">
              <a:avLst/>
            </a:prstGeom>
            <a:solidFill>
              <a:srgbClr val="8CB3E3"/>
            </a:solidFill>
            <a:ln>
              <a:noFill/>
            </a:ln>
          </p:spPr>
          <p:txBody>
            <a:bodyPr spcFirstLastPara="1" wrap="square" lIns="54000" tIns="45700" rIns="54000" bIns="45700" anchor="ctr" anchorCtr="0">
              <a:noAutofit/>
            </a:bodyPr>
            <a:lstStyle/>
            <a:p>
              <a:pPr marL="0" marR="0" lvl="0" indent="0" algn="ctr" rtl="0">
                <a:spcBef>
                  <a:spcPts val="0"/>
                </a:spcBef>
                <a:spcAft>
                  <a:spcPts val="0"/>
                </a:spcAft>
                <a:buNone/>
              </a:pPr>
              <a:r>
                <a:rPr lang="en-US" sz="1100">
                  <a:solidFill>
                    <a:schemeClr val="dk1"/>
                  </a:solidFill>
                  <a:latin typeface="Calibri"/>
                  <a:ea typeface="Calibri"/>
                  <a:cs typeface="Calibri"/>
                  <a:sym typeface="Calibri"/>
                </a:rPr>
                <a:t>Minimize Unscheduled Repairs</a:t>
              </a:r>
              <a:endParaRPr sz="1100">
                <a:solidFill>
                  <a:schemeClr val="dk1"/>
                </a:solidFill>
                <a:latin typeface="Calibri"/>
                <a:ea typeface="Calibri"/>
                <a:cs typeface="Calibri"/>
                <a:sym typeface="Calibri"/>
              </a:endParaRPr>
            </a:p>
          </p:txBody>
        </p:sp>
        <p:sp>
          <p:nvSpPr>
            <p:cNvPr id="734" name="Google Shape;734;p16"/>
            <p:cNvSpPr/>
            <p:nvPr/>
          </p:nvSpPr>
          <p:spPr>
            <a:xfrm>
              <a:off x="3352800" y="3124200"/>
              <a:ext cx="1981200" cy="762000"/>
            </a:xfrm>
            <a:prstGeom prst="ellipse">
              <a:avLst/>
            </a:prstGeom>
            <a:noFill/>
            <a:ln w="25400" cap="flat" cmpd="sng">
              <a:solidFill>
                <a:srgbClr val="FF000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grpSp>
      <p:sp>
        <p:nvSpPr>
          <p:cNvPr id="738" name="Google Shape;738;p16"/>
          <p:cNvSpPr txBox="1"/>
          <p:nvPr/>
        </p:nvSpPr>
        <p:spPr>
          <a:xfrm>
            <a:off x="5029200" y="3352800"/>
            <a:ext cx="2133600" cy="261610"/>
          </a:xfrm>
          <a:prstGeom prst="rect">
            <a:avLst/>
          </a:prstGeom>
          <a:noFill/>
          <a:ln>
            <a:noFill/>
          </a:ln>
        </p:spPr>
        <p:txBody>
          <a:bodyPr spcFirstLastPara="1" wrap="square" lIns="91425" tIns="45700" rIns="91425" bIns="45700" anchor="t" anchorCtr="0">
            <a:spAutoFit/>
          </a:bodyPr>
          <a:lstStyle/>
          <a:p>
            <a:pPr marL="53975" marR="0" lvl="0" indent="-69850" algn="l" rtl="0">
              <a:spcBef>
                <a:spcPts val="0"/>
              </a:spcBef>
              <a:spcAft>
                <a:spcPts val="0"/>
              </a:spcAft>
              <a:buClr>
                <a:schemeClr val="bg1"/>
              </a:buClr>
              <a:buSzPts val="1100"/>
              <a:buFont typeface="Arial"/>
              <a:buChar char="•"/>
            </a:pPr>
            <a:r>
              <a:rPr lang="en-US" sz="1100" dirty="0">
                <a:solidFill>
                  <a:schemeClr val="bg1"/>
                </a:solidFill>
                <a:latin typeface="Calibri"/>
                <a:ea typeface="Calibri"/>
                <a:cs typeface="Calibri"/>
                <a:sym typeface="Calibri"/>
              </a:rPr>
              <a:t>Corrosion &amp; Process Engineers</a:t>
            </a:r>
            <a:endParaRPr sz="1100" dirty="0">
              <a:solidFill>
                <a:schemeClr val="bg1"/>
              </a:solidFill>
              <a:latin typeface="Calibri"/>
              <a:ea typeface="Calibri"/>
              <a:cs typeface="Calibri"/>
              <a:sym typeface="Calibri"/>
            </a:endParaRPr>
          </a:p>
        </p:txBody>
      </p:sp>
      <p:sp>
        <p:nvSpPr>
          <p:cNvPr id="15" name="Google Shape;354;p11">
            <a:extLst>
              <a:ext uri="{FF2B5EF4-FFF2-40B4-BE49-F238E27FC236}">
                <a16:creationId xmlns:a16="http://schemas.microsoft.com/office/drawing/2014/main" id="{9FA27841-4849-63A9-A9E8-3C5903182B9A}"/>
              </a:ext>
            </a:extLst>
          </p:cNvPr>
          <p:cNvSpPr txBox="1"/>
          <p:nvPr/>
        </p:nvSpPr>
        <p:spPr>
          <a:xfrm>
            <a:off x="-38100" y="956846"/>
            <a:ext cx="2209800" cy="338554"/>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600" dirty="0">
                <a:solidFill>
                  <a:srgbClr val="FF0000"/>
                </a:solidFill>
                <a:latin typeface="Calibri"/>
                <a:ea typeface="Calibri"/>
                <a:cs typeface="Calibri"/>
                <a:sym typeface="Calibri"/>
              </a:rPr>
              <a:t>EXAMPLE</a:t>
            </a:r>
            <a:endParaRPr dirty="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744"/>
        <p:cNvGrpSpPr/>
        <p:nvPr/>
      </p:nvGrpSpPr>
      <p:grpSpPr>
        <a:xfrm>
          <a:off x="0" y="0"/>
          <a:ext cx="0" cy="0"/>
          <a:chOff x="0" y="0"/>
          <a:chExt cx="0" cy="0"/>
        </a:xfrm>
      </p:grpSpPr>
      <p:sp>
        <p:nvSpPr>
          <p:cNvPr id="745" name="Google Shape;745;p17"/>
          <p:cNvSpPr txBox="1">
            <a:spLocks noGrp="1"/>
          </p:cNvSpPr>
          <p:nvPr>
            <p:ph type="body" idx="1"/>
          </p:nvPr>
        </p:nvSpPr>
        <p:spPr>
          <a:xfrm>
            <a:off x="457200" y="1371600"/>
            <a:ext cx="7543800" cy="4663440"/>
          </a:xfrm>
          <a:prstGeom prst="rect">
            <a:avLst/>
          </a:prstGeom>
          <a:noFill/>
          <a:ln>
            <a:noFill/>
          </a:ln>
        </p:spPr>
        <p:txBody>
          <a:bodyPr spcFirstLastPara="1" wrap="square" lIns="91425" tIns="45700" rIns="91425" bIns="45700" anchor="t" anchorCtr="0">
            <a:noAutofit/>
          </a:bodyPr>
          <a:lstStyle/>
          <a:p>
            <a:pPr marL="342900" lvl="0" indent="-342900" algn="l" rtl="0">
              <a:spcBef>
                <a:spcPts val="0"/>
              </a:spcBef>
              <a:spcAft>
                <a:spcPts val="0"/>
              </a:spcAft>
              <a:buClr>
                <a:schemeClr val="bg1"/>
              </a:buClr>
              <a:buSzPts val="2400"/>
              <a:buFont typeface="Wingdings" panose="05000000000000000000" pitchFamily="2" charset="2"/>
              <a:buChar char="q"/>
            </a:pPr>
            <a:r>
              <a:rPr lang="en-US" sz="2400" b="1" dirty="0">
                <a:solidFill>
                  <a:schemeClr val="bg1"/>
                </a:solidFill>
              </a:rPr>
              <a:t>Assess Group Ability to Perform</a:t>
            </a:r>
            <a:r>
              <a:rPr lang="en-US" sz="1800" dirty="0">
                <a:solidFill>
                  <a:schemeClr val="bg1"/>
                </a:solidFill>
              </a:rPr>
              <a:t> </a:t>
            </a:r>
            <a:endParaRPr dirty="0">
              <a:solidFill>
                <a:schemeClr val="bg1"/>
              </a:solidFill>
            </a:endParaRPr>
          </a:p>
          <a:p>
            <a:pPr marL="742950" lvl="1" indent="-285750" algn="l" rtl="0">
              <a:spcBef>
                <a:spcPts val="480"/>
              </a:spcBef>
              <a:spcAft>
                <a:spcPts val="0"/>
              </a:spcAft>
              <a:buClr>
                <a:srgbClr val="003366"/>
              </a:buClr>
              <a:buSzPts val="2400"/>
              <a:buNone/>
            </a:pPr>
            <a:endParaRPr sz="2400" dirty="0">
              <a:solidFill>
                <a:schemeClr val="bg1"/>
              </a:solidFill>
            </a:endParaRPr>
          </a:p>
          <a:p>
            <a:pPr marL="342900" lvl="0" indent="-342900" algn="l" rtl="0">
              <a:spcBef>
                <a:spcPts val="1200"/>
              </a:spcBef>
              <a:spcAft>
                <a:spcPts val="0"/>
              </a:spcAft>
              <a:buSzPts val="1700"/>
              <a:buNone/>
            </a:pPr>
            <a:endParaRPr dirty="0">
              <a:solidFill>
                <a:schemeClr val="bg1"/>
              </a:solidFill>
            </a:endParaRPr>
          </a:p>
        </p:txBody>
      </p:sp>
      <p:sp>
        <p:nvSpPr>
          <p:cNvPr id="746" name="Google Shape;746;p17"/>
          <p:cNvSpPr txBox="1"/>
          <p:nvPr/>
        </p:nvSpPr>
        <p:spPr>
          <a:xfrm>
            <a:off x="457200" y="274638"/>
            <a:ext cx="8229600" cy="640080"/>
          </a:xfrm>
          <a:prstGeom prst="rect">
            <a:avLst/>
          </a:prstGeom>
          <a:noFill/>
          <a:ln>
            <a:noFill/>
          </a:ln>
        </p:spPr>
        <p:txBody>
          <a:bodyPr spcFirstLastPara="1" wrap="square" lIns="91425" tIns="45700" rIns="91425" bIns="45700" anchor="b" anchorCtr="0">
            <a:noAutofit/>
          </a:bodyPr>
          <a:lstStyle/>
          <a:p>
            <a:pPr marL="0" marR="0" lvl="0" indent="0" algn="l" rtl="0">
              <a:lnSpc>
                <a:spcPct val="100000"/>
              </a:lnSpc>
              <a:spcBef>
                <a:spcPts val="0"/>
              </a:spcBef>
              <a:spcAft>
                <a:spcPts val="0"/>
              </a:spcAft>
              <a:buClr>
                <a:srgbClr val="003366"/>
              </a:buClr>
              <a:buSzPts val="1700"/>
              <a:buFont typeface="Trebuchet MS"/>
              <a:buNone/>
            </a:pPr>
            <a:r>
              <a:rPr lang="en-US" sz="2400" b="0" i="0" u="none" strike="noStrike" cap="none" dirty="0">
                <a:solidFill>
                  <a:srgbClr val="FFC000"/>
                </a:solidFill>
                <a:latin typeface="Trebuchet MS"/>
                <a:ea typeface="Trebuchet MS"/>
                <a:cs typeface="Trebuchet MS"/>
                <a:sym typeface="Trebuchet MS"/>
              </a:rPr>
              <a:t>Performance Gap Analysis</a:t>
            </a:r>
            <a:endParaRPr sz="2400" b="0" i="0" u="none" strike="noStrike" cap="none" dirty="0">
              <a:solidFill>
                <a:srgbClr val="FFC000"/>
              </a:solidFill>
              <a:latin typeface="Trebuchet MS"/>
              <a:ea typeface="Trebuchet MS"/>
              <a:cs typeface="Trebuchet MS"/>
              <a:sym typeface="Trebuchet MS"/>
            </a:endParaRPr>
          </a:p>
        </p:txBody>
      </p:sp>
      <p:grpSp>
        <p:nvGrpSpPr>
          <p:cNvPr id="751" name="Google Shape;751;p17"/>
          <p:cNvGrpSpPr/>
          <p:nvPr/>
        </p:nvGrpSpPr>
        <p:grpSpPr>
          <a:xfrm>
            <a:off x="609600" y="2286000"/>
            <a:ext cx="7696200" cy="3532910"/>
            <a:chOff x="457200" y="2286000"/>
            <a:chExt cx="7696200" cy="3532910"/>
          </a:xfrm>
        </p:grpSpPr>
        <p:cxnSp>
          <p:nvCxnSpPr>
            <p:cNvPr id="752" name="Google Shape;752;p17"/>
            <p:cNvCxnSpPr>
              <a:stCxn id="753" idx="3"/>
              <a:endCxn id="754" idx="1"/>
            </p:cNvCxnSpPr>
            <p:nvPr/>
          </p:nvCxnSpPr>
          <p:spPr>
            <a:xfrm>
              <a:off x="6705600" y="5271656"/>
              <a:ext cx="246888" cy="153554"/>
            </a:xfrm>
            <a:prstGeom prst="straightConnector1">
              <a:avLst/>
            </a:prstGeom>
            <a:noFill/>
            <a:ln w="9525" cap="flat" cmpd="sng">
              <a:solidFill>
                <a:schemeClr val="bg1"/>
              </a:solidFill>
              <a:prstDash val="solid"/>
              <a:round/>
              <a:headEnd type="none" w="sm" len="sm"/>
              <a:tailEnd type="none" w="sm" len="sm"/>
            </a:ln>
          </p:spPr>
        </p:cxnSp>
        <p:grpSp>
          <p:nvGrpSpPr>
            <p:cNvPr id="755" name="Google Shape;755;p17"/>
            <p:cNvGrpSpPr/>
            <p:nvPr/>
          </p:nvGrpSpPr>
          <p:grpSpPr>
            <a:xfrm>
              <a:off x="457200" y="2286000"/>
              <a:ext cx="7696200" cy="3532910"/>
              <a:chOff x="457200" y="2182090"/>
              <a:chExt cx="7696200" cy="3532910"/>
            </a:xfrm>
          </p:grpSpPr>
          <p:cxnSp>
            <p:nvCxnSpPr>
              <p:cNvPr id="757" name="Google Shape;757;p17"/>
              <p:cNvCxnSpPr>
                <a:cxnSpLocks/>
              </p:cNvCxnSpPr>
              <p:nvPr/>
            </p:nvCxnSpPr>
            <p:spPr>
              <a:xfrm>
                <a:off x="3505200" y="2933700"/>
                <a:ext cx="228600" cy="292100"/>
              </a:xfrm>
              <a:prstGeom prst="straightConnector1">
                <a:avLst/>
              </a:prstGeom>
              <a:noFill/>
              <a:ln w="9525" cap="flat" cmpd="sng">
                <a:solidFill>
                  <a:schemeClr val="bg1"/>
                </a:solidFill>
                <a:prstDash val="solid"/>
                <a:round/>
                <a:headEnd type="none" w="sm" len="sm"/>
                <a:tailEnd type="none" w="sm" len="sm"/>
              </a:ln>
            </p:spPr>
          </p:cxnSp>
          <p:sp>
            <p:nvSpPr>
              <p:cNvPr id="756" name="Google Shape;756;p17"/>
              <p:cNvSpPr/>
              <p:nvPr/>
            </p:nvSpPr>
            <p:spPr>
              <a:xfrm>
                <a:off x="3505200" y="2692400"/>
                <a:ext cx="1047750" cy="381000"/>
              </a:xfrm>
              <a:prstGeom prst="flowChartProcess">
                <a:avLst/>
              </a:prstGeom>
              <a:solidFill>
                <a:srgbClr val="8CB3E3"/>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000" dirty="0">
                    <a:solidFill>
                      <a:schemeClr val="dk1"/>
                    </a:solidFill>
                    <a:latin typeface="Calibri"/>
                    <a:ea typeface="Calibri"/>
                    <a:cs typeface="Calibri"/>
                    <a:sym typeface="Calibri"/>
                  </a:rPr>
                  <a:t>Performance Gap</a:t>
                </a:r>
                <a:endParaRPr sz="1000" dirty="0">
                  <a:solidFill>
                    <a:schemeClr val="dk1"/>
                  </a:solidFill>
                  <a:latin typeface="Calibri"/>
                  <a:ea typeface="Calibri"/>
                  <a:cs typeface="Calibri"/>
                  <a:sym typeface="Calibri"/>
                </a:endParaRPr>
              </a:p>
            </p:txBody>
          </p:sp>
          <p:grpSp>
            <p:nvGrpSpPr>
              <p:cNvPr id="758" name="Google Shape;758;p17"/>
              <p:cNvGrpSpPr/>
              <p:nvPr/>
            </p:nvGrpSpPr>
            <p:grpSpPr>
              <a:xfrm>
                <a:off x="457200" y="2182090"/>
                <a:ext cx="7696200" cy="3532910"/>
                <a:chOff x="457200" y="2182090"/>
                <a:chExt cx="7696200" cy="3532910"/>
              </a:xfrm>
            </p:grpSpPr>
            <p:sp>
              <p:nvSpPr>
                <p:cNvPr id="759" name="Google Shape;759;p17"/>
                <p:cNvSpPr/>
                <p:nvPr/>
              </p:nvSpPr>
              <p:spPr>
                <a:xfrm>
                  <a:off x="457200" y="2182090"/>
                  <a:ext cx="914400" cy="332509"/>
                </a:xfrm>
                <a:prstGeom prst="flowChartProcess">
                  <a:avLst/>
                </a:prstGeom>
                <a:solidFill>
                  <a:srgbClr val="538CD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000" dirty="0">
                      <a:solidFill>
                        <a:schemeClr val="bg1"/>
                      </a:solidFill>
                      <a:latin typeface="Calibri"/>
                      <a:ea typeface="Calibri"/>
                      <a:cs typeface="Calibri"/>
                      <a:sym typeface="Calibri"/>
                    </a:rPr>
                    <a:t>BU #1</a:t>
                  </a:r>
                  <a:endParaRPr sz="1000" dirty="0">
                    <a:solidFill>
                      <a:schemeClr val="bg1"/>
                    </a:solidFill>
                    <a:latin typeface="Calibri"/>
                    <a:ea typeface="Calibri"/>
                    <a:cs typeface="Calibri"/>
                    <a:sym typeface="Calibri"/>
                  </a:endParaRPr>
                </a:p>
              </p:txBody>
            </p:sp>
            <p:sp>
              <p:nvSpPr>
                <p:cNvPr id="760" name="Google Shape;760;p17"/>
                <p:cNvSpPr/>
                <p:nvPr/>
              </p:nvSpPr>
              <p:spPr>
                <a:xfrm>
                  <a:off x="1219200" y="2715490"/>
                  <a:ext cx="914400" cy="332509"/>
                </a:xfrm>
                <a:prstGeom prst="flowChartProcess">
                  <a:avLst/>
                </a:prstGeom>
                <a:solidFill>
                  <a:srgbClr val="8CB3E3"/>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000" dirty="0">
                      <a:solidFill>
                        <a:schemeClr val="dk1"/>
                      </a:solidFill>
                      <a:latin typeface="Calibri"/>
                      <a:ea typeface="Calibri"/>
                      <a:cs typeface="Calibri"/>
                      <a:sym typeface="Calibri"/>
                    </a:rPr>
                    <a:t>Goal #1</a:t>
                  </a:r>
                  <a:endParaRPr sz="1000" dirty="0">
                    <a:solidFill>
                      <a:schemeClr val="dk1"/>
                    </a:solidFill>
                    <a:latin typeface="Calibri"/>
                    <a:ea typeface="Calibri"/>
                    <a:cs typeface="Calibri"/>
                    <a:sym typeface="Calibri"/>
                  </a:endParaRPr>
                </a:p>
              </p:txBody>
            </p:sp>
            <p:sp>
              <p:nvSpPr>
                <p:cNvPr id="761" name="Google Shape;761;p17"/>
                <p:cNvSpPr/>
                <p:nvPr/>
              </p:nvSpPr>
              <p:spPr>
                <a:xfrm>
                  <a:off x="1219200" y="3096490"/>
                  <a:ext cx="914400" cy="332509"/>
                </a:xfrm>
                <a:prstGeom prst="flowChartProcess">
                  <a:avLst/>
                </a:prstGeom>
                <a:solidFill>
                  <a:srgbClr val="8CB3E3"/>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000">
                      <a:solidFill>
                        <a:schemeClr val="dk1"/>
                      </a:solidFill>
                      <a:latin typeface="Calibri"/>
                      <a:ea typeface="Calibri"/>
                      <a:cs typeface="Calibri"/>
                      <a:sym typeface="Calibri"/>
                    </a:rPr>
                    <a:t>Goal #2</a:t>
                  </a:r>
                  <a:endParaRPr sz="1000">
                    <a:solidFill>
                      <a:schemeClr val="dk1"/>
                    </a:solidFill>
                    <a:latin typeface="Calibri"/>
                    <a:ea typeface="Calibri"/>
                    <a:cs typeface="Calibri"/>
                    <a:sym typeface="Calibri"/>
                  </a:endParaRPr>
                </a:p>
              </p:txBody>
            </p:sp>
            <p:sp>
              <p:nvSpPr>
                <p:cNvPr id="762" name="Google Shape;762;p17"/>
                <p:cNvSpPr/>
                <p:nvPr/>
              </p:nvSpPr>
              <p:spPr>
                <a:xfrm>
                  <a:off x="1219200" y="3477490"/>
                  <a:ext cx="914400" cy="332509"/>
                </a:xfrm>
                <a:prstGeom prst="flowChartProcess">
                  <a:avLst/>
                </a:prstGeom>
                <a:solidFill>
                  <a:srgbClr val="8CB3E3"/>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000">
                      <a:solidFill>
                        <a:schemeClr val="dk1"/>
                      </a:solidFill>
                      <a:latin typeface="Calibri"/>
                      <a:ea typeface="Calibri"/>
                      <a:cs typeface="Calibri"/>
                      <a:sym typeface="Calibri"/>
                    </a:rPr>
                    <a:t>Goal #3</a:t>
                  </a:r>
                  <a:endParaRPr sz="1000">
                    <a:solidFill>
                      <a:schemeClr val="dk1"/>
                    </a:solidFill>
                    <a:latin typeface="Calibri"/>
                    <a:ea typeface="Calibri"/>
                    <a:cs typeface="Calibri"/>
                    <a:sym typeface="Calibri"/>
                  </a:endParaRPr>
                </a:p>
              </p:txBody>
            </p:sp>
            <p:sp>
              <p:nvSpPr>
                <p:cNvPr id="763" name="Google Shape;763;p17"/>
                <p:cNvSpPr/>
                <p:nvPr/>
              </p:nvSpPr>
              <p:spPr>
                <a:xfrm>
                  <a:off x="2362200" y="2563090"/>
                  <a:ext cx="914400" cy="332509"/>
                </a:xfrm>
                <a:prstGeom prst="flowChartProcess">
                  <a:avLst/>
                </a:prstGeom>
                <a:solidFill>
                  <a:srgbClr val="8CB3E3"/>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000" dirty="0">
                      <a:solidFill>
                        <a:schemeClr val="dk1"/>
                      </a:solidFill>
                      <a:latin typeface="Calibri"/>
                      <a:ea typeface="Calibri"/>
                      <a:cs typeface="Calibri"/>
                      <a:sym typeface="Calibri"/>
                    </a:rPr>
                    <a:t>Desired Performance</a:t>
                  </a:r>
                  <a:endParaRPr sz="1000" dirty="0">
                    <a:solidFill>
                      <a:schemeClr val="dk1"/>
                    </a:solidFill>
                    <a:latin typeface="Calibri"/>
                    <a:ea typeface="Calibri"/>
                    <a:cs typeface="Calibri"/>
                    <a:sym typeface="Calibri"/>
                  </a:endParaRPr>
                </a:p>
              </p:txBody>
            </p:sp>
            <p:sp>
              <p:nvSpPr>
                <p:cNvPr id="764" name="Google Shape;764;p17"/>
                <p:cNvSpPr/>
                <p:nvPr/>
              </p:nvSpPr>
              <p:spPr>
                <a:xfrm>
                  <a:off x="2362200" y="2944090"/>
                  <a:ext cx="914400" cy="332509"/>
                </a:xfrm>
                <a:prstGeom prst="flowChartProcess">
                  <a:avLst/>
                </a:prstGeom>
                <a:solidFill>
                  <a:srgbClr val="8CB3E3"/>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000">
                      <a:solidFill>
                        <a:schemeClr val="dk1"/>
                      </a:solidFill>
                      <a:latin typeface="Calibri"/>
                      <a:ea typeface="Calibri"/>
                      <a:cs typeface="Calibri"/>
                      <a:sym typeface="Calibri"/>
                    </a:rPr>
                    <a:t>Actual Performance</a:t>
                  </a:r>
                  <a:endParaRPr sz="1000">
                    <a:solidFill>
                      <a:schemeClr val="dk1"/>
                    </a:solidFill>
                    <a:latin typeface="Calibri"/>
                    <a:ea typeface="Calibri"/>
                    <a:cs typeface="Calibri"/>
                    <a:sym typeface="Calibri"/>
                  </a:endParaRPr>
                </a:p>
              </p:txBody>
            </p:sp>
            <p:sp>
              <p:nvSpPr>
                <p:cNvPr id="765" name="Google Shape;765;p17"/>
                <p:cNvSpPr/>
                <p:nvPr/>
              </p:nvSpPr>
              <p:spPr>
                <a:xfrm>
                  <a:off x="3505200" y="3225800"/>
                  <a:ext cx="1047750" cy="381000"/>
                </a:xfrm>
                <a:prstGeom prst="flowChartProcess">
                  <a:avLst/>
                </a:prstGeom>
                <a:solidFill>
                  <a:srgbClr val="009999"/>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000" dirty="0">
                      <a:solidFill>
                        <a:schemeClr val="lt1"/>
                      </a:solidFill>
                      <a:latin typeface="Calibri"/>
                      <a:ea typeface="Calibri"/>
                      <a:cs typeface="Calibri"/>
                      <a:sym typeface="Calibri"/>
                    </a:rPr>
                    <a:t>Job Profile #1</a:t>
                  </a:r>
                  <a:endParaRPr sz="1000" dirty="0">
                    <a:solidFill>
                      <a:schemeClr val="lt1"/>
                    </a:solidFill>
                    <a:latin typeface="Calibri"/>
                    <a:ea typeface="Calibri"/>
                    <a:cs typeface="Calibri"/>
                    <a:sym typeface="Calibri"/>
                  </a:endParaRPr>
                </a:p>
              </p:txBody>
            </p:sp>
            <p:cxnSp>
              <p:nvCxnSpPr>
                <p:cNvPr id="766" name="Google Shape;766;p17"/>
                <p:cNvCxnSpPr>
                  <a:stCxn id="759" idx="2"/>
                  <a:endCxn id="762" idx="1"/>
                </p:cNvCxnSpPr>
                <p:nvPr/>
              </p:nvCxnSpPr>
              <p:spPr>
                <a:xfrm>
                  <a:off x="914400" y="2514599"/>
                  <a:ext cx="304800" cy="1129200"/>
                </a:xfrm>
                <a:prstGeom prst="straightConnector1">
                  <a:avLst/>
                </a:prstGeom>
                <a:noFill/>
                <a:ln w="9525" cap="flat" cmpd="sng">
                  <a:solidFill>
                    <a:schemeClr val="bg1"/>
                  </a:solidFill>
                  <a:prstDash val="solid"/>
                  <a:round/>
                  <a:headEnd type="none" w="sm" len="sm"/>
                  <a:tailEnd type="none" w="sm" len="sm"/>
                </a:ln>
              </p:spPr>
            </p:cxnSp>
            <p:cxnSp>
              <p:nvCxnSpPr>
                <p:cNvPr id="767" name="Google Shape;767;p17"/>
                <p:cNvCxnSpPr>
                  <a:stCxn id="759" idx="2"/>
                  <a:endCxn id="761" idx="1"/>
                </p:cNvCxnSpPr>
                <p:nvPr/>
              </p:nvCxnSpPr>
              <p:spPr>
                <a:xfrm>
                  <a:off x="914400" y="2514599"/>
                  <a:ext cx="304800" cy="748200"/>
                </a:xfrm>
                <a:prstGeom prst="straightConnector1">
                  <a:avLst/>
                </a:prstGeom>
                <a:noFill/>
                <a:ln w="9525" cap="flat" cmpd="sng">
                  <a:solidFill>
                    <a:schemeClr val="bg1"/>
                  </a:solidFill>
                  <a:prstDash val="solid"/>
                  <a:round/>
                  <a:headEnd type="none" w="sm" len="sm"/>
                  <a:tailEnd type="none" w="sm" len="sm"/>
                </a:ln>
              </p:spPr>
            </p:cxnSp>
            <p:cxnSp>
              <p:nvCxnSpPr>
                <p:cNvPr id="768" name="Google Shape;768;p17"/>
                <p:cNvCxnSpPr>
                  <a:stCxn id="759" idx="2"/>
                  <a:endCxn id="760" idx="1"/>
                </p:cNvCxnSpPr>
                <p:nvPr/>
              </p:nvCxnSpPr>
              <p:spPr>
                <a:xfrm>
                  <a:off x="914400" y="2514599"/>
                  <a:ext cx="304800" cy="367200"/>
                </a:xfrm>
                <a:prstGeom prst="straightConnector1">
                  <a:avLst/>
                </a:prstGeom>
                <a:noFill/>
                <a:ln w="9525" cap="flat" cmpd="sng">
                  <a:solidFill>
                    <a:schemeClr val="bg1"/>
                  </a:solidFill>
                  <a:prstDash val="solid"/>
                  <a:round/>
                  <a:headEnd type="none" w="sm" len="sm"/>
                  <a:tailEnd type="none" w="sm" len="sm"/>
                </a:ln>
              </p:spPr>
            </p:cxnSp>
            <p:cxnSp>
              <p:nvCxnSpPr>
                <p:cNvPr id="769" name="Google Shape;769;p17"/>
                <p:cNvCxnSpPr>
                  <a:stCxn id="760" idx="3"/>
                  <a:endCxn id="763" idx="1"/>
                </p:cNvCxnSpPr>
                <p:nvPr/>
              </p:nvCxnSpPr>
              <p:spPr>
                <a:xfrm flipV="1">
                  <a:off x="2133600" y="2729345"/>
                  <a:ext cx="228600" cy="152400"/>
                </a:xfrm>
                <a:prstGeom prst="straightConnector1">
                  <a:avLst/>
                </a:prstGeom>
                <a:noFill/>
                <a:ln w="9525" cap="flat" cmpd="sng">
                  <a:solidFill>
                    <a:schemeClr val="bg1"/>
                  </a:solidFill>
                  <a:prstDash val="solid"/>
                  <a:round/>
                  <a:headEnd type="none" w="sm" len="sm"/>
                  <a:tailEnd type="none" w="sm" len="sm"/>
                </a:ln>
              </p:spPr>
            </p:cxnSp>
            <p:cxnSp>
              <p:nvCxnSpPr>
                <p:cNvPr id="770" name="Google Shape;770;p17"/>
                <p:cNvCxnSpPr>
                  <a:stCxn id="760" idx="3"/>
                  <a:endCxn id="764" idx="1"/>
                </p:cNvCxnSpPr>
                <p:nvPr/>
              </p:nvCxnSpPr>
              <p:spPr>
                <a:xfrm>
                  <a:off x="2133600" y="2881745"/>
                  <a:ext cx="228600" cy="228600"/>
                </a:xfrm>
                <a:prstGeom prst="straightConnector1">
                  <a:avLst/>
                </a:prstGeom>
                <a:noFill/>
                <a:ln w="9525" cap="flat" cmpd="sng">
                  <a:solidFill>
                    <a:schemeClr val="bg1"/>
                  </a:solidFill>
                  <a:prstDash val="solid"/>
                  <a:round/>
                  <a:headEnd type="none" w="sm" len="sm"/>
                  <a:tailEnd type="none" w="sm" len="sm"/>
                </a:ln>
              </p:spPr>
            </p:cxnSp>
            <p:sp>
              <p:nvSpPr>
                <p:cNvPr id="773" name="Google Shape;773;p17"/>
                <p:cNvSpPr/>
                <p:nvPr/>
              </p:nvSpPr>
              <p:spPr>
                <a:xfrm>
                  <a:off x="4876800" y="2743200"/>
                  <a:ext cx="685800" cy="381000"/>
                </a:xfrm>
                <a:prstGeom prst="flowChartProcess">
                  <a:avLst/>
                </a:prstGeom>
                <a:solidFill>
                  <a:srgbClr val="009999"/>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000" dirty="0">
                      <a:solidFill>
                        <a:schemeClr val="lt1"/>
                      </a:solidFill>
                      <a:latin typeface="Calibri"/>
                      <a:ea typeface="Calibri"/>
                      <a:cs typeface="Calibri"/>
                      <a:sym typeface="Calibri"/>
                    </a:rPr>
                    <a:t>Task #1</a:t>
                  </a:r>
                  <a:endParaRPr sz="1000" dirty="0">
                    <a:solidFill>
                      <a:schemeClr val="lt1"/>
                    </a:solidFill>
                    <a:latin typeface="Calibri"/>
                    <a:ea typeface="Calibri"/>
                    <a:cs typeface="Calibri"/>
                    <a:sym typeface="Calibri"/>
                  </a:endParaRPr>
                </a:p>
              </p:txBody>
            </p:sp>
            <p:sp>
              <p:nvSpPr>
                <p:cNvPr id="774" name="Google Shape;774;p17"/>
                <p:cNvSpPr/>
                <p:nvPr/>
              </p:nvSpPr>
              <p:spPr>
                <a:xfrm>
                  <a:off x="4876800" y="3200400"/>
                  <a:ext cx="685800" cy="381000"/>
                </a:xfrm>
                <a:prstGeom prst="flowChartProcess">
                  <a:avLst/>
                </a:prstGeom>
                <a:solidFill>
                  <a:srgbClr val="009999"/>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000">
                      <a:solidFill>
                        <a:schemeClr val="lt1"/>
                      </a:solidFill>
                      <a:latin typeface="Calibri"/>
                      <a:ea typeface="Calibri"/>
                      <a:cs typeface="Calibri"/>
                      <a:sym typeface="Calibri"/>
                    </a:rPr>
                    <a:t>Task #2</a:t>
                  </a:r>
                  <a:endParaRPr sz="1000">
                    <a:solidFill>
                      <a:schemeClr val="lt1"/>
                    </a:solidFill>
                    <a:latin typeface="Calibri"/>
                    <a:ea typeface="Calibri"/>
                    <a:cs typeface="Calibri"/>
                    <a:sym typeface="Calibri"/>
                  </a:endParaRPr>
                </a:p>
              </p:txBody>
            </p:sp>
            <p:sp>
              <p:nvSpPr>
                <p:cNvPr id="775" name="Google Shape;775;p17"/>
                <p:cNvSpPr/>
                <p:nvPr/>
              </p:nvSpPr>
              <p:spPr>
                <a:xfrm>
                  <a:off x="4876800" y="3657600"/>
                  <a:ext cx="685800" cy="381000"/>
                </a:xfrm>
                <a:prstGeom prst="flowChartProcess">
                  <a:avLst/>
                </a:prstGeom>
                <a:solidFill>
                  <a:srgbClr val="009999"/>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000">
                      <a:solidFill>
                        <a:schemeClr val="lt1"/>
                      </a:solidFill>
                      <a:latin typeface="Calibri"/>
                      <a:ea typeface="Calibri"/>
                      <a:cs typeface="Calibri"/>
                      <a:sym typeface="Calibri"/>
                    </a:rPr>
                    <a:t>Task #3</a:t>
                  </a:r>
                  <a:endParaRPr sz="1000">
                    <a:solidFill>
                      <a:schemeClr val="lt1"/>
                    </a:solidFill>
                    <a:latin typeface="Calibri"/>
                    <a:ea typeface="Calibri"/>
                    <a:cs typeface="Calibri"/>
                    <a:sym typeface="Calibri"/>
                  </a:endParaRPr>
                </a:p>
              </p:txBody>
            </p:sp>
            <p:cxnSp>
              <p:nvCxnSpPr>
                <p:cNvPr id="776" name="Google Shape;776;p17"/>
                <p:cNvCxnSpPr>
                  <a:stCxn id="765" idx="3"/>
                  <a:endCxn id="773" idx="1"/>
                </p:cNvCxnSpPr>
                <p:nvPr/>
              </p:nvCxnSpPr>
              <p:spPr>
                <a:xfrm flipV="1">
                  <a:off x="4552950" y="2933700"/>
                  <a:ext cx="323850" cy="482600"/>
                </a:xfrm>
                <a:prstGeom prst="straightConnector1">
                  <a:avLst/>
                </a:prstGeom>
                <a:noFill/>
                <a:ln w="9525" cap="flat" cmpd="sng">
                  <a:solidFill>
                    <a:schemeClr val="bg1"/>
                  </a:solidFill>
                  <a:prstDash val="solid"/>
                  <a:round/>
                  <a:headEnd type="none" w="sm" len="sm"/>
                  <a:tailEnd type="none" w="sm" len="sm"/>
                </a:ln>
              </p:spPr>
            </p:cxnSp>
            <p:cxnSp>
              <p:nvCxnSpPr>
                <p:cNvPr id="777" name="Google Shape;777;p17"/>
                <p:cNvCxnSpPr>
                  <a:stCxn id="765" idx="3"/>
                  <a:endCxn id="775" idx="1"/>
                </p:cNvCxnSpPr>
                <p:nvPr/>
              </p:nvCxnSpPr>
              <p:spPr>
                <a:xfrm>
                  <a:off x="4552950" y="3416300"/>
                  <a:ext cx="323850" cy="431800"/>
                </a:xfrm>
                <a:prstGeom prst="straightConnector1">
                  <a:avLst/>
                </a:prstGeom>
                <a:noFill/>
                <a:ln w="9525" cap="flat" cmpd="sng">
                  <a:solidFill>
                    <a:schemeClr val="bg1"/>
                  </a:solidFill>
                  <a:prstDash val="solid"/>
                  <a:round/>
                  <a:headEnd type="none" w="sm" len="sm"/>
                  <a:tailEnd type="none" w="sm" len="sm"/>
                </a:ln>
              </p:spPr>
            </p:cxnSp>
            <p:sp>
              <p:nvSpPr>
                <p:cNvPr id="778" name="Google Shape;778;p17"/>
                <p:cNvSpPr/>
                <p:nvPr/>
              </p:nvSpPr>
              <p:spPr>
                <a:xfrm>
                  <a:off x="5791200" y="2491740"/>
                  <a:ext cx="914400" cy="332509"/>
                </a:xfrm>
                <a:prstGeom prst="flowChartProcess">
                  <a:avLst/>
                </a:prstGeom>
                <a:solidFill>
                  <a:srgbClr val="009999"/>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000" dirty="0">
                      <a:solidFill>
                        <a:schemeClr val="lt1"/>
                      </a:solidFill>
                      <a:latin typeface="Calibri"/>
                      <a:ea typeface="Calibri"/>
                      <a:cs typeface="Calibri"/>
                      <a:sym typeface="Calibri"/>
                    </a:rPr>
                    <a:t>Desired Performance</a:t>
                  </a:r>
                  <a:endParaRPr sz="1000" dirty="0">
                    <a:solidFill>
                      <a:schemeClr val="lt1"/>
                    </a:solidFill>
                    <a:latin typeface="Calibri"/>
                    <a:ea typeface="Calibri"/>
                    <a:cs typeface="Calibri"/>
                    <a:sym typeface="Calibri"/>
                  </a:endParaRPr>
                </a:p>
              </p:txBody>
            </p:sp>
            <p:sp>
              <p:nvSpPr>
                <p:cNvPr id="779" name="Google Shape;779;p17"/>
                <p:cNvSpPr/>
                <p:nvPr/>
              </p:nvSpPr>
              <p:spPr>
                <a:xfrm>
                  <a:off x="5791200" y="2933700"/>
                  <a:ext cx="914400" cy="332509"/>
                </a:xfrm>
                <a:prstGeom prst="flowChartProcess">
                  <a:avLst/>
                </a:prstGeom>
                <a:solidFill>
                  <a:srgbClr val="009999"/>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000" dirty="0">
                      <a:solidFill>
                        <a:schemeClr val="lt1"/>
                      </a:solidFill>
                      <a:latin typeface="Calibri"/>
                      <a:ea typeface="Calibri"/>
                      <a:cs typeface="Calibri"/>
                      <a:sym typeface="Calibri"/>
                    </a:rPr>
                    <a:t>Actual Performance</a:t>
                  </a:r>
                  <a:endParaRPr sz="1000" dirty="0">
                    <a:solidFill>
                      <a:schemeClr val="lt1"/>
                    </a:solidFill>
                    <a:latin typeface="Calibri"/>
                    <a:ea typeface="Calibri"/>
                    <a:cs typeface="Calibri"/>
                    <a:sym typeface="Calibri"/>
                  </a:endParaRPr>
                </a:p>
              </p:txBody>
            </p:sp>
            <p:cxnSp>
              <p:nvCxnSpPr>
                <p:cNvPr id="780" name="Google Shape;780;p17"/>
                <p:cNvCxnSpPr>
                  <a:stCxn id="773" idx="3"/>
                  <a:endCxn id="778" idx="1"/>
                </p:cNvCxnSpPr>
                <p:nvPr/>
              </p:nvCxnSpPr>
              <p:spPr>
                <a:xfrm flipV="1">
                  <a:off x="5562600" y="2657995"/>
                  <a:ext cx="228600" cy="275705"/>
                </a:xfrm>
                <a:prstGeom prst="straightConnector1">
                  <a:avLst/>
                </a:prstGeom>
                <a:noFill/>
                <a:ln w="9525" cap="flat" cmpd="sng">
                  <a:solidFill>
                    <a:schemeClr val="bg1"/>
                  </a:solidFill>
                  <a:prstDash val="solid"/>
                  <a:round/>
                  <a:headEnd type="none" w="sm" len="sm"/>
                  <a:tailEnd type="none" w="sm" len="sm"/>
                </a:ln>
              </p:spPr>
            </p:cxnSp>
            <p:cxnSp>
              <p:nvCxnSpPr>
                <p:cNvPr id="781" name="Google Shape;781;p17"/>
                <p:cNvCxnSpPr>
                  <a:cxnSpLocks/>
                  <a:stCxn id="773" idx="3"/>
                  <a:endCxn id="779" idx="1"/>
                </p:cNvCxnSpPr>
                <p:nvPr/>
              </p:nvCxnSpPr>
              <p:spPr>
                <a:xfrm>
                  <a:off x="5562600" y="2933700"/>
                  <a:ext cx="228600" cy="166255"/>
                </a:xfrm>
                <a:prstGeom prst="straightConnector1">
                  <a:avLst/>
                </a:prstGeom>
                <a:noFill/>
                <a:ln w="9525" cap="flat" cmpd="sng">
                  <a:solidFill>
                    <a:schemeClr val="bg1"/>
                  </a:solidFill>
                  <a:prstDash val="solid"/>
                  <a:round/>
                  <a:headEnd type="none" w="sm" len="sm"/>
                  <a:tailEnd type="none" w="sm" len="sm"/>
                </a:ln>
              </p:spPr>
            </p:cxnSp>
            <p:sp>
              <p:nvSpPr>
                <p:cNvPr id="782" name="Google Shape;782;p17"/>
                <p:cNvSpPr/>
                <p:nvPr/>
              </p:nvSpPr>
              <p:spPr>
                <a:xfrm>
                  <a:off x="6953250" y="2674620"/>
                  <a:ext cx="1047750" cy="381000"/>
                </a:xfrm>
                <a:prstGeom prst="flowChartProcess">
                  <a:avLst/>
                </a:prstGeom>
                <a:solidFill>
                  <a:srgbClr val="009999"/>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000" dirty="0">
                      <a:solidFill>
                        <a:schemeClr val="lt1"/>
                      </a:solidFill>
                      <a:latin typeface="Calibri"/>
                      <a:ea typeface="Calibri"/>
                      <a:cs typeface="Calibri"/>
                      <a:sym typeface="Calibri"/>
                    </a:rPr>
                    <a:t>Performance Gap</a:t>
                  </a:r>
                  <a:endParaRPr sz="1000" dirty="0">
                    <a:solidFill>
                      <a:schemeClr val="lt1"/>
                    </a:solidFill>
                    <a:latin typeface="Calibri"/>
                    <a:ea typeface="Calibri"/>
                    <a:cs typeface="Calibri"/>
                    <a:sym typeface="Calibri"/>
                  </a:endParaRPr>
                </a:p>
              </p:txBody>
            </p:sp>
            <p:cxnSp>
              <p:nvCxnSpPr>
                <p:cNvPr id="783" name="Google Shape;783;p17"/>
                <p:cNvCxnSpPr>
                  <a:stCxn id="778" idx="3"/>
                  <a:endCxn id="782" idx="1"/>
                </p:cNvCxnSpPr>
                <p:nvPr/>
              </p:nvCxnSpPr>
              <p:spPr>
                <a:xfrm>
                  <a:off x="6705600" y="2657995"/>
                  <a:ext cx="247650" cy="207125"/>
                </a:xfrm>
                <a:prstGeom prst="straightConnector1">
                  <a:avLst/>
                </a:prstGeom>
                <a:noFill/>
                <a:ln w="9525" cap="flat" cmpd="sng">
                  <a:solidFill>
                    <a:schemeClr val="bg1"/>
                  </a:solidFill>
                  <a:prstDash val="solid"/>
                  <a:round/>
                  <a:headEnd type="none" w="sm" len="sm"/>
                  <a:tailEnd type="none" w="sm" len="sm"/>
                </a:ln>
              </p:spPr>
            </p:cxnSp>
            <p:cxnSp>
              <p:nvCxnSpPr>
                <p:cNvPr id="784" name="Google Shape;784;p17"/>
                <p:cNvCxnSpPr>
                  <a:stCxn id="779" idx="3"/>
                  <a:endCxn id="782" idx="1"/>
                </p:cNvCxnSpPr>
                <p:nvPr/>
              </p:nvCxnSpPr>
              <p:spPr>
                <a:xfrm flipV="1">
                  <a:off x="6705600" y="2865120"/>
                  <a:ext cx="247650" cy="234835"/>
                </a:xfrm>
                <a:prstGeom prst="straightConnector1">
                  <a:avLst/>
                </a:prstGeom>
                <a:noFill/>
                <a:ln w="9525" cap="flat" cmpd="sng">
                  <a:solidFill>
                    <a:schemeClr val="bg1"/>
                  </a:solidFill>
                  <a:prstDash val="solid"/>
                  <a:round/>
                  <a:headEnd type="none" w="sm" len="sm"/>
                  <a:tailEnd type="none" w="sm" len="sm"/>
                </a:ln>
              </p:spPr>
            </p:cxnSp>
            <p:sp>
              <p:nvSpPr>
                <p:cNvPr id="785" name="Google Shape;785;p17"/>
                <p:cNvSpPr/>
                <p:nvPr/>
              </p:nvSpPr>
              <p:spPr>
                <a:xfrm>
                  <a:off x="4876800" y="4724400"/>
                  <a:ext cx="685800" cy="381000"/>
                </a:xfrm>
                <a:prstGeom prst="flowChartProcess">
                  <a:avLst/>
                </a:prstGeom>
                <a:solidFill>
                  <a:srgbClr val="009999"/>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000">
                      <a:solidFill>
                        <a:schemeClr val="lt1"/>
                      </a:solidFill>
                      <a:latin typeface="Calibri"/>
                      <a:ea typeface="Calibri"/>
                      <a:cs typeface="Calibri"/>
                      <a:sym typeface="Calibri"/>
                    </a:rPr>
                    <a:t>Task #1</a:t>
                  </a:r>
                  <a:endParaRPr sz="1000">
                    <a:solidFill>
                      <a:schemeClr val="lt1"/>
                    </a:solidFill>
                    <a:latin typeface="Calibri"/>
                    <a:ea typeface="Calibri"/>
                    <a:cs typeface="Calibri"/>
                    <a:sym typeface="Calibri"/>
                  </a:endParaRPr>
                </a:p>
              </p:txBody>
            </p:sp>
            <p:sp>
              <p:nvSpPr>
                <p:cNvPr id="786" name="Google Shape;786;p17"/>
                <p:cNvSpPr/>
                <p:nvPr/>
              </p:nvSpPr>
              <p:spPr>
                <a:xfrm>
                  <a:off x="4876800" y="5181600"/>
                  <a:ext cx="685800" cy="381000"/>
                </a:xfrm>
                <a:prstGeom prst="flowChartProcess">
                  <a:avLst/>
                </a:prstGeom>
                <a:solidFill>
                  <a:srgbClr val="009999"/>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000" dirty="0">
                      <a:solidFill>
                        <a:schemeClr val="lt1"/>
                      </a:solidFill>
                      <a:latin typeface="Calibri"/>
                      <a:ea typeface="Calibri"/>
                      <a:cs typeface="Calibri"/>
                      <a:sym typeface="Calibri"/>
                    </a:rPr>
                    <a:t>Task #2</a:t>
                  </a:r>
                  <a:endParaRPr sz="1000" dirty="0">
                    <a:solidFill>
                      <a:schemeClr val="lt1"/>
                    </a:solidFill>
                    <a:latin typeface="Calibri"/>
                    <a:ea typeface="Calibri"/>
                    <a:cs typeface="Calibri"/>
                    <a:sym typeface="Calibri"/>
                  </a:endParaRPr>
                </a:p>
              </p:txBody>
            </p:sp>
            <p:cxnSp>
              <p:nvCxnSpPr>
                <p:cNvPr id="787" name="Google Shape;787;p17"/>
                <p:cNvCxnSpPr>
                  <a:stCxn id="788" idx="3"/>
                  <a:endCxn id="785" idx="1"/>
                </p:cNvCxnSpPr>
                <p:nvPr/>
              </p:nvCxnSpPr>
              <p:spPr>
                <a:xfrm flipV="1">
                  <a:off x="4552950" y="4914900"/>
                  <a:ext cx="323850" cy="228600"/>
                </a:xfrm>
                <a:prstGeom prst="straightConnector1">
                  <a:avLst/>
                </a:prstGeom>
                <a:noFill/>
                <a:ln w="9525" cap="flat" cmpd="sng">
                  <a:solidFill>
                    <a:schemeClr val="bg1"/>
                  </a:solidFill>
                  <a:prstDash val="solid"/>
                  <a:round/>
                  <a:headEnd type="none" w="sm" len="sm"/>
                  <a:tailEnd type="none" w="sm" len="sm"/>
                </a:ln>
              </p:spPr>
            </p:cxnSp>
            <p:cxnSp>
              <p:nvCxnSpPr>
                <p:cNvPr id="789" name="Google Shape;789;p17"/>
                <p:cNvCxnSpPr>
                  <a:stCxn id="788" idx="3"/>
                  <a:endCxn id="786" idx="1"/>
                </p:cNvCxnSpPr>
                <p:nvPr/>
              </p:nvCxnSpPr>
              <p:spPr>
                <a:xfrm>
                  <a:off x="4552950" y="5143500"/>
                  <a:ext cx="323850" cy="228600"/>
                </a:xfrm>
                <a:prstGeom prst="straightConnector1">
                  <a:avLst/>
                </a:prstGeom>
                <a:noFill/>
                <a:ln w="9525" cap="flat" cmpd="sng">
                  <a:solidFill>
                    <a:schemeClr val="bg1"/>
                  </a:solidFill>
                  <a:prstDash val="solid"/>
                  <a:round/>
                  <a:headEnd type="none" w="sm" len="sm"/>
                  <a:tailEnd type="none" w="sm" len="sm"/>
                </a:ln>
              </p:spPr>
            </p:cxnSp>
            <p:sp>
              <p:nvSpPr>
                <p:cNvPr id="753" name="Google Shape;753;p17"/>
                <p:cNvSpPr/>
                <p:nvPr/>
              </p:nvSpPr>
              <p:spPr>
                <a:xfrm>
                  <a:off x="5791200" y="5001491"/>
                  <a:ext cx="914400" cy="332509"/>
                </a:xfrm>
                <a:prstGeom prst="flowChartProcess">
                  <a:avLst/>
                </a:prstGeom>
                <a:solidFill>
                  <a:srgbClr val="009999"/>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000" dirty="0">
                      <a:solidFill>
                        <a:schemeClr val="lt1"/>
                      </a:solidFill>
                      <a:latin typeface="Calibri"/>
                      <a:ea typeface="Calibri"/>
                      <a:cs typeface="Calibri"/>
                      <a:sym typeface="Calibri"/>
                    </a:rPr>
                    <a:t>Desired</a:t>
                  </a:r>
                  <a:r>
                    <a:rPr lang="en-US" sz="1000" dirty="0">
                      <a:solidFill>
                        <a:schemeClr val="dk1"/>
                      </a:solidFill>
                      <a:latin typeface="Calibri"/>
                      <a:ea typeface="Calibri"/>
                      <a:cs typeface="Calibri"/>
                      <a:sym typeface="Calibri"/>
                    </a:rPr>
                    <a:t> </a:t>
                  </a:r>
                  <a:r>
                    <a:rPr lang="en-US" sz="1000" dirty="0">
                      <a:solidFill>
                        <a:schemeClr val="lt1"/>
                      </a:solidFill>
                      <a:latin typeface="Calibri"/>
                      <a:ea typeface="Calibri"/>
                      <a:cs typeface="Calibri"/>
                      <a:sym typeface="Calibri"/>
                    </a:rPr>
                    <a:t>Performance</a:t>
                  </a:r>
                  <a:endParaRPr sz="1000" dirty="0">
                    <a:solidFill>
                      <a:schemeClr val="lt1"/>
                    </a:solidFill>
                    <a:latin typeface="Calibri"/>
                    <a:ea typeface="Calibri"/>
                    <a:cs typeface="Calibri"/>
                    <a:sym typeface="Calibri"/>
                  </a:endParaRPr>
                </a:p>
              </p:txBody>
            </p:sp>
            <p:sp>
              <p:nvSpPr>
                <p:cNvPr id="790" name="Google Shape;790;p17"/>
                <p:cNvSpPr/>
                <p:nvPr/>
              </p:nvSpPr>
              <p:spPr>
                <a:xfrm>
                  <a:off x="5791200" y="5382491"/>
                  <a:ext cx="914400" cy="332509"/>
                </a:xfrm>
                <a:prstGeom prst="flowChartProcess">
                  <a:avLst/>
                </a:prstGeom>
                <a:solidFill>
                  <a:srgbClr val="009999"/>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000" dirty="0">
                      <a:solidFill>
                        <a:schemeClr val="lt1"/>
                      </a:solidFill>
                      <a:latin typeface="Calibri"/>
                      <a:ea typeface="Calibri"/>
                      <a:cs typeface="Calibri"/>
                      <a:sym typeface="Calibri"/>
                    </a:rPr>
                    <a:t>Actual Performance</a:t>
                  </a:r>
                  <a:endParaRPr sz="1000" dirty="0">
                    <a:solidFill>
                      <a:schemeClr val="lt1"/>
                    </a:solidFill>
                    <a:latin typeface="Calibri"/>
                    <a:ea typeface="Calibri"/>
                    <a:cs typeface="Calibri"/>
                    <a:sym typeface="Calibri"/>
                  </a:endParaRPr>
                </a:p>
              </p:txBody>
            </p:sp>
            <p:cxnSp>
              <p:nvCxnSpPr>
                <p:cNvPr id="791" name="Google Shape;791;p17"/>
                <p:cNvCxnSpPr>
                  <a:stCxn id="786" idx="3"/>
                  <a:endCxn id="753" idx="1"/>
                </p:cNvCxnSpPr>
                <p:nvPr/>
              </p:nvCxnSpPr>
              <p:spPr>
                <a:xfrm flipV="1">
                  <a:off x="5562600" y="5167746"/>
                  <a:ext cx="228600" cy="204354"/>
                </a:xfrm>
                <a:prstGeom prst="straightConnector1">
                  <a:avLst/>
                </a:prstGeom>
                <a:noFill/>
                <a:ln w="9525" cap="flat" cmpd="sng">
                  <a:solidFill>
                    <a:schemeClr val="bg1"/>
                  </a:solidFill>
                  <a:prstDash val="solid"/>
                  <a:round/>
                  <a:headEnd type="none" w="sm" len="sm"/>
                  <a:tailEnd type="none" w="sm" len="sm"/>
                </a:ln>
              </p:spPr>
            </p:cxnSp>
            <p:cxnSp>
              <p:nvCxnSpPr>
                <p:cNvPr id="792" name="Google Shape;792;p17"/>
                <p:cNvCxnSpPr>
                  <a:stCxn id="786" idx="3"/>
                  <a:endCxn id="790" idx="1"/>
                </p:cNvCxnSpPr>
                <p:nvPr/>
              </p:nvCxnSpPr>
              <p:spPr>
                <a:xfrm>
                  <a:off x="5562600" y="5372100"/>
                  <a:ext cx="228600" cy="176646"/>
                </a:xfrm>
                <a:prstGeom prst="straightConnector1">
                  <a:avLst/>
                </a:prstGeom>
                <a:noFill/>
                <a:ln w="9525" cap="flat" cmpd="sng">
                  <a:solidFill>
                    <a:schemeClr val="bg1"/>
                  </a:solidFill>
                  <a:prstDash val="solid"/>
                  <a:round/>
                  <a:headEnd type="none" w="sm" len="sm"/>
                  <a:tailEnd type="none" w="sm" len="sm"/>
                </a:ln>
              </p:spPr>
            </p:cxnSp>
            <p:sp>
              <p:nvSpPr>
                <p:cNvPr id="754" name="Google Shape;754;p17"/>
                <p:cNvSpPr/>
                <p:nvPr/>
              </p:nvSpPr>
              <p:spPr>
                <a:xfrm>
                  <a:off x="6952488" y="5130800"/>
                  <a:ext cx="1047750" cy="381000"/>
                </a:xfrm>
                <a:prstGeom prst="flowChartProcess">
                  <a:avLst/>
                </a:prstGeom>
                <a:solidFill>
                  <a:srgbClr val="009999"/>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000" dirty="0">
                      <a:solidFill>
                        <a:schemeClr val="lt1"/>
                      </a:solidFill>
                      <a:latin typeface="Calibri"/>
                      <a:ea typeface="Calibri"/>
                      <a:cs typeface="Calibri"/>
                      <a:sym typeface="Calibri"/>
                    </a:rPr>
                    <a:t>Performance Gap</a:t>
                  </a:r>
                  <a:endParaRPr sz="1000" dirty="0">
                    <a:solidFill>
                      <a:schemeClr val="lt1"/>
                    </a:solidFill>
                    <a:latin typeface="Calibri"/>
                    <a:ea typeface="Calibri"/>
                    <a:cs typeface="Calibri"/>
                    <a:sym typeface="Calibri"/>
                  </a:endParaRPr>
                </a:p>
              </p:txBody>
            </p:sp>
            <p:cxnSp>
              <p:nvCxnSpPr>
                <p:cNvPr id="793" name="Google Shape;793;p17"/>
                <p:cNvCxnSpPr>
                  <a:stCxn id="790" idx="3"/>
                  <a:endCxn id="754" idx="1"/>
                </p:cNvCxnSpPr>
                <p:nvPr/>
              </p:nvCxnSpPr>
              <p:spPr>
                <a:xfrm flipV="1">
                  <a:off x="6705600" y="5321300"/>
                  <a:ext cx="246888" cy="227446"/>
                </a:xfrm>
                <a:prstGeom prst="straightConnector1">
                  <a:avLst/>
                </a:prstGeom>
                <a:noFill/>
                <a:ln w="9525" cap="flat" cmpd="sng">
                  <a:solidFill>
                    <a:schemeClr val="bg1"/>
                  </a:solidFill>
                  <a:prstDash val="solid"/>
                  <a:round/>
                  <a:headEnd type="none" w="sm" len="sm"/>
                  <a:tailEnd type="none" w="sm" len="sm"/>
                </a:ln>
              </p:spPr>
            </p:cxnSp>
            <p:cxnSp>
              <p:nvCxnSpPr>
                <p:cNvPr id="794" name="Google Shape;794;p17"/>
                <p:cNvCxnSpPr>
                  <a:stCxn id="764" idx="2"/>
                </p:cNvCxnSpPr>
                <p:nvPr/>
              </p:nvCxnSpPr>
              <p:spPr>
                <a:xfrm>
                  <a:off x="2819400" y="3276599"/>
                  <a:ext cx="0" cy="1920240"/>
                </a:xfrm>
                <a:prstGeom prst="straightConnector1">
                  <a:avLst/>
                </a:prstGeom>
                <a:noFill/>
                <a:ln w="9525" cap="flat" cmpd="sng">
                  <a:solidFill>
                    <a:schemeClr val="bg1"/>
                  </a:solidFill>
                  <a:prstDash val="solid"/>
                  <a:round/>
                  <a:headEnd type="none" w="sm" len="sm"/>
                  <a:tailEnd type="none" w="sm" len="sm"/>
                </a:ln>
              </p:spPr>
            </p:cxnSp>
            <p:cxnSp>
              <p:nvCxnSpPr>
                <p:cNvPr id="795" name="Google Shape;795;p17"/>
                <p:cNvCxnSpPr/>
                <p:nvPr/>
              </p:nvCxnSpPr>
              <p:spPr>
                <a:xfrm>
                  <a:off x="2819400" y="5181600"/>
                  <a:ext cx="1219200" cy="0"/>
                </a:xfrm>
                <a:prstGeom prst="straightConnector1">
                  <a:avLst/>
                </a:prstGeom>
                <a:noFill/>
                <a:ln w="9525" cap="flat" cmpd="sng">
                  <a:solidFill>
                    <a:schemeClr val="bg1"/>
                  </a:solidFill>
                  <a:prstDash val="solid"/>
                  <a:round/>
                  <a:headEnd type="none" w="sm" len="sm"/>
                  <a:tailEnd type="none" w="sm" len="sm"/>
                </a:ln>
              </p:spPr>
            </p:cxnSp>
            <p:sp>
              <p:nvSpPr>
                <p:cNvPr id="788" name="Google Shape;788;p17"/>
                <p:cNvSpPr/>
                <p:nvPr/>
              </p:nvSpPr>
              <p:spPr>
                <a:xfrm>
                  <a:off x="3505200" y="4953000"/>
                  <a:ext cx="1047750" cy="381000"/>
                </a:xfrm>
                <a:prstGeom prst="flowChartProcess">
                  <a:avLst/>
                </a:prstGeom>
                <a:solidFill>
                  <a:srgbClr val="009999"/>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000" dirty="0">
                      <a:solidFill>
                        <a:schemeClr val="lt1"/>
                      </a:solidFill>
                      <a:latin typeface="Calibri"/>
                      <a:ea typeface="Calibri"/>
                      <a:cs typeface="Calibri"/>
                      <a:sym typeface="Calibri"/>
                    </a:rPr>
                    <a:t>Job Profile #1</a:t>
                  </a:r>
                  <a:endParaRPr sz="1000" dirty="0">
                    <a:solidFill>
                      <a:schemeClr val="lt1"/>
                    </a:solidFill>
                    <a:latin typeface="Calibri"/>
                    <a:ea typeface="Calibri"/>
                    <a:cs typeface="Calibri"/>
                    <a:sym typeface="Calibri"/>
                  </a:endParaRPr>
                </a:p>
              </p:txBody>
            </p:sp>
            <p:sp>
              <p:nvSpPr>
                <p:cNvPr id="796" name="Google Shape;796;p17"/>
                <p:cNvSpPr/>
                <p:nvPr/>
              </p:nvSpPr>
              <p:spPr>
                <a:xfrm>
                  <a:off x="6781800" y="2598420"/>
                  <a:ext cx="1371600" cy="533400"/>
                </a:xfrm>
                <a:prstGeom prst="ellipse">
                  <a:avLst/>
                </a:prstGeom>
                <a:noFill/>
                <a:ln w="25400" cap="flat" cmpd="sng">
                  <a:solidFill>
                    <a:srgbClr val="FF000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dirty="0">
                    <a:solidFill>
                      <a:schemeClr val="lt1"/>
                    </a:solidFill>
                    <a:latin typeface="Calibri"/>
                    <a:ea typeface="Calibri"/>
                    <a:cs typeface="Calibri"/>
                    <a:sym typeface="Calibri"/>
                  </a:endParaRPr>
                </a:p>
              </p:txBody>
            </p:sp>
            <p:sp>
              <p:nvSpPr>
                <p:cNvPr id="749" name="Google Shape;749;p17"/>
                <p:cNvSpPr/>
                <p:nvPr/>
              </p:nvSpPr>
              <p:spPr>
                <a:xfrm>
                  <a:off x="6778752" y="5054600"/>
                  <a:ext cx="1371600" cy="533400"/>
                </a:xfrm>
                <a:prstGeom prst="ellipse">
                  <a:avLst/>
                </a:prstGeom>
                <a:noFill/>
                <a:ln w="25400" cap="flat" cmpd="sng">
                  <a:solidFill>
                    <a:srgbClr val="FF000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dirty="0">
                    <a:solidFill>
                      <a:schemeClr val="lt1"/>
                    </a:solidFill>
                    <a:latin typeface="Calibri"/>
                    <a:ea typeface="Calibri"/>
                    <a:cs typeface="Calibri"/>
                    <a:sym typeface="Calibri"/>
                  </a:endParaRPr>
                </a:p>
              </p:txBody>
            </p:sp>
            <p:cxnSp>
              <p:nvCxnSpPr>
                <p:cNvPr id="797" name="Google Shape;797;p17"/>
                <p:cNvCxnSpPr>
                  <a:stCxn id="748" idx="6"/>
                  <a:endCxn id="796" idx="2"/>
                </p:cNvCxnSpPr>
                <p:nvPr/>
              </p:nvCxnSpPr>
              <p:spPr>
                <a:xfrm flipV="1">
                  <a:off x="4724400" y="2865120"/>
                  <a:ext cx="2057400" cy="17780"/>
                </a:xfrm>
                <a:prstGeom prst="straightConnector1">
                  <a:avLst/>
                </a:prstGeom>
                <a:noFill/>
                <a:ln w="25400" cap="flat" cmpd="sng">
                  <a:solidFill>
                    <a:srgbClr val="C00000"/>
                  </a:solidFill>
                  <a:prstDash val="solid"/>
                  <a:round/>
                  <a:headEnd type="none" w="sm" len="sm"/>
                  <a:tailEnd type="none" w="sm" len="sm"/>
                </a:ln>
              </p:spPr>
            </p:cxnSp>
            <p:sp>
              <p:nvSpPr>
                <p:cNvPr id="798" name="Google Shape;798;p17"/>
                <p:cNvSpPr txBox="1"/>
                <p:nvPr/>
              </p:nvSpPr>
              <p:spPr>
                <a:xfrm>
                  <a:off x="1322832" y="2362200"/>
                  <a:ext cx="762000" cy="338554"/>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600" b="1" dirty="0">
                      <a:solidFill>
                        <a:schemeClr val="bg1"/>
                      </a:solidFill>
                      <a:latin typeface="Trebuchet MS"/>
                      <a:ea typeface="Trebuchet MS"/>
                      <a:cs typeface="Trebuchet MS"/>
                      <a:sym typeface="Trebuchet MS"/>
                    </a:rPr>
                    <a:t>PPI</a:t>
                  </a:r>
                  <a:endParaRPr sz="1600" b="1" dirty="0">
                    <a:solidFill>
                      <a:schemeClr val="bg1"/>
                    </a:solidFill>
                    <a:latin typeface="Trebuchet MS"/>
                    <a:ea typeface="Trebuchet MS"/>
                    <a:cs typeface="Trebuchet MS"/>
                    <a:sym typeface="Trebuchet MS"/>
                  </a:endParaRPr>
                </a:p>
              </p:txBody>
            </p:sp>
            <p:sp>
              <p:nvSpPr>
                <p:cNvPr id="748" name="Google Shape;748;p17"/>
                <p:cNvSpPr/>
                <p:nvPr/>
              </p:nvSpPr>
              <p:spPr>
                <a:xfrm>
                  <a:off x="3352800" y="2616200"/>
                  <a:ext cx="1371600" cy="533400"/>
                </a:xfrm>
                <a:prstGeom prst="ellipse">
                  <a:avLst/>
                </a:prstGeom>
                <a:noFill/>
                <a:ln w="25400" cap="flat" cmpd="sng">
                  <a:solidFill>
                    <a:srgbClr val="FF000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dirty="0">
                    <a:solidFill>
                      <a:schemeClr val="lt1"/>
                    </a:solidFill>
                    <a:latin typeface="Calibri"/>
                    <a:ea typeface="Calibri"/>
                    <a:cs typeface="Calibri"/>
                    <a:sym typeface="Calibri"/>
                  </a:endParaRPr>
                </a:p>
              </p:txBody>
            </p:sp>
          </p:grpSp>
        </p:grpSp>
      </p:grpSp>
      <p:cxnSp>
        <p:nvCxnSpPr>
          <p:cNvPr id="3" name="Straight Connector 2">
            <a:extLst>
              <a:ext uri="{FF2B5EF4-FFF2-40B4-BE49-F238E27FC236}">
                <a16:creationId xmlns:a16="http://schemas.microsoft.com/office/drawing/2014/main" id="{C35CB30F-B2D8-52FD-4B10-7578D9CBC7E6}"/>
              </a:ext>
            </a:extLst>
          </p:cNvPr>
          <p:cNvCxnSpPr>
            <a:stCxn id="763" idx="3"/>
            <a:endCxn id="756" idx="1"/>
          </p:cNvCxnSpPr>
          <p:nvPr/>
        </p:nvCxnSpPr>
        <p:spPr>
          <a:xfrm>
            <a:off x="3429000" y="2833255"/>
            <a:ext cx="228600" cy="153555"/>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 name="Straight Connector 4">
            <a:extLst>
              <a:ext uri="{FF2B5EF4-FFF2-40B4-BE49-F238E27FC236}">
                <a16:creationId xmlns:a16="http://schemas.microsoft.com/office/drawing/2014/main" id="{4C786F45-A5FF-E4F9-4F90-1B7E4D4F7940}"/>
              </a:ext>
            </a:extLst>
          </p:cNvPr>
          <p:cNvCxnSpPr>
            <a:stCxn id="764" idx="3"/>
            <a:endCxn id="756" idx="1"/>
          </p:cNvCxnSpPr>
          <p:nvPr/>
        </p:nvCxnSpPr>
        <p:spPr>
          <a:xfrm flipV="1">
            <a:off x="3429000" y="2986810"/>
            <a:ext cx="228600" cy="227445"/>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747" name="Google Shape;747;p17"/>
          <p:cNvCxnSpPr>
            <a:stCxn id="748" idx="6"/>
            <a:endCxn id="749" idx="2"/>
          </p:cNvCxnSpPr>
          <p:nvPr/>
        </p:nvCxnSpPr>
        <p:spPr>
          <a:xfrm>
            <a:off x="4876800" y="2986810"/>
            <a:ext cx="2054352" cy="2438400"/>
          </a:xfrm>
          <a:prstGeom prst="straightConnector1">
            <a:avLst/>
          </a:prstGeom>
          <a:noFill/>
          <a:ln w="25400" cap="flat" cmpd="sng">
            <a:solidFill>
              <a:srgbClr val="FF0000"/>
            </a:solidFill>
            <a:prstDash val="solid"/>
            <a:round/>
            <a:headEnd type="none" w="sm" len="sm"/>
            <a:tailEnd type="none" w="sm" len="sm"/>
          </a:ln>
        </p:spPr>
      </p:cxn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868"/>
        <p:cNvGrpSpPr/>
        <p:nvPr/>
      </p:nvGrpSpPr>
      <p:grpSpPr>
        <a:xfrm>
          <a:off x="0" y="0"/>
          <a:ext cx="0" cy="0"/>
          <a:chOff x="0" y="0"/>
          <a:chExt cx="0" cy="0"/>
        </a:xfrm>
      </p:grpSpPr>
      <p:sp>
        <p:nvSpPr>
          <p:cNvPr id="869" name="Google Shape;869;p19"/>
          <p:cNvSpPr txBox="1">
            <a:spLocks noGrp="1"/>
          </p:cNvSpPr>
          <p:nvPr>
            <p:ph type="body" idx="1"/>
          </p:nvPr>
        </p:nvSpPr>
        <p:spPr>
          <a:xfrm>
            <a:off x="533400" y="1066800"/>
            <a:ext cx="7924800" cy="4663440"/>
          </a:xfrm>
          <a:prstGeom prst="rect">
            <a:avLst/>
          </a:prstGeom>
          <a:noFill/>
          <a:ln>
            <a:noFill/>
          </a:ln>
        </p:spPr>
        <p:txBody>
          <a:bodyPr spcFirstLastPara="1" wrap="square" lIns="91425" tIns="45700" rIns="91425" bIns="45700" anchor="t" anchorCtr="0">
            <a:noAutofit/>
          </a:bodyPr>
          <a:lstStyle/>
          <a:p>
            <a:pPr marL="342900" lvl="0" indent="-342900" algn="l" rtl="0">
              <a:spcBef>
                <a:spcPts val="0"/>
              </a:spcBef>
              <a:spcAft>
                <a:spcPts val="0"/>
              </a:spcAft>
              <a:buSzPts val="1700"/>
              <a:buNone/>
            </a:pPr>
            <a:endParaRPr b="1" i="1" dirty="0">
              <a:solidFill>
                <a:schemeClr val="bg1"/>
              </a:solidFill>
            </a:endParaRPr>
          </a:p>
          <a:p>
            <a:pPr marL="342900" lvl="0" indent="-342900" algn="l" rtl="0">
              <a:spcBef>
                <a:spcPts val="1200"/>
              </a:spcBef>
              <a:spcAft>
                <a:spcPts val="0"/>
              </a:spcAft>
              <a:buSzPts val="1700"/>
              <a:buNone/>
            </a:pPr>
            <a:endParaRPr b="1" i="1" dirty="0">
              <a:solidFill>
                <a:schemeClr val="bg1"/>
              </a:solidFill>
            </a:endParaRPr>
          </a:p>
          <a:p>
            <a:pPr marL="342900" lvl="0" indent="-342900" algn="l" rtl="0">
              <a:spcBef>
                <a:spcPts val="1200"/>
              </a:spcBef>
              <a:spcAft>
                <a:spcPts val="0"/>
              </a:spcAft>
              <a:buSzPts val="1700"/>
              <a:buNone/>
            </a:pPr>
            <a:endParaRPr b="1" i="1" dirty="0">
              <a:solidFill>
                <a:schemeClr val="bg1"/>
              </a:solidFill>
            </a:endParaRPr>
          </a:p>
          <a:p>
            <a:pPr marL="742950" lvl="1" indent="-285750" algn="l" rtl="0">
              <a:spcBef>
                <a:spcPts val="480"/>
              </a:spcBef>
              <a:spcAft>
                <a:spcPts val="0"/>
              </a:spcAft>
              <a:buClr>
                <a:srgbClr val="003366"/>
              </a:buClr>
              <a:buSzPts val="2400"/>
              <a:buNone/>
            </a:pPr>
            <a:endParaRPr sz="2400" b="1" i="1" dirty="0">
              <a:solidFill>
                <a:schemeClr val="bg1"/>
              </a:solidFill>
            </a:endParaRPr>
          </a:p>
          <a:p>
            <a:pPr marL="742950" lvl="1" indent="-285750" algn="l" rtl="0">
              <a:spcBef>
                <a:spcPts val="576"/>
              </a:spcBef>
              <a:spcAft>
                <a:spcPts val="0"/>
              </a:spcAft>
              <a:buClr>
                <a:srgbClr val="003366"/>
              </a:buClr>
              <a:buSzPts val="2400"/>
              <a:buNone/>
            </a:pPr>
            <a:r>
              <a:rPr lang="en-US" sz="2400" b="1" dirty="0">
                <a:solidFill>
                  <a:srgbClr val="8CB3E3"/>
                </a:solidFill>
              </a:rPr>
              <a:t>Individual Performance Indicators (IPIs)</a:t>
            </a:r>
            <a:r>
              <a:rPr lang="en-US" sz="2400" dirty="0">
                <a:solidFill>
                  <a:srgbClr val="8CB3E3"/>
                </a:solidFill>
              </a:rPr>
              <a:t> </a:t>
            </a:r>
            <a:r>
              <a:rPr lang="en-US" sz="2400" dirty="0">
                <a:solidFill>
                  <a:schemeClr val="bg1"/>
                </a:solidFill>
              </a:rPr>
              <a:t>measure </a:t>
            </a:r>
            <a:endParaRPr dirty="0">
              <a:solidFill>
                <a:schemeClr val="bg1"/>
              </a:solidFill>
            </a:endParaRPr>
          </a:p>
          <a:p>
            <a:pPr marL="742950" lvl="1" indent="-285750" algn="l" rtl="0">
              <a:spcBef>
                <a:spcPts val="576"/>
              </a:spcBef>
              <a:spcAft>
                <a:spcPts val="0"/>
              </a:spcAft>
              <a:buClr>
                <a:schemeClr val="dk1"/>
              </a:buClr>
              <a:buSzPts val="2400"/>
              <a:buNone/>
            </a:pPr>
            <a:r>
              <a:rPr lang="en-US" sz="2400" dirty="0">
                <a:solidFill>
                  <a:schemeClr val="bg1"/>
                </a:solidFill>
              </a:rPr>
              <a:t>an individual’s ability to competently apply skilled</a:t>
            </a:r>
            <a:endParaRPr dirty="0">
              <a:solidFill>
                <a:schemeClr val="bg1"/>
              </a:solidFill>
            </a:endParaRPr>
          </a:p>
          <a:p>
            <a:pPr marL="742950" lvl="1" indent="-285750" algn="l" rtl="0">
              <a:spcBef>
                <a:spcPts val="576"/>
              </a:spcBef>
              <a:spcAft>
                <a:spcPts val="0"/>
              </a:spcAft>
              <a:buClr>
                <a:schemeClr val="dk1"/>
              </a:buClr>
              <a:buSzPts val="2400"/>
              <a:buNone/>
            </a:pPr>
            <a:r>
              <a:rPr lang="en-US" sz="2400" dirty="0">
                <a:solidFill>
                  <a:schemeClr val="bg1"/>
                </a:solidFill>
              </a:rPr>
              <a:t>knowledge to processes and achieve desired</a:t>
            </a:r>
            <a:endParaRPr dirty="0">
              <a:solidFill>
                <a:schemeClr val="bg1"/>
              </a:solidFill>
            </a:endParaRPr>
          </a:p>
          <a:p>
            <a:pPr marL="742950" lvl="1" indent="-285750" algn="l" rtl="0">
              <a:spcBef>
                <a:spcPts val="576"/>
              </a:spcBef>
              <a:spcAft>
                <a:spcPts val="0"/>
              </a:spcAft>
              <a:buClr>
                <a:schemeClr val="dk1"/>
              </a:buClr>
              <a:buSzPts val="2400"/>
              <a:buNone/>
            </a:pPr>
            <a:r>
              <a:rPr lang="en-US" sz="2400" dirty="0">
                <a:solidFill>
                  <a:schemeClr val="bg1"/>
                </a:solidFill>
              </a:rPr>
              <a:t>performance</a:t>
            </a:r>
            <a:endParaRPr sz="2400" dirty="0">
              <a:solidFill>
                <a:schemeClr val="bg1"/>
              </a:solidFill>
            </a:endParaRPr>
          </a:p>
          <a:p>
            <a:pPr marL="342900" lvl="0" indent="-342900" algn="l" rtl="0">
              <a:spcBef>
                <a:spcPts val="1200"/>
              </a:spcBef>
              <a:spcAft>
                <a:spcPts val="0"/>
              </a:spcAft>
              <a:buSzPts val="1700"/>
              <a:buNone/>
            </a:pPr>
            <a:endParaRPr dirty="0">
              <a:solidFill>
                <a:schemeClr val="bg1"/>
              </a:solidFill>
            </a:endParaRPr>
          </a:p>
        </p:txBody>
      </p:sp>
      <p:sp>
        <p:nvSpPr>
          <p:cNvPr id="870" name="Google Shape;870;p19"/>
          <p:cNvSpPr txBox="1"/>
          <p:nvPr/>
        </p:nvSpPr>
        <p:spPr>
          <a:xfrm>
            <a:off x="457200" y="274638"/>
            <a:ext cx="8229600" cy="640080"/>
          </a:xfrm>
          <a:prstGeom prst="rect">
            <a:avLst/>
          </a:prstGeom>
          <a:noFill/>
          <a:ln>
            <a:noFill/>
          </a:ln>
        </p:spPr>
        <p:txBody>
          <a:bodyPr spcFirstLastPara="1" wrap="square" lIns="91425" tIns="45700" rIns="91425" bIns="45700" anchor="b" anchorCtr="0">
            <a:noAutofit/>
          </a:bodyPr>
          <a:lstStyle/>
          <a:p>
            <a:pPr marL="0" marR="0" lvl="0" indent="0" algn="l" rtl="0">
              <a:lnSpc>
                <a:spcPct val="100000"/>
              </a:lnSpc>
              <a:spcBef>
                <a:spcPts val="0"/>
              </a:spcBef>
              <a:spcAft>
                <a:spcPts val="0"/>
              </a:spcAft>
              <a:buClr>
                <a:srgbClr val="003366"/>
              </a:buClr>
              <a:buSzPts val="1700"/>
              <a:buFont typeface="Trebuchet MS"/>
              <a:buNone/>
            </a:pPr>
            <a:r>
              <a:rPr lang="en-US" sz="2400" b="0" i="0" u="none" strike="noStrike" cap="none" dirty="0">
                <a:solidFill>
                  <a:srgbClr val="FFC000"/>
                </a:solidFill>
                <a:latin typeface="Trebuchet MS"/>
                <a:ea typeface="Trebuchet MS"/>
                <a:cs typeface="Trebuchet MS"/>
                <a:sym typeface="Trebuchet MS"/>
              </a:rPr>
              <a:t>IPIs Defined</a:t>
            </a:r>
            <a:endParaRPr sz="2400" b="0" i="0" u="none" strike="noStrike" cap="none" dirty="0">
              <a:solidFill>
                <a:srgbClr val="FFC000"/>
              </a:solidFill>
              <a:latin typeface="Trebuchet MS"/>
              <a:ea typeface="Trebuchet MS"/>
              <a:cs typeface="Trebuchet MS"/>
              <a:sym typeface="Trebuchet MS"/>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806"/>
        <p:cNvGrpSpPr/>
        <p:nvPr/>
      </p:nvGrpSpPr>
      <p:grpSpPr>
        <a:xfrm>
          <a:off x="0" y="0"/>
          <a:ext cx="0" cy="0"/>
          <a:chOff x="0" y="0"/>
          <a:chExt cx="0" cy="0"/>
        </a:xfrm>
      </p:grpSpPr>
      <p:sp>
        <p:nvSpPr>
          <p:cNvPr id="807" name="Google Shape;807;p18"/>
          <p:cNvSpPr txBox="1"/>
          <p:nvPr/>
        </p:nvSpPr>
        <p:spPr>
          <a:xfrm>
            <a:off x="457200" y="274638"/>
            <a:ext cx="8229600" cy="640080"/>
          </a:xfrm>
          <a:prstGeom prst="rect">
            <a:avLst/>
          </a:prstGeom>
          <a:noFill/>
          <a:ln>
            <a:noFill/>
          </a:ln>
        </p:spPr>
        <p:txBody>
          <a:bodyPr spcFirstLastPara="1" wrap="square" lIns="91425" tIns="45700" rIns="91425" bIns="45700" anchor="b" anchorCtr="0">
            <a:noAutofit/>
          </a:bodyPr>
          <a:lstStyle/>
          <a:p>
            <a:pPr marL="0" marR="0" lvl="0" indent="0" algn="l" rtl="0">
              <a:lnSpc>
                <a:spcPct val="100000"/>
              </a:lnSpc>
              <a:spcBef>
                <a:spcPts val="0"/>
              </a:spcBef>
              <a:spcAft>
                <a:spcPts val="0"/>
              </a:spcAft>
              <a:buClr>
                <a:srgbClr val="003366"/>
              </a:buClr>
              <a:buSzPts val="1700"/>
              <a:buFont typeface="Trebuchet MS"/>
              <a:buNone/>
            </a:pPr>
            <a:r>
              <a:rPr lang="en-US" sz="2400" b="0" i="0" u="none" strike="noStrike" cap="none" dirty="0">
                <a:solidFill>
                  <a:srgbClr val="FFC000"/>
                </a:solidFill>
                <a:latin typeface="Trebuchet MS"/>
                <a:ea typeface="Trebuchet MS"/>
                <a:cs typeface="Trebuchet MS"/>
                <a:sym typeface="Trebuchet MS"/>
              </a:rPr>
              <a:t>IPI Mapping</a:t>
            </a:r>
            <a:endParaRPr sz="2400" b="0" i="0" u="none" strike="noStrike" cap="none" dirty="0">
              <a:solidFill>
                <a:srgbClr val="FFC000"/>
              </a:solidFill>
              <a:latin typeface="Trebuchet MS"/>
              <a:ea typeface="Trebuchet MS"/>
              <a:cs typeface="Trebuchet MS"/>
              <a:sym typeface="Trebuchet MS"/>
            </a:endParaRPr>
          </a:p>
        </p:txBody>
      </p:sp>
      <p:sp>
        <p:nvSpPr>
          <p:cNvPr id="812" name="Google Shape;812;p18"/>
          <p:cNvSpPr/>
          <p:nvPr/>
        </p:nvSpPr>
        <p:spPr>
          <a:xfrm>
            <a:off x="2362200" y="4953000"/>
            <a:ext cx="152400" cy="1524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cxnSp>
        <p:nvCxnSpPr>
          <p:cNvPr id="818" name="Google Shape;818;p18"/>
          <p:cNvCxnSpPr/>
          <p:nvPr/>
        </p:nvCxnSpPr>
        <p:spPr>
          <a:xfrm>
            <a:off x="1219200" y="2011680"/>
            <a:ext cx="533400" cy="0"/>
          </a:xfrm>
          <a:prstGeom prst="straightConnector1">
            <a:avLst/>
          </a:prstGeom>
          <a:noFill/>
          <a:ln w="9525" cap="flat" cmpd="sng">
            <a:solidFill>
              <a:schemeClr val="bg1"/>
            </a:solidFill>
            <a:prstDash val="solid"/>
            <a:round/>
            <a:headEnd type="none" w="sm" len="sm"/>
            <a:tailEnd type="none" w="sm" len="sm"/>
          </a:ln>
        </p:spPr>
      </p:cxnSp>
      <p:grpSp>
        <p:nvGrpSpPr>
          <p:cNvPr id="821" name="Google Shape;821;p18"/>
          <p:cNvGrpSpPr/>
          <p:nvPr/>
        </p:nvGrpSpPr>
        <p:grpSpPr>
          <a:xfrm>
            <a:off x="685800" y="1524000"/>
            <a:ext cx="4191000" cy="2776954"/>
            <a:chOff x="1371600" y="1718846"/>
            <a:chExt cx="4191000" cy="2776954"/>
          </a:xfrm>
        </p:grpSpPr>
        <p:grpSp>
          <p:nvGrpSpPr>
            <p:cNvPr id="822" name="Google Shape;822;p18"/>
            <p:cNvGrpSpPr/>
            <p:nvPr/>
          </p:nvGrpSpPr>
          <p:grpSpPr>
            <a:xfrm>
              <a:off x="1371600" y="1718846"/>
              <a:ext cx="4191000" cy="2776954"/>
              <a:chOff x="1371600" y="1718846"/>
              <a:chExt cx="4191000" cy="2776954"/>
            </a:xfrm>
          </p:grpSpPr>
          <p:cxnSp>
            <p:nvCxnSpPr>
              <p:cNvPr id="823" name="Google Shape;823;p18"/>
              <p:cNvCxnSpPr/>
              <p:nvPr/>
            </p:nvCxnSpPr>
            <p:spPr>
              <a:xfrm>
                <a:off x="2438400" y="3429000"/>
                <a:ext cx="533400" cy="0"/>
              </a:xfrm>
              <a:prstGeom prst="straightConnector1">
                <a:avLst/>
              </a:prstGeom>
              <a:noFill/>
              <a:ln w="9525" cap="flat" cmpd="sng">
                <a:solidFill>
                  <a:schemeClr val="bg1"/>
                </a:solidFill>
                <a:prstDash val="solid"/>
                <a:round/>
                <a:headEnd type="none" w="sm" len="sm"/>
                <a:tailEnd type="none" w="sm" len="sm"/>
              </a:ln>
            </p:spPr>
          </p:cxnSp>
          <p:sp>
            <p:nvSpPr>
              <p:cNvPr id="824" name="Google Shape;824;p18"/>
              <p:cNvSpPr/>
              <p:nvPr/>
            </p:nvSpPr>
            <p:spPr>
              <a:xfrm>
                <a:off x="1371600" y="2438401"/>
                <a:ext cx="990600" cy="304799"/>
              </a:xfrm>
              <a:prstGeom prst="flowChartProcess">
                <a:avLst/>
              </a:prstGeom>
              <a:solidFill>
                <a:srgbClr val="538CD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900" dirty="0">
                    <a:solidFill>
                      <a:schemeClr val="lt1"/>
                    </a:solidFill>
                    <a:latin typeface="Calibri"/>
                    <a:ea typeface="Calibri"/>
                    <a:cs typeface="Calibri"/>
                    <a:sym typeface="Calibri"/>
                  </a:rPr>
                  <a:t>Bus. Driver </a:t>
                </a:r>
                <a:endParaRPr dirty="0"/>
              </a:p>
              <a:p>
                <a:pPr marL="0" marR="0" lvl="0" indent="0" algn="ctr" rtl="0">
                  <a:spcBef>
                    <a:spcPts val="0"/>
                  </a:spcBef>
                  <a:spcAft>
                    <a:spcPts val="0"/>
                  </a:spcAft>
                  <a:buNone/>
                </a:pPr>
                <a:r>
                  <a:rPr lang="en-US" sz="900" dirty="0">
                    <a:solidFill>
                      <a:schemeClr val="lt1"/>
                    </a:solidFill>
                    <a:latin typeface="Calibri"/>
                    <a:ea typeface="Calibri"/>
                    <a:cs typeface="Calibri"/>
                    <a:sym typeface="Calibri"/>
                  </a:rPr>
                  <a:t>#2</a:t>
                </a:r>
                <a:endParaRPr sz="900" dirty="0">
                  <a:solidFill>
                    <a:schemeClr val="lt1"/>
                  </a:solidFill>
                  <a:latin typeface="Calibri"/>
                  <a:ea typeface="Calibri"/>
                  <a:cs typeface="Calibri"/>
                  <a:sym typeface="Calibri"/>
                </a:endParaRPr>
              </a:p>
            </p:txBody>
          </p:sp>
          <p:sp>
            <p:nvSpPr>
              <p:cNvPr id="825" name="Google Shape;825;p18"/>
              <p:cNvSpPr/>
              <p:nvPr/>
            </p:nvSpPr>
            <p:spPr>
              <a:xfrm>
                <a:off x="1371600" y="2819401"/>
                <a:ext cx="990600" cy="304799"/>
              </a:xfrm>
              <a:prstGeom prst="flowChartProcess">
                <a:avLst/>
              </a:prstGeom>
              <a:solidFill>
                <a:srgbClr val="538CD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900">
                    <a:solidFill>
                      <a:schemeClr val="lt1"/>
                    </a:solidFill>
                    <a:latin typeface="Calibri"/>
                    <a:ea typeface="Calibri"/>
                    <a:cs typeface="Calibri"/>
                    <a:sym typeface="Calibri"/>
                  </a:rPr>
                  <a:t>Bus. Driver </a:t>
                </a:r>
                <a:endParaRPr/>
              </a:p>
              <a:p>
                <a:pPr marL="0" marR="0" lvl="0" indent="0" algn="ctr" rtl="0">
                  <a:spcBef>
                    <a:spcPts val="0"/>
                  </a:spcBef>
                  <a:spcAft>
                    <a:spcPts val="0"/>
                  </a:spcAft>
                  <a:buNone/>
                </a:pPr>
                <a:r>
                  <a:rPr lang="en-US" sz="900">
                    <a:solidFill>
                      <a:schemeClr val="lt1"/>
                    </a:solidFill>
                    <a:latin typeface="Calibri"/>
                    <a:ea typeface="Calibri"/>
                    <a:cs typeface="Calibri"/>
                    <a:sym typeface="Calibri"/>
                  </a:rPr>
                  <a:t>#3</a:t>
                </a:r>
                <a:endParaRPr sz="900">
                  <a:solidFill>
                    <a:schemeClr val="lt1"/>
                  </a:solidFill>
                  <a:latin typeface="Calibri"/>
                  <a:ea typeface="Calibri"/>
                  <a:cs typeface="Calibri"/>
                  <a:sym typeface="Calibri"/>
                </a:endParaRPr>
              </a:p>
            </p:txBody>
          </p:sp>
          <p:sp>
            <p:nvSpPr>
              <p:cNvPr id="826" name="Google Shape;826;p18"/>
              <p:cNvSpPr/>
              <p:nvPr/>
            </p:nvSpPr>
            <p:spPr>
              <a:xfrm>
                <a:off x="3429000" y="3782292"/>
                <a:ext cx="990600" cy="304799"/>
              </a:xfrm>
              <a:prstGeom prst="flowChartProcess">
                <a:avLst/>
              </a:prstGeom>
              <a:solidFill>
                <a:srgbClr val="8CB3E3"/>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900">
                    <a:solidFill>
                      <a:schemeClr val="dk1"/>
                    </a:solidFill>
                    <a:latin typeface="Calibri"/>
                    <a:ea typeface="Calibri"/>
                    <a:cs typeface="Calibri"/>
                    <a:sym typeface="Calibri"/>
                  </a:rPr>
                  <a:t>Goal #1</a:t>
                </a:r>
                <a:endParaRPr sz="900">
                  <a:solidFill>
                    <a:schemeClr val="dk1"/>
                  </a:solidFill>
                  <a:latin typeface="Calibri"/>
                  <a:ea typeface="Calibri"/>
                  <a:cs typeface="Calibri"/>
                  <a:sym typeface="Calibri"/>
                </a:endParaRPr>
              </a:p>
            </p:txBody>
          </p:sp>
          <p:sp>
            <p:nvSpPr>
              <p:cNvPr id="827" name="Google Shape;827;p18"/>
              <p:cNvSpPr/>
              <p:nvPr/>
            </p:nvSpPr>
            <p:spPr>
              <a:xfrm>
                <a:off x="3429000" y="4191001"/>
                <a:ext cx="990600" cy="304799"/>
              </a:xfrm>
              <a:prstGeom prst="flowChartProcess">
                <a:avLst/>
              </a:prstGeom>
              <a:solidFill>
                <a:srgbClr val="8CB3E3"/>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900">
                    <a:solidFill>
                      <a:schemeClr val="dk1"/>
                    </a:solidFill>
                    <a:latin typeface="Calibri"/>
                    <a:ea typeface="Calibri"/>
                    <a:cs typeface="Calibri"/>
                    <a:sym typeface="Calibri"/>
                  </a:rPr>
                  <a:t>Goal #2</a:t>
                </a:r>
                <a:endParaRPr sz="900">
                  <a:solidFill>
                    <a:schemeClr val="dk1"/>
                  </a:solidFill>
                  <a:latin typeface="Calibri"/>
                  <a:ea typeface="Calibri"/>
                  <a:cs typeface="Calibri"/>
                  <a:sym typeface="Calibri"/>
                </a:endParaRPr>
              </a:p>
            </p:txBody>
          </p:sp>
          <p:cxnSp>
            <p:nvCxnSpPr>
              <p:cNvPr id="828" name="Google Shape;828;p18"/>
              <p:cNvCxnSpPr/>
              <p:nvPr/>
            </p:nvCxnSpPr>
            <p:spPr>
              <a:xfrm>
                <a:off x="2438400" y="2286001"/>
                <a:ext cx="0" cy="1143000"/>
              </a:xfrm>
              <a:prstGeom prst="straightConnector1">
                <a:avLst/>
              </a:prstGeom>
              <a:noFill/>
              <a:ln w="9525" cap="flat" cmpd="sng">
                <a:solidFill>
                  <a:srgbClr val="A5A5A5"/>
                </a:solidFill>
                <a:prstDash val="solid"/>
                <a:round/>
                <a:headEnd type="none" w="sm" len="sm"/>
                <a:tailEnd type="none" w="sm" len="sm"/>
              </a:ln>
            </p:spPr>
          </p:cxnSp>
          <p:cxnSp>
            <p:nvCxnSpPr>
              <p:cNvPr id="829" name="Google Shape;829;p18"/>
              <p:cNvCxnSpPr>
                <a:cxnSpLocks/>
                <a:stCxn id="830" idx="2"/>
                <a:endCxn id="826" idx="1"/>
              </p:cNvCxnSpPr>
              <p:nvPr/>
            </p:nvCxnSpPr>
            <p:spPr>
              <a:xfrm>
                <a:off x="3162300" y="3581400"/>
                <a:ext cx="266700" cy="353400"/>
              </a:xfrm>
              <a:prstGeom prst="straightConnector1">
                <a:avLst/>
              </a:prstGeom>
              <a:noFill/>
              <a:ln w="9525" cap="flat" cmpd="sng">
                <a:solidFill>
                  <a:schemeClr val="bg1"/>
                </a:solidFill>
                <a:prstDash val="solid"/>
                <a:round/>
                <a:headEnd type="none" w="sm" len="sm"/>
                <a:tailEnd type="none" w="sm" len="sm"/>
              </a:ln>
            </p:spPr>
          </p:cxnSp>
          <p:cxnSp>
            <p:nvCxnSpPr>
              <p:cNvPr id="831" name="Google Shape;831;p18"/>
              <p:cNvCxnSpPr>
                <a:cxnSpLocks/>
                <a:stCxn id="830" idx="2"/>
                <a:endCxn id="827" idx="1"/>
              </p:cNvCxnSpPr>
              <p:nvPr/>
            </p:nvCxnSpPr>
            <p:spPr>
              <a:xfrm>
                <a:off x="3162300" y="3581400"/>
                <a:ext cx="266700" cy="762000"/>
              </a:xfrm>
              <a:prstGeom prst="straightConnector1">
                <a:avLst/>
              </a:prstGeom>
              <a:noFill/>
              <a:ln w="9525" cap="flat" cmpd="sng">
                <a:solidFill>
                  <a:schemeClr val="bg1"/>
                </a:solidFill>
                <a:prstDash val="solid"/>
                <a:round/>
                <a:headEnd type="none" w="sm" len="sm"/>
                <a:tailEnd type="none" w="sm" len="sm"/>
              </a:ln>
            </p:spPr>
          </p:cxnSp>
          <p:sp>
            <p:nvSpPr>
              <p:cNvPr id="832" name="Google Shape;832;p18"/>
              <p:cNvSpPr/>
              <p:nvPr/>
            </p:nvSpPr>
            <p:spPr>
              <a:xfrm>
                <a:off x="1371600" y="2057401"/>
                <a:ext cx="990600" cy="304799"/>
              </a:xfrm>
              <a:prstGeom prst="flowChartProcess">
                <a:avLst/>
              </a:prstGeom>
              <a:solidFill>
                <a:srgbClr val="538CD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900" dirty="0">
                    <a:solidFill>
                      <a:schemeClr val="lt1"/>
                    </a:solidFill>
                    <a:latin typeface="Calibri"/>
                    <a:ea typeface="Calibri"/>
                    <a:cs typeface="Calibri"/>
                    <a:sym typeface="Calibri"/>
                  </a:rPr>
                  <a:t>Bus. Driver</a:t>
                </a:r>
                <a:endParaRPr dirty="0"/>
              </a:p>
              <a:p>
                <a:pPr marL="0" marR="0" lvl="0" indent="0" algn="ctr" rtl="0">
                  <a:spcBef>
                    <a:spcPts val="0"/>
                  </a:spcBef>
                  <a:spcAft>
                    <a:spcPts val="0"/>
                  </a:spcAft>
                  <a:buNone/>
                </a:pPr>
                <a:r>
                  <a:rPr lang="en-US" sz="900" dirty="0">
                    <a:solidFill>
                      <a:schemeClr val="lt1"/>
                    </a:solidFill>
                    <a:latin typeface="Calibri"/>
                    <a:ea typeface="Calibri"/>
                    <a:cs typeface="Calibri"/>
                    <a:sym typeface="Calibri"/>
                  </a:rPr>
                  <a:t> #1</a:t>
                </a:r>
                <a:endParaRPr sz="900" dirty="0">
                  <a:solidFill>
                    <a:schemeClr val="lt1"/>
                  </a:solidFill>
                  <a:latin typeface="Calibri"/>
                  <a:ea typeface="Calibri"/>
                  <a:cs typeface="Calibri"/>
                  <a:sym typeface="Calibri"/>
                </a:endParaRPr>
              </a:p>
            </p:txBody>
          </p:sp>
          <p:cxnSp>
            <p:nvCxnSpPr>
              <p:cNvPr id="834" name="Google Shape;834;p18"/>
              <p:cNvCxnSpPr>
                <a:cxnSpLocks/>
                <a:stCxn id="827" idx="3"/>
                <a:endCxn id="833" idx="1"/>
              </p:cNvCxnSpPr>
              <p:nvPr/>
            </p:nvCxnSpPr>
            <p:spPr>
              <a:xfrm rot="10800000" flipH="1">
                <a:off x="4419600" y="4114801"/>
                <a:ext cx="152400" cy="228600"/>
              </a:xfrm>
              <a:prstGeom prst="straightConnector1">
                <a:avLst/>
              </a:prstGeom>
              <a:noFill/>
              <a:ln w="9525" cap="flat" cmpd="sng">
                <a:solidFill>
                  <a:schemeClr val="bg1"/>
                </a:solidFill>
                <a:prstDash val="solid"/>
                <a:round/>
                <a:headEnd type="none" w="sm" len="sm"/>
                <a:tailEnd type="none" w="sm" len="sm"/>
              </a:ln>
            </p:spPr>
          </p:cxnSp>
          <p:sp>
            <p:nvSpPr>
              <p:cNvPr id="835" name="Google Shape;835;p18"/>
              <p:cNvSpPr txBox="1"/>
              <p:nvPr/>
            </p:nvSpPr>
            <p:spPr>
              <a:xfrm>
                <a:off x="1524000" y="1718846"/>
                <a:ext cx="762000" cy="338554"/>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600" b="1" dirty="0">
                    <a:solidFill>
                      <a:schemeClr val="bg1"/>
                    </a:solidFill>
                    <a:latin typeface="Trebuchet MS"/>
                    <a:ea typeface="Trebuchet MS"/>
                    <a:cs typeface="Trebuchet MS"/>
                    <a:sym typeface="Trebuchet MS"/>
                  </a:rPr>
                  <a:t>KPI</a:t>
                </a:r>
                <a:endParaRPr sz="1600" b="1" dirty="0">
                  <a:solidFill>
                    <a:schemeClr val="bg1"/>
                  </a:solidFill>
                  <a:latin typeface="Trebuchet MS"/>
                  <a:ea typeface="Trebuchet MS"/>
                  <a:cs typeface="Trebuchet MS"/>
                  <a:sym typeface="Trebuchet MS"/>
                </a:endParaRPr>
              </a:p>
            </p:txBody>
          </p:sp>
          <p:sp>
            <p:nvSpPr>
              <p:cNvPr id="836" name="Google Shape;836;p18"/>
              <p:cNvSpPr txBox="1"/>
              <p:nvPr/>
            </p:nvSpPr>
            <p:spPr>
              <a:xfrm>
                <a:off x="3581400" y="3441700"/>
                <a:ext cx="762000" cy="338554"/>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600" b="1" dirty="0">
                    <a:solidFill>
                      <a:schemeClr val="bg1"/>
                    </a:solidFill>
                    <a:latin typeface="Trebuchet MS"/>
                    <a:ea typeface="Trebuchet MS"/>
                    <a:cs typeface="Trebuchet MS"/>
                    <a:sym typeface="Trebuchet MS"/>
                  </a:rPr>
                  <a:t>PPI</a:t>
                </a:r>
                <a:endParaRPr sz="1600" b="1" dirty="0">
                  <a:solidFill>
                    <a:schemeClr val="bg1"/>
                  </a:solidFill>
                  <a:latin typeface="Trebuchet MS"/>
                  <a:ea typeface="Trebuchet MS"/>
                  <a:cs typeface="Trebuchet MS"/>
                  <a:sym typeface="Trebuchet MS"/>
                </a:endParaRPr>
              </a:p>
            </p:txBody>
          </p:sp>
          <p:sp>
            <p:nvSpPr>
              <p:cNvPr id="833" name="Google Shape;833;p18"/>
              <p:cNvSpPr/>
              <p:nvPr/>
            </p:nvSpPr>
            <p:spPr>
              <a:xfrm>
                <a:off x="4572000" y="3962400"/>
                <a:ext cx="990600" cy="304799"/>
              </a:xfrm>
              <a:prstGeom prst="flowChartProcess">
                <a:avLst/>
              </a:prstGeom>
              <a:solidFill>
                <a:srgbClr val="8CB3E3"/>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900" dirty="0">
                    <a:solidFill>
                      <a:schemeClr val="dk1"/>
                    </a:solidFill>
                    <a:latin typeface="Calibri"/>
                    <a:ea typeface="Calibri"/>
                    <a:cs typeface="Calibri"/>
                    <a:sym typeface="Calibri"/>
                  </a:rPr>
                  <a:t>Desired Performance</a:t>
                </a:r>
                <a:endParaRPr sz="900" dirty="0">
                  <a:solidFill>
                    <a:schemeClr val="dk1"/>
                  </a:solidFill>
                  <a:latin typeface="Calibri"/>
                  <a:ea typeface="Calibri"/>
                  <a:cs typeface="Calibri"/>
                  <a:sym typeface="Calibri"/>
                </a:endParaRPr>
              </a:p>
            </p:txBody>
          </p:sp>
        </p:grpSp>
        <p:sp>
          <p:nvSpPr>
            <p:cNvPr id="830" name="Google Shape;830;p18"/>
            <p:cNvSpPr/>
            <p:nvPr/>
          </p:nvSpPr>
          <p:spPr>
            <a:xfrm>
              <a:off x="2667000" y="3276601"/>
              <a:ext cx="990600" cy="304799"/>
            </a:xfrm>
            <a:prstGeom prst="flowChartProcess">
              <a:avLst/>
            </a:prstGeom>
            <a:solidFill>
              <a:srgbClr val="8CB3E3"/>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900" dirty="0">
                  <a:solidFill>
                    <a:schemeClr val="dk1"/>
                  </a:solidFill>
                  <a:latin typeface="Calibri"/>
                  <a:ea typeface="Calibri"/>
                  <a:cs typeface="Calibri"/>
                  <a:sym typeface="Calibri"/>
                </a:rPr>
                <a:t>BU #1</a:t>
              </a:r>
              <a:endParaRPr sz="900" dirty="0">
                <a:solidFill>
                  <a:schemeClr val="dk1"/>
                </a:solidFill>
                <a:latin typeface="Calibri"/>
                <a:ea typeface="Calibri"/>
                <a:cs typeface="Calibri"/>
                <a:sym typeface="Calibri"/>
              </a:endParaRPr>
            </a:p>
          </p:txBody>
        </p:sp>
      </p:grpSp>
      <p:cxnSp>
        <p:nvCxnSpPr>
          <p:cNvPr id="837" name="Google Shape;837;p18"/>
          <p:cNvCxnSpPr>
            <a:cxnSpLocks/>
            <a:stCxn id="826" idx="3"/>
            <a:endCxn id="833" idx="1"/>
          </p:cNvCxnSpPr>
          <p:nvPr/>
        </p:nvCxnSpPr>
        <p:spPr>
          <a:xfrm>
            <a:off x="3733800" y="3739846"/>
            <a:ext cx="152400" cy="180108"/>
          </a:xfrm>
          <a:prstGeom prst="straightConnector1">
            <a:avLst/>
          </a:prstGeom>
          <a:noFill/>
          <a:ln w="9525" cap="flat" cmpd="sng">
            <a:solidFill>
              <a:schemeClr val="bg1"/>
            </a:solidFill>
            <a:prstDash val="solid"/>
            <a:round/>
            <a:headEnd type="none" w="sm" len="sm"/>
            <a:tailEnd type="none" w="sm" len="sm"/>
          </a:ln>
        </p:spPr>
      </p:cxnSp>
      <p:sp>
        <p:nvSpPr>
          <p:cNvPr id="838" name="Google Shape;838;p18"/>
          <p:cNvSpPr txBox="1"/>
          <p:nvPr/>
        </p:nvSpPr>
        <p:spPr>
          <a:xfrm>
            <a:off x="5080000" y="3865146"/>
            <a:ext cx="762000" cy="338554"/>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600" b="1" dirty="0">
                <a:solidFill>
                  <a:schemeClr val="bg1"/>
                </a:solidFill>
                <a:latin typeface="Trebuchet MS"/>
                <a:ea typeface="Trebuchet MS"/>
                <a:cs typeface="Trebuchet MS"/>
                <a:sym typeface="Trebuchet MS"/>
              </a:rPr>
              <a:t>IPI</a:t>
            </a:r>
            <a:endParaRPr sz="1600" b="1" dirty="0">
              <a:solidFill>
                <a:schemeClr val="bg1"/>
              </a:solidFill>
              <a:latin typeface="Trebuchet MS"/>
              <a:ea typeface="Trebuchet MS"/>
              <a:cs typeface="Trebuchet MS"/>
              <a:sym typeface="Trebuchet MS"/>
            </a:endParaRPr>
          </a:p>
        </p:txBody>
      </p:sp>
      <p:sp>
        <p:nvSpPr>
          <p:cNvPr id="839" name="Google Shape;839;p18"/>
          <p:cNvSpPr txBox="1"/>
          <p:nvPr/>
        </p:nvSpPr>
        <p:spPr>
          <a:xfrm>
            <a:off x="3810000" y="1066800"/>
            <a:ext cx="5029200" cy="2590800"/>
          </a:xfrm>
          <a:prstGeom prst="rect">
            <a:avLst/>
          </a:prstGeom>
          <a:noFill/>
          <a:ln>
            <a:noFill/>
          </a:ln>
        </p:spPr>
        <p:txBody>
          <a:bodyPr spcFirstLastPara="1" wrap="square" lIns="91425" tIns="45700" rIns="91425" bIns="45700" anchor="t" anchorCtr="0">
            <a:noAutofit/>
          </a:bodyPr>
          <a:lstStyle/>
          <a:p>
            <a:pPr marL="342900" marR="0" lvl="0" indent="-342900" algn="l" rtl="0">
              <a:lnSpc>
                <a:spcPct val="100000"/>
              </a:lnSpc>
              <a:spcBef>
                <a:spcPts val="0"/>
              </a:spcBef>
              <a:spcAft>
                <a:spcPts val="0"/>
              </a:spcAft>
              <a:buClr>
                <a:srgbClr val="003366"/>
              </a:buClr>
              <a:buSzPts val="1600"/>
              <a:buFont typeface="Noto Sans Symbols"/>
              <a:buNone/>
            </a:pPr>
            <a:r>
              <a:rPr lang="en-US" sz="1600" b="0" i="0" u="none" strike="noStrike" cap="none" dirty="0">
                <a:solidFill>
                  <a:schemeClr val="bg1"/>
                </a:solidFill>
                <a:latin typeface="Trebuchet MS"/>
                <a:ea typeface="Trebuchet MS"/>
                <a:cs typeface="Trebuchet MS"/>
                <a:sym typeface="Trebuchet MS"/>
              </a:rPr>
              <a:t> </a:t>
            </a:r>
            <a:endParaRPr dirty="0">
              <a:solidFill>
                <a:schemeClr val="bg1"/>
              </a:solidFill>
            </a:endParaRPr>
          </a:p>
          <a:p>
            <a:pPr marL="548640" marR="0" lvl="1" indent="-285750" algn="l" rtl="0">
              <a:lnSpc>
                <a:spcPct val="100000"/>
              </a:lnSpc>
              <a:spcBef>
                <a:spcPts val="330"/>
              </a:spcBef>
              <a:spcAft>
                <a:spcPts val="0"/>
              </a:spcAft>
              <a:buClr>
                <a:schemeClr val="bg1"/>
              </a:buClr>
              <a:buSzPts val="1650"/>
              <a:buFont typeface="Noto Sans Symbols"/>
              <a:buChar char="▪"/>
            </a:pPr>
            <a:r>
              <a:rPr lang="en-US" sz="1650" b="0" i="0" u="none" strike="noStrike" cap="none" dirty="0">
                <a:solidFill>
                  <a:schemeClr val="bg1"/>
                </a:solidFill>
                <a:latin typeface="Trebuchet MS"/>
                <a:ea typeface="Trebuchet MS"/>
                <a:cs typeface="Trebuchet MS"/>
                <a:sym typeface="Trebuchet MS"/>
              </a:rPr>
              <a:t>Identify skilled knowledge required to perform job tasks</a:t>
            </a:r>
            <a:endParaRPr dirty="0">
              <a:solidFill>
                <a:schemeClr val="bg1"/>
              </a:solidFill>
            </a:endParaRPr>
          </a:p>
          <a:p>
            <a:pPr marL="548640" marR="0" lvl="1" indent="-285750" algn="l" rtl="0">
              <a:lnSpc>
                <a:spcPct val="100000"/>
              </a:lnSpc>
              <a:spcBef>
                <a:spcPts val="330"/>
              </a:spcBef>
              <a:spcAft>
                <a:spcPts val="0"/>
              </a:spcAft>
              <a:buClr>
                <a:schemeClr val="bg1"/>
              </a:buClr>
              <a:buSzPts val="1650"/>
              <a:buFont typeface="Noto Sans Symbols"/>
              <a:buChar char="▪"/>
            </a:pPr>
            <a:r>
              <a:rPr lang="en-US" sz="1650" b="0" i="0" u="none" strike="noStrike" cap="none" dirty="0">
                <a:solidFill>
                  <a:schemeClr val="bg1"/>
                </a:solidFill>
                <a:latin typeface="Trebuchet MS"/>
                <a:ea typeface="Trebuchet MS"/>
                <a:cs typeface="Trebuchet MS"/>
                <a:sym typeface="Trebuchet MS"/>
              </a:rPr>
              <a:t>Map skilled knowledge to related curriculum</a:t>
            </a:r>
            <a:endParaRPr dirty="0">
              <a:solidFill>
                <a:schemeClr val="bg1"/>
              </a:solidFill>
            </a:endParaRPr>
          </a:p>
          <a:p>
            <a:pPr marL="548640" marR="0" lvl="1" indent="-285750" algn="l" rtl="0">
              <a:lnSpc>
                <a:spcPct val="100000"/>
              </a:lnSpc>
              <a:spcBef>
                <a:spcPts val="330"/>
              </a:spcBef>
              <a:spcAft>
                <a:spcPts val="0"/>
              </a:spcAft>
              <a:buClr>
                <a:schemeClr val="bg1"/>
              </a:buClr>
              <a:buSzPts val="1650"/>
              <a:buFont typeface="Noto Sans Symbols"/>
              <a:buChar char="▪"/>
            </a:pPr>
            <a:r>
              <a:rPr lang="en-US" sz="1650" b="0" i="0" u="none" strike="noStrike" cap="none" dirty="0">
                <a:solidFill>
                  <a:schemeClr val="bg1"/>
                </a:solidFill>
                <a:latin typeface="Trebuchet MS"/>
                <a:ea typeface="Trebuchet MS"/>
                <a:cs typeface="Trebuchet MS"/>
                <a:sym typeface="Trebuchet MS"/>
              </a:rPr>
              <a:t>Develop or refine curriculum to address performance gaps</a:t>
            </a:r>
            <a:endParaRPr dirty="0">
              <a:solidFill>
                <a:schemeClr val="bg1"/>
              </a:solidFill>
            </a:endParaRPr>
          </a:p>
          <a:p>
            <a:pPr marL="548640" marR="0" lvl="1" indent="-285750" algn="l" rtl="0">
              <a:lnSpc>
                <a:spcPct val="100000"/>
              </a:lnSpc>
              <a:spcBef>
                <a:spcPts val="330"/>
              </a:spcBef>
              <a:spcAft>
                <a:spcPts val="0"/>
              </a:spcAft>
              <a:buClr>
                <a:schemeClr val="bg1"/>
              </a:buClr>
              <a:buSzPts val="1650"/>
              <a:buFont typeface="Noto Sans Symbols"/>
              <a:buChar char="▪"/>
            </a:pPr>
            <a:r>
              <a:rPr lang="en-US" sz="1650" b="0" i="0" u="none" strike="noStrike" cap="none" dirty="0">
                <a:solidFill>
                  <a:schemeClr val="bg1"/>
                </a:solidFill>
                <a:latin typeface="Trebuchet MS"/>
                <a:ea typeface="Trebuchet MS"/>
                <a:cs typeface="Trebuchet MS"/>
                <a:sym typeface="Trebuchet MS"/>
              </a:rPr>
              <a:t>Establish Kirkpatrick’s “Chain of Evidence” </a:t>
            </a:r>
            <a:endParaRPr dirty="0">
              <a:solidFill>
                <a:schemeClr val="bg1"/>
              </a:solidFill>
            </a:endParaRPr>
          </a:p>
          <a:p>
            <a:pPr marL="548640" marR="0" lvl="1" indent="-285750" algn="l" rtl="0">
              <a:lnSpc>
                <a:spcPct val="100000"/>
              </a:lnSpc>
              <a:spcBef>
                <a:spcPts val="330"/>
              </a:spcBef>
              <a:spcAft>
                <a:spcPts val="0"/>
              </a:spcAft>
              <a:buNone/>
            </a:pPr>
            <a:endParaRPr sz="1650" b="0" i="0" u="none" strike="noStrike" cap="none" dirty="0">
              <a:solidFill>
                <a:schemeClr val="bg1"/>
              </a:solidFill>
              <a:latin typeface="Trebuchet MS"/>
              <a:ea typeface="Trebuchet MS"/>
              <a:cs typeface="Trebuchet MS"/>
              <a:sym typeface="Trebuchet MS"/>
            </a:endParaRPr>
          </a:p>
        </p:txBody>
      </p:sp>
      <p:grpSp>
        <p:nvGrpSpPr>
          <p:cNvPr id="840" name="Google Shape;840;p18"/>
          <p:cNvGrpSpPr/>
          <p:nvPr/>
        </p:nvGrpSpPr>
        <p:grpSpPr>
          <a:xfrm>
            <a:off x="4038600" y="4072353"/>
            <a:ext cx="2794000" cy="1109247"/>
            <a:chOff x="4038600" y="3798033"/>
            <a:chExt cx="2794000" cy="1109247"/>
          </a:xfrm>
        </p:grpSpPr>
        <p:sp>
          <p:nvSpPr>
            <p:cNvPr id="841" name="Google Shape;841;p18"/>
            <p:cNvSpPr/>
            <p:nvPr/>
          </p:nvSpPr>
          <p:spPr>
            <a:xfrm>
              <a:off x="4038600" y="4267200"/>
              <a:ext cx="914400" cy="304800"/>
            </a:xfrm>
            <a:prstGeom prst="flowChartProcess">
              <a:avLst/>
            </a:prstGeom>
            <a:solidFill>
              <a:srgbClr val="009999"/>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000">
                  <a:solidFill>
                    <a:schemeClr val="lt1"/>
                  </a:solidFill>
                  <a:latin typeface="Calibri"/>
                  <a:ea typeface="Calibri"/>
                  <a:cs typeface="Calibri"/>
                  <a:sym typeface="Calibri"/>
                </a:rPr>
                <a:t>Job Profile #1</a:t>
              </a:r>
              <a:endParaRPr sz="1000">
                <a:solidFill>
                  <a:schemeClr val="lt1"/>
                </a:solidFill>
                <a:latin typeface="Calibri"/>
                <a:ea typeface="Calibri"/>
                <a:cs typeface="Calibri"/>
                <a:sym typeface="Calibri"/>
              </a:endParaRPr>
            </a:p>
          </p:txBody>
        </p:sp>
        <p:sp>
          <p:nvSpPr>
            <p:cNvPr id="842" name="Google Shape;842;p18"/>
            <p:cNvSpPr/>
            <p:nvPr/>
          </p:nvSpPr>
          <p:spPr>
            <a:xfrm>
              <a:off x="5156200" y="3916680"/>
              <a:ext cx="609600" cy="274320"/>
            </a:xfrm>
            <a:prstGeom prst="flowChartProcess">
              <a:avLst/>
            </a:prstGeom>
            <a:solidFill>
              <a:srgbClr val="009999"/>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000" dirty="0">
                  <a:solidFill>
                    <a:schemeClr val="lt1"/>
                  </a:solidFill>
                  <a:latin typeface="Calibri"/>
                  <a:ea typeface="Calibri"/>
                  <a:cs typeface="Calibri"/>
                  <a:sym typeface="Calibri"/>
                </a:rPr>
                <a:t>Task #1</a:t>
              </a:r>
              <a:endParaRPr sz="1000" dirty="0">
                <a:solidFill>
                  <a:schemeClr val="lt1"/>
                </a:solidFill>
                <a:latin typeface="Calibri"/>
                <a:ea typeface="Calibri"/>
                <a:cs typeface="Calibri"/>
                <a:sym typeface="Calibri"/>
              </a:endParaRPr>
            </a:p>
          </p:txBody>
        </p:sp>
        <p:sp>
          <p:nvSpPr>
            <p:cNvPr id="843" name="Google Shape;843;p18"/>
            <p:cNvSpPr/>
            <p:nvPr/>
          </p:nvSpPr>
          <p:spPr>
            <a:xfrm>
              <a:off x="5156200" y="4267200"/>
              <a:ext cx="612648" cy="274320"/>
            </a:xfrm>
            <a:prstGeom prst="flowChartProcess">
              <a:avLst/>
            </a:prstGeom>
            <a:solidFill>
              <a:srgbClr val="009999"/>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000">
                  <a:solidFill>
                    <a:schemeClr val="lt1"/>
                  </a:solidFill>
                  <a:latin typeface="Calibri"/>
                  <a:ea typeface="Calibri"/>
                  <a:cs typeface="Calibri"/>
                  <a:sym typeface="Calibri"/>
                </a:rPr>
                <a:t>Task #2</a:t>
              </a:r>
              <a:endParaRPr sz="1000">
                <a:solidFill>
                  <a:schemeClr val="lt1"/>
                </a:solidFill>
                <a:latin typeface="Calibri"/>
                <a:ea typeface="Calibri"/>
                <a:cs typeface="Calibri"/>
                <a:sym typeface="Calibri"/>
              </a:endParaRPr>
            </a:p>
          </p:txBody>
        </p:sp>
        <p:sp>
          <p:nvSpPr>
            <p:cNvPr id="844" name="Google Shape;844;p18"/>
            <p:cNvSpPr/>
            <p:nvPr/>
          </p:nvSpPr>
          <p:spPr>
            <a:xfrm>
              <a:off x="5156200" y="4632960"/>
              <a:ext cx="612648" cy="274320"/>
            </a:xfrm>
            <a:prstGeom prst="flowChartProcess">
              <a:avLst/>
            </a:prstGeom>
            <a:solidFill>
              <a:srgbClr val="009999"/>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000">
                  <a:solidFill>
                    <a:schemeClr val="lt1"/>
                  </a:solidFill>
                  <a:latin typeface="Calibri"/>
                  <a:ea typeface="Calibri"/>
                  <a:cs typeface="Calibri"/>
                  <a:sym typeface="Calibri"/>
                </a:rPr>
                <a:t>Task #3</a:t>
              </a:r>
              <a:endParaRPr sz="1000">
                <a:solidFill>
                  <a:schemeClr val="lt1"/>
                </a:solidFill>
                <a:latin typeface="Calibri"/>
                <a:ea typeface="Calibri"/>
                <a:cs typeface="Calibri"/>
                <a:sym typeface="Calibri"/>
              </a:endParaRPr>
            </a:p>
          </p:txBody>
        </p:sp>
        <p:sp>
          <p:nvSpPr>
            <p:cNvPr id="845" name="Google Shape;845;p18"/>
            <p:cNvSpPr/>
            <p:nvPr/>
          </p:nvSpPr>
          <p:spPr>
            <a:xfrm>
              <a:off x="5918200" y="4076700"/>
              <a:ext cx="914400" cy="301752"/>
            </a:xfrm>
            <a:prstGeom prst="flowChartProcess">
              <a:avLst/>
            </a:prstGeom>
            <a:solidFill>
              <a:srgbClr val="009999"/>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000" dirty="0">
                  <a:solidFill>
                    <a:schemeClr val="lt1"/>
                  </a:solidFill>
                  <a:latin typeface="Calibri"/>
                  <a:ea typeface="Calibri"/>
                  <a:cs typeface="Calibri"/>
                  <a:sym typeface="Calibri"/>
                </a:rPr>
                <a:t>Actual Performance</a:t>
              </a:r>
              <a:endParaRPr sz="1000" dirty="0">
                <a:solidFill>
                  <a:schemeClr val="lt1"/>
                </a:solidFill>
                <a:latin typeface="Calibri"/>
                <a:ea typeface="Calibri"/>
                <a:cs typeface="Calibri"/>
                <a:sym typeface="Calibri"/>
              </a:endParaRPr>
            </a:p>
          </p:txBody>
        </p:sp>
        <p:cxnSp>
          <p:nvCxnSpPr>
            <p:cNvPr id="846" name="Google Shape;846;p18"/>
            <p:cNvCxnSpPr>
              <a:stCxn id="841" idx="3"/>
              <a:endCxn id="842" idx="1"/>
            </p:cNvCxnSpPr>
            <p:nvPr/>
          </p:nvCxnSpPr>
          <p:spPr>
            <a:xfrm flipV="1">
              <a:off x="4953000" y="4053840"/>
              <a:ext cx="203200" cy="365760"/>
            </a:xfrm>
            <a:prstGeom prst="straightConnector1">
              <a:avLst/>
            </a:prstGeom>
            <a:noFill/>
            <a:ln w="9525" cap="flat" cmpd="sng">
              <a:solidFill>
                <a:schemeClr val="bg1"/>
              </a:solidFill>
              <a:prstDash val="solid"/>
              <a:round/>
              <a:headEnd type="none" w="sm" len="sm"/>
              <a:tailEnd type="none" w="sm" len="sm"/>
            </a:ln>
          </p:spPr>
        </p:cxnSp>
        <p:cxnSp>
          <p:nvCxnSpPr>
            <p:cNvPr id="847" name="Google Shape;847;p18"/>
            <p:cNvCxnSpPr>
              <a:stCxn id="841" idx="3"/>
              <a:endCxn id="844" idx="1"/>
            </p:cNvCxnSpPr>
            <p:nvPr/>
          </p:nvCxnSpPr>
          <p:spPr>
            <a:xfrm>
              <a:off x="4953000" y="4419600"/>
              <a:ext cx="203200" cy="350520"/>
            </a:xfrm>
            <a:prstGeom prst="straightConnector1">
              <a:avLst/>
            </a:prstGeom>
            <a:noFill/>
            <a:ln w="9525" cap="flat" cmpd="sng">
              <a:solidFill>
                <a:schemeClr val="bg1"/>
              </a:solidFill>
              <a:prstDash val="solid"/>
              <a:round/>
              <a:headEnd type="none" w="sm" len="sm"/>
              <a:tailEnd type="none" w="sm" len="sm"/>
            </a:ln>
          </p:spPr>
        </p:cxnSp>
        <p:cxnSp>
          <p:nvCxnSpPr>
            <p:cNvPr id="848" name="Google Shape;848;p18"/>
            <p:cNvCxnSpPr>
              <a:stCxn id="842" idx="3"/>
              <a:endCxn id="845" idx="1"/>
            </p:cNvCxnSpPr>
            <p:nvPr/>
          </p:nvCxnSpPr>
          <p:spPr>
            <a:xfrm>
              <a:off x="5765800" y="4053840"/>
              <a:ext cx="152400" cy="173736"/>
            </a:xfrm>
            <a:prstGeom prst="straightConnector1">
              <a:avLst/>
            </a:prstGeom>
            <a:noFill/>
            <a:ln w="9525" cap="flat" cmpd="sng">
              <a:solidFill>
                <a:schemeClr val="bg1"/>
              </a:solidFill>
              <a:prstDash val="solid"/>
              <a:round/>
              <a:headEnd type="none" w="sm" len="sm"/>
              <a:tailEnd type="none" w="sm" len="sm"/>
            </a:ln>
          </p:spPr>
        </p:cxnSp>
        <p:cxnSp>
          <p:nvCxnSpPr>
            <p:cNvPr id="849" name="Google Shape;849;p18"/>
            <p:cNvCxnSpPr>
              <a:stCxn id="843" idx="3"/>
              <a:endCxn id="845" idx="1"/>
            </p:cNvCxnSpPr>
            <p:nvPr/>
          </p:nvCxnSpPr>
          <p:spPr>
            <a:xfrm flipV="1">
              <a:off x="5768848" y="4227576"/>
              <a:ext cx="149352" cy="176784"/>
            </a:xfrm>
            <a:prstGeom prst="straightConnector1">
              <a:avLst/>
            </a:prstGeom>
            <a:noFill/>
            <a:ln w="9525" cap="flat" cmpd="sng">
              <a:solidFill>
                <a:schemeClr val="bg1"/>
              </a:solidFill>
              <a:prstDash val="solid"/>
              <a:round/>
              <a:headEnd type="none" w="sm" len="sm"/>
              <a:tailEnd type="none" w="sm" len="sm"/>
            </a:ln>
          </p:spPr>
        </p:cxnSp>
        <p:cxnSp>
          <p:nvCxnSpPr>
            <p:cNvPr id="850" name="Google Shape;850;p18"/>
            <p:cNvCxnSpPr>
              <a:cxnSpLocks/>
              <a:endCxn id="841" idx="0"/>
            </p:cNvCxnSpPr>
            <p:nvPr/>
          </p:nvCxnSpPr>
          <p:spPr>
            <a:xfrm>
              <a:off x="4038600" y="3798033"/>
              <a:ext cx="457200" cy="469167"/>
            </a:xfrm>
            <a:prstGeom prst="straightConnector1">
              <a:avLst/>
            </a:prstGeom>
            <a:noFill/>
            <a:ln w="9525" cap="flat" cmpd="sng">
              <a:solidFill>
                <a:schemeClr val="bg1"/>
              </a:solidFill>
              <a:prstDash val="solid"/>
              <a:round/>
              <a:headEnd type="none" w="sm" len="sm"/>
              <a:tailEnd type="none" w="sm" len="sm"/>
            </a:ln>
          </p:spPr>
        </p:cxnSp>
      </p:grpSp>
      <p:grpSp>
        <p:nvGrpSpPr>
          <p:cNvPr id="851" name="Google Shape;851;p18"/>
          <p:cNvGrpSpPr/>
          <p:nvPr/>
        </p:nvGrpSpPr>
        <p:grpSpPr>
          <a:xfrm>
            <a:off x="1752600" y="2011680"/>
            <a:ext cx="3124200" cy="3931919"/>
            <a:chOff x="2438400" y="1935481"/>
            <a:chExt cx="3124200" cy="3931919"/>
          </a:xfrm>
        </p:grpSpPr>
        <p:cxnSp>
          <p:nvCxnSpPr>
            <p:cNvPr id="852" name="Google Shape;852;p18"/>
            <p:cNvCxnSpPr/>
            <p:nvPr/>
          </p:nvCxnSpPr>
          <p:spPr>
            <a:xfrm>
              <a:off x="2438400" y="4953000"/>
              <a:ext cx="533400" cy="0"/>
            </a:xfrm>
            <a:prstGeom prst="straightConnector1">
              <a:avLst/>
            </a:prstGeom>
            <a:noFill/>
            <a:ln w="9525" cap="flat" cmpd="sng">
              <a:solidFill>
                <a:schemeClr val="bg1"/>
              </a:solidFill>
              <a:prstDash val="solid"/>
              <a:round/>
              <a:headEnd type="none" w="sm" len="sm"/>
              <a:tailEnd type="none" w="sm" len="sm"/>
            </a:ln>
          </p:spPr>
        </p:cxnSp>
        <p:cxnSp>
          <p:nvCxnSpPr>
            <p:cNvPr id="853" name="Google Shape;853;p18"/>
            <p:cNvCxnSpPr/>
            <p:nvPr/>
          </p:nvCxnSpPr>
          <p:spPr>
            <a:xfrm>
              <a:off x="2438400" y="1935481"/>
              <a:ext cx="0" cy="3017520"/>
            </a:xfrm>
            <a:prstGeom prst="straightConnector1">
              <a:avLst/>
            </a:prstGeom>
            <a:noFill/>
            <a:ln w="9525" cap="flat" cmpd="sng">
              <a:solidFill>
                <a:schemeClr val="bg1"/>
              </a:solidFill>
              <a:prstDash val="solid"/>
              <a:round/>
              <a:headEnd type="none" w="sm" len="sm"/>
              <a:tailEnd type="none" w="sm" len="sm"/>
            </a:ln>
          </p:spPr>
        </p:cxnSp>
        <p:sp>
          <p:nvSpPr>
            <p:cNvPr id="854" name="Google Shape;854;p18"/>
            <p:cNvSpPr/>
            <p:nvPr/>
          </p:nvSpPr>
          <p:spPr>
            <a:xfrm>
              <a:off x="3429000" y="5181601"/>
              <a:ext cx="990600" cy="304799"/>
            </a:xfrm>
            <a:prstGeom prst="flowChartProcess">
              <a:avLst/>
            </a:prstGeom>
            <a:solidFill>
              <a:srgbClr val="8CB3E3"/>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000">
                  <a:solidFill>
                    <a:schemeClr val="dk1"/>
                  </a:solidFill>
                  <a:latin typeface="Calibri"/>
                  <a:ea typeface="Calibri"/>
                  <a:cs typeface="Calibri"/>
                  <a:sym typeface="Calibri"/>
                </a:rPr>
                <a:t>Operating Goal #1</a:t>
              </a:r>
              <a:endParaRPr sz="1000">
                <a:solidFill>
                  <a:schemeClr val="dk1"/>
                </a:solidFill>
                <a:latin typeface="Calibri"/>
                <a:ea typeface="Calibri"/>
                <a:cs typeface="Calibri"/>
                <a:sym typeface="Calibri"/>
              </a:endParaRPr>
            </a:p>
          </p:txBody>
        </p:sp>
        <p:sp>
          <p:nvSpPr>
            <p:cNvPr id="855" name="Google Shape;855;p18"/>
            <p:cNvSpPr/>
            <p:nvPr/>
          </p:nvSpPr>
          <p:spPr>
            <a:xfrm>
              <a:off x="3429000" y="5562601"/>
              <a:ext cx="990600" cy="304799"/>
            </a:xfrm>
            <a:prstGeom prst="flowChartProcess">
              <a:avLst/>
            </a:prstGeom>
            <a:solidFill>
              <a:srgbClr val="8CB3E3"/>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000">
                  <a:solidFill>
                    <a:schemeClr val="dk1"/>
                  </a:solidFill>
                  <a:latin typeface="Calibri"/>
                  <a:ea typeface="Calibri"/>
                  <a:cs typeface="Calibri"/>
                  <a:sym typeface="Calibri"/>
                </a:rPr>
                <a:t>Operating Goal #2</a:t>
              </a:r>
              <a:endParaRPr sz="1000">
                <a:solidFill>
                  <a:schemeClr val="dk1"/>
                </a:solidFill>
                <a:latin typeface="Calibri"/>
                <a:ea typeface="Calibri"/>
                <a:cs typeface="Calibri"/>
                <a:sym typeface="Calibri"/>
              </a:endParaRPr>
            </a:p>
          </p:txBody>
        </p:sp>
        <p:cxnSp>
          <p:nvCxnSpPr>
            <p:cNvPr id="856" name="Google Shape;856;p18"/>
            <p:cNvCxnSpPr>
              <a:stCxn id="857" idx="2"/>
              <a:endCxn id="854" idx="1"/>
            </p:cNvCxnSpPr>
            <p:nvPr/>
          </p:nvCxnSpPr>
          <p:spPr>
            <a:xfrm>
              <a:off x="3238500" y="5105400"/>
              <a:ext cx="190500" cy="228600"/>
            </a:xfrm>
            <a:prstGeom prst="straightConnector1">
              <a:avLst/>
            </a:prstGeom>
            <a:noFill/>
            <a:ln w="9525" cap="flat" cmpd="sng">
              <a:solidFill>
                <a:schemeClr val="bg1"/>
              </a:solidFill>
              <a:prstDash val="solid"/>
              <a:round/>
              <a:headEnd type="none" w="sm" len="sm"/>
              <a:tailEnd type="none" w="sm" len="sm"/>
            </a:ln>
          </p:spPr>
        </p:cxnSp>
        <p:cxnSp>
          <p:nvCxnSpPr>
            <p:cNvPr id="858" name="Google Shape;858;p18"/>
            <p:cNvCxnSpPr>
              <a:stCxn id="857" idx="2"/>
              <a:endCxn id="855" idx="1"/>
            </p:cNvCxnSpPr>
            <p:nvPr/>
          </p:nvCxnSpPr>
          <p:spPr>
            <a:xfrm>
              <a:off x="3238500" y="5105400"/>
              <a:ext cx="190500" cy="609600"/>
            </a:xfrm>
            <a:prstGeom prst="straightConnector1">
              <a:avLst/>
            </a:prstGeom>
            <a:noFill/>
            <a:ln w="9525" cap="flat" cmpd="sng">
              <a:solidFill>
                <a:schemeClr val="bg1"/>
              </a:solidFill>
              <a:prstDash val="solid"/>
              <a:round/>
              <a:headEnd type="none" w="sm" len="sm"/>
              <a:tailEnd type="none" w="sm" len="sm"/>
            </a:ln>
          </p:spPr>
        </p:cxnSp>
        <p:sp>
          <p:nvSpPr>
            <p:cNvPr id="857" name="Google Shape;857;p18"/>
            <p:cNvSpPr/>
            <p:nvPr/>
          </p:nvSpPr>
          <p:spPr>
            <a:xfrm>
              <a:off x="2743200" y="4800601"/>
              <a:ext cx="990600" cy="304799"/>
            </a:xfrm>
            <a:prstGeom prst="flowChartProcess">
              <a:avLst/>
            </a:prstGeom>
            <a:solidFill>
              <a:srgbClr val="8CB3E3"/>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000" dirty="0">
                  <a:solidFill>
                    <a:schemeClr val="dk1"/>
                  </a:solidFill>
                  <a:latin typeface="Calibri"/>
                  <a:ea typeface="Calibri"/>
                  <a:cs typeface="Calibri"/>
                  <a:sym typeface="Calibri"/>
                </a:rPr>
                <a:t>BU #2</a:t>
              </a:r>
              <a:endParaRPr sz="1000" dirty="0">
                <a:solidFill>
                  <a:schemeClr val="dk1"/>
                </a:solidFill>
                <a:latin typeface="Calibri"/>
                <a:ea typeface="Calibri"/>
                <a:cs typeface="Calibri"/>
                <a:sym typeface="Calibri"/>
              </a:endParaRPr>
            </a:p>
          </p:txBody>
        </p:sp>
        <p:sp>
          <p:nvSpPr>
            <p:cNvPr id="859" name="Google Shape;859;p18"/>
            <p:cNvSpPr/>
            <p:nvPr/>
          </p:nvSpPr>
          <p:spPr>
            <a:xfrm>
              <a:off x="4572000" y="5359400"/>
              <a:ext cx="990600" cy="304799"/>
            </a:xfrm>
            <a:prstGeom prst="flowChartProcess">
              <a:avLst/>
            </a:prstGeom>
            <a:solidFill>
              <a:srgbClr val="8CB3E3"/>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000" dirty="0">
                  <a:solidFill>
                    <a:schemeClr val="dk1"/>
                  </a:solidFill>
                  <a:latin typeface="Calibri"/>
                  <a:ea typeface="Calibri"/>
                  <a:cs typeface="Calibri"/>
                  <a:sym typeface="Calibri"/>
                </a:rPr>
                <a:t>Desired Performance</a:t>
              </a:r>
              <a:endParaRPr sz="1000" dirty="0">
                <a:solidFill>
                  <a:schemeClr val="dk1"/>
                </a:solidFill>
                <a:latin typeface="Calibri"/>
                <a:ea typeface="Calibri"/>
                <a:cs typeface="Calibri"/>
                <a:sym typeface="Calibri"/>
              </a:endParaRPr>
            </a:p>
          </p:txBody>
        </p:sp>
        <p:cxnSp>
          <p:nvCxnSpPr>
            <p:cNvPr id="860" name="Google Shape;860;p18"/>
            <p:cNvCxnSpPr>
              <a:stCxn id="854" idx="3"/>
              <a:endCxn id="859" idx="1"/>
            </p:cNvCxnSpPr>
            <p:nvPr/>
          </p:nvCxnSpPr>
          <p:spPr>
            <a:xfrm>
              <a:off x="4419600" y="5334001"/>
              <a:ext cx="152400" cy="177799"/>
            </a:xfrm>
            <a:prstGeom prst="straightConnector1">
              <a:avLst/>
            </a:prstGeom>
            <a:noFill/>
            <a:ln w="9525" cap="flat" cmpd="sng">
              <a:solidFill>
                <a:schemeClr val="bg1"/>
              </a:solidFill>
              <a:prstDash val="solid"/>
              <a:round/>
              <a:headEnd type="none" w="sm" len="sm"/>
              <a:tailEnd type="none" w="sm" len="sm"/>
            </a:ln>
          </p:spPr>
        </p:cxnSp>
      </p:grpSp>
      <p:cxnSp>
        <p:nvCxnSpPr>
          <p:cNvPr id="861" name="Google Shape;861;p18"/>
          <p:cNvCxnSpPr>
            <a:stCxn id="855" idx="3"/>
            <a:endCxn id="859" idx="1"/>
          </p:cNvCxnSpPr>
          <p:nvPr/>
        </p:nvCxnSpPr>
        <p:spPr>
          <a:xfrm flipV="1">
            <a:off x="3733800" y="5587999"/>
            <a:ext cx="152400" cy="203201"/>
          </a:xfrm>
          <a:prstGeom prst="straightConnector1">
            <a:avLst/>
          </a:prstGeom>
          <a:noFill/>
          <a:ln w="9525" cap="flat" cmpd="sng">
            <a:solidFill>
              <a:schemeClr val="bg1"/>
            </a:solidFill>
            <a:prstDash val="solid"/>
            <a:round/>
            <a:headEnd type="none" w="sm" len="sm"/>
            <a:tailEnd type="none" w="sm" len="sm"/>
          </a:ln>
        </p:spPr>
      </p:cxn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879"/>
        <p:cNvGrpSpPr/>
        <p:nvPr/>
      </p:nvGrpSpPr>
      <p:grpSpPr>
        <a:xfrm>
          <a:off x="0" y="0"/>
          <a:ext cx="0" cy="0"/>
          <a:chOff x="0" y="0"/>
          <a:chExt cx="0" cy="0"/>
        </a:xfrm>
      </p:grpSpPr>
      <p:sp>
        <p:nvSpPr>
          <p:cNvPr id="880" name="Google Shape;880;p20"/>
          <p:cNvSpPr txBox="1">
            <a:spLocks noGrp="1"/>
          </p:cNvSpPr>
          <p:nvPr>
            <p:ph type="body" idx="1"/>
          </p:nvPr>
        </p:nvSpPr>
        <p:spPr>
          <a:xfrm>
            <a:off x="487680" y="1371600"/>
            <a:ext cx="7543800" cy="4663440"/>
          </a:xfrm>
          <a:prstGeom prst="rect">
            <a:avLst/>
          </a:prstGeom>
          <a:noFill/>
          <a:ln>
            <a:noFill/>
          </a:ln>
        </p:spPr>
        <p:txBody>
          <a:bodyPr spcFirstLastPara="1" wrap="square" lIns="91425" tIns="45700" rIns="91425" bIns="45700" anchor="t" anchorCtr="0">
            <a:noAutofit/>
          </a:bodyPr>
          <a:lstStyle/>
          <a:p>
            <a:pPr marL="342900" lvl="0" indent="-342900" algn="l" rtl="0">
              <a:spcBef>
                <a:spcPts val="0"/>
              </a:spcBef>
              <a:spcAft>
                <a:spcPts val="0"/>
              </a:spcAft>
              <a:buClr>
                <a:schemeClr val="bg1"/>
              </a:buClr>
              <a:buSzPts val="2400"/>
              <a:buFont typeface="Wingdings" panose="05000000000000000000" pitchFamily="2" charset="2"/>
              <a:buChar char="q"/>
            </a:pPr>
            <a:r>
              <a:rPr lang="en-US" sz="2400" b="1" dirty="0">
                <a:solidFill>
                  <a:schemeClr val="bg1"/>
                </a:solidFill>
              </a:rPr>
              <a:t>Cascade Skilled Knowledge to Curriculum   </a:t>
            </a:r>
            <a:endParaRPr sz="2400" dirty="0">
              <a:solidFill>
                <a:schemeClr val="bg1"/>
              </a:solidFill>
            </a:endParaRPr>
          </a:p>
          <a:p>
            <a:pPr marL="342900" lvl="0" indent="-342900" algn="l" rtl="0">
              <a:spcBef>
                <a:spcPts val="1200"/>
              </a:spcBef>
              <a:spcAft>
                <a:spcPts val="0"/>
              </a:spcAft>
              <a:buSzPts val="1700"/>
              <a:buNone/>
            </a:pPr>
            <a:endParaRPr dirty="0">
              <a:solidFill>
                <a:schemeClr val="bg1"/>
              </a:solidFill>
            </a:endParaRPr>
          </a:p>
        </p:txBody>
      </p:sp>
      <p:sp>
        <p:nvSpPr>
          <p:cNvPr id="884" name="Google Shape;884;p20"/>
          <p:cNvSpPr txBox="1"/>
          <p:nvPr/>
        </p:nvSpPr>
        <p:spPr>
          <a:xfrm>
            <a:off x="457200" y="274638"/>
            <a:ext cx="8229600" cy="640080"/>
          </a:xfrm>
          <a:prstGeom prst="rect">
            <a:avLst/>
          </a:prstGeom>
          <a:noFill/>
          <a:ln>
            <a:noFill/>
          </a:ln>
        </p:spPr>
        <p:txBody>
          <a:bodyPr spcFirstLastPara="1" wrap="square" lIns="91425" tIns="45700" rIns="91425" bIns="45700" anchor="b" anchorCtr="0">
            <a:noAutofit/>
          </a:bodyPr>
          <a:lstStyle/>
          <a:p>
            <a:pPr marL="0" marR="0" lvl="0" indent="0" algn="l" rtl="0">
              <a:lnSpc>
                <a:spcPct val="100000"/>
              </a:lnSpc>
              <a:spcBef>
                <a:spcPts val="0"/>
              </a:spcBef>
              <a:spcAft>
                <a:spcPts val="0"/>
              </a:spcAft>
              <a:buClr>
                <a:srgbClr val="003366"/>
              </a:buClr>
              <a:buSzPts val="1700"/>
              <a:buFont typeface="Trebuchet MS"/>
              <a:buNone/>
            </a:pPr>
            <a:r>
              <a:rPr lang="en-US" sz="2400" b="0" i="0" u="none" strike="noStrike" cap="none" dirty="0">
                <a:solidFill>
                  <a:srgbClr val="FFC000"/>
                </a:solidFill>
                <a:latin typeface="Trebuchet MS"/>
                <a:ea typeface="Trebuchet MS"/>
                <a:cs typeface="Trebuchet MS"/>
                <a:sym typeface="Trebuchet MS"/>
              </a:rPr>
              <a:t>Performance Gap Analysis</a:t>
            </a:r>
            <a:endParaRPr sz="2400" b="0" i="0" u="none" strike="noStrike" cap="none" dirty="0">
              <a:solidFill>
                <a:srgbClr val="FFC000"/>
              </a:solidFill>
              <a:latin typeface="Trebuchet MS"/>
              <a:ea typeface="Trebuchet MS"/>
              <a:cs typeface="Trebuchet MS"/>
              <a:sym typeface="Trebuchet MS"/>
            </a:endParaRPr>
          </a:p>
        </p:txBody>
      </p:sp>
      <p:sp>
        <p:nvSpPr>
          <p:cNvPr id="886" name="Google Shape;886;p20"/>
          <p:cNvSpPr txBox="1"/>
          <p:nvPr/>
        </p:nvSpPr>
        <p:spPr>
          <a:xfrm>
            <a:off x="990600" y="3505200"/>
            <a:ext cx="1295400" cy="600164"/>
          </a:xfrm>
          <a:prstGeom prst="rect">
            <a:avLst/>
          </a:prstGeom>
          <a:noFill/>
          <a:ln>
            <a:noFill/>
          </a:ln>
        </p:spPr>
        <p:txBody>
          <a:bodyPr spcFirstLastPara="1" wrap="square" lIns="91425" tIns="45700" rIns="91425" bIns="45700" anchor="t" anchorCtr="0">
            <a:spAutoFit/>
          </a:bodyPr>
          <a:lstStyle/>
          <a:p>
            <a:pPr marL="54864" marR="0" lvl="0" indent="-69850" algn="l" rtl="0">
              <a:spcBef>
                <a:spcPts val="0"/>
              </a:spcBef>
              <a:spcAft>
                <a:spcPts val="0"/>
              </a:spcAft>
              <a:buClr>
                <a:schemeClr val="bg1"/>
              </a:buClr>
              <a:buSzPts val="1100"/>
              <a:buFont typeface="Arial"/>
              <a:buChar char="•"/>
            </a:pPr>
            <a:r>
              <a:rPr lang="en-US" sz="1100" dirty="0">
                <a:solidFill>
                  <a:schemeClr val="bg1"/>
                </a:solidFill>
                <a:latin typeface="Calibri"/>
                <a:ea typeface="Calibri"/>
                <a:cs typeface="Calibri"/>
                <a:sym typeface="Calibri"/>
              </a:rPr>
              <a:t>No. of corrosion related downtime events</a:t>
            </a:r>
            <a:endParaRPr sz="1100" dirty="0">
              <a:solidFill>
                <a:schemeClr val="bg1"/>
              </a:solidFill>
              <a:latin typeface="Calibri"/>
              <a:ea typeface="Calibri"/>
              <a:cs typeface="Calibri"/>
              <a:sym typeface="Calibri"/>
            </a:endParaRPr>
          </a:p>
        </p:txBody>
      </p:sp>
      <p:cxnSp>
        <p:nvCxnSpPr>
          <p:cNvPr id="887" name="Google Shape;887;p20"/>
          <p:cNvCxnSpPr/>
          <p:nvPr/>
        </p:nvCxnSpPr>
        <p:spPr>
          <a:xfrm>
            <a:off x="2819400" y="3048000"/>
            <a:ext cx="0" cy="2057400"/>
          </a:xfrm>
          <a:prstGeom prst="straightConnector1">
            <a:avLst/>
          </a:prstGeom>
          <a:noFill/>
          <a:ln w="9525" cap="flat" cmpd="sng">
            <a:solidFill>
              <a:schemeClr val="bg1"/>
            </a:solidFill>
            <a:prstDash val="solid"/>
            <a:round/>
            <a:headEnd type="none" w="sm" len="sm"/>
            <a:tailEnd type="stealth" w="med" len="med"/>
          </a:ln>
        </p:spPr>
      </p:cxnSp>
      <p:cxnSp>
        <p:nvCxnSpPr>
          <p:cNvPr id="888" name="Google Shape;888;p20"/>
          <p:cNvCxnSpPr/>
          <p:nvPr/>
        </p:nvCxnSpPr>
        <p:spPr>
          <a:xfrm>
            <a:off x="4267200" y="2362200"/>
            <a:ext cx="0" cy="457200"/>
          </a:xfrm>
          <a:prstGeom prst="straightConnector1">
            <a:avLst/>
          </a:prstGeom>
          <a:noFill/>
          <a:ln w="9525" cap="flat" cmpd="sng">
            <a:solidFill>
              <a:srgbClr val="7F7F7F"/>
            </a:solidFill>
            <a:prstDash val="solid"/>
            <a:round/>
            <a:headEnd type="none" w="sm" len="sm"/>
            <a:tailEnd type="none" w="sm" len="sm"/>
          </a:ln>
        </p:spPr>
      </p:cxnSp>
      <p:sp>
        <p:nvSpPr>
          <p:cNvPr id="889" name="Google Shape;889;p20"/>
          <p:cNvSpPr txBox="1"/>
          <p:nvPr/>
        </p:nvSpPr>
        <p:spPr>
          <a:xfrm>
            <a:off x="2286000" y="3478212"/>
            <a:ext cx="1049337" cy="560388"/>
          </a:xfrm>
          <a:prstGeom prst="rect">
            <a:avLst/>
          </a:prstGeom>
          <a:solidFill>
            <a:srgbClr val="8CB3E3"/>
          </a:solidFill>
          <a:ln>
            <a:noFill/>
          </a:ln>
        </p:spPr>
        <p:txBody>
          <a:bodyPr spcFirstLastPara="1" wrap="square" lIns="54000" tIns="45700" rIns="54000" bIns="45700" anchor="ctr" anchorCtr="0">
            <a:noAutofit/>
          </a:bodyPr>
          <a:lstStyle/>
          <a:p>
            <a:pPr marL="0" marR="0" lvl="0" indent="0" algn="ctr" rtl="0">
              <a:spcBef>
                <a:spcPts val="0"/>
              </a:spcBef>
              <a:spcAft>
                <a:spcPts val="0"/>
              </a:spcAft>
              <a:buNone/>
            </a:pPr>
            <a:r>
              <a:rPr lang="en-US" sz="1100" dirty="0">
                <a:solidFill>
                  <a:schemeClr val="dk1"/>
                </a:solidFill>
                <a:latin typeface="Calibri"/>
                <a:ea typeface="Calibri"/>
                <a:cs typeface="Calibri"/>
                <a:sym typeface="Calibri"/>
              </a:rPr>
              <a:t>Reduce Unscheduled Downtime</a:t>
            </a:r>
            <a:endParaRPr sz="1100" dirty="0">
              <a:solidFill>
                <a:schemeClr val="dk1"/>
              </a:solidFill>
              <a:latin typeface="Calibri"/>
              <a:ea typeface="Calibri"/>
              <a:cs typeface="Calibri"/>
              <a:sym typeface="Calibri"/>
            </a:endParaRPr>
          </a:p>
        </p:txBody>
      </p:sp>
      <p:sp>
        <p:nvSpPr>
          <p:cNvPr id="890" name="Google Shape;890;p20"/>
          <p:cNvSpPr txBox="1"/>
          <p:nvPr/>
        </p:nvSpPr>
        <p:spPr>
          <a:xfrm>
            <a:off x="2303463" y="4316412"/>
            <a:ext cx="1049337" cy="560388"/>
          </a:xfrm>
          <a:prstGeom prst="rect">
            <a:avLst/>
          </a:prstGeom>
          <a:solidFill>
            <a:srgbClr val="8CB3E3"/>
          </a:solidFill>
          <a:ln>
            <a:noFill/>
          </a:ln>
        </p:spPr>
        <p:txBody>
          <a:bodyPr spcFirstLastPara="1" wrap="square" lIns="54000" tIns="45700" rIns="54000" bIns="45700" anchor="ctr" anchorCtr="0">
            <a:noAutofit/>
          </a:bodyPr>
          <a:lstStyle/>
          <a:p>
            <a:pPr marL="0" marR="0" lvl="0" indent="0" algn="ctr" rtl="0">
              <a:spcBef>
                <a:spcPts val="0"/>
              </a:spcBef>
              <a:spcAft>
                <a:spcPts val="0"/>
              </a:spcAft>
              <a:buNone/>
            </a:pPr>
            <a:r>
              <a:rPr lang="en-US" sz="1100">
                <a:solidFill>
                  <a:schemeClr val="dk1"/>
                </a:solidFill>
                <a:latin typeface="Calibri"/>
                <a:ea typeface="Calibri"/>
                <a:cs typeface="Calibri"/>
                <a:sym typeface="Calibri"/>
              </a:rPr>
              <a:t>Minimize Unscheduled Repairs</a:t>
            </a:r>
            <a:endParaRPr sz="1100">
              <a:solidFill>
                <a:schemeClr val="dk1"/>
              </a:solidFill>
              <a:latin typeface="Calibri"/>
              <a:ea typeface="Calibri"/>
              <a:cs typeface="Calibri"/>
              <a:sym typeface="Calibri"/>
            </a:endParaRPr>
          </a:p>
        </p:txBody>
      </p:sp>
      <p:sp>
        <p:nvSpPr>
          <p:cNvPr id="891" name="Google Shape;891;p20"/>
          <p:cNvSpPr txBox="1"/>
          <p:nvPr/>
        </p:nvSpPr>
        <p:spPr>
          <a:xfrm>
            <a:off x="2303463" y="5154612"/>
            <a:ext cx="1049337" cy="560388"/>
          </a:xfrm>
          <a:prstGeom prst="rect">
            <a:avLst/>
          </a:prstGeom>
          <a:solidFill>
            <a:srgbClr val="8CB3E3"/>
          </a:solidFill>
          <a:ln>
            <a:noFill/>
          </a:ln>
        </p:spPr>
        <p:txBody>
          <a:bodyPr spcFirstLastPara="1" wrap="square" lIns="54000" tIns="45700" rIns="54000" bIns="45700" anchor="ctr" anchorCtr="0">
            <a:noAutofit/>
          </a:bodyPr>
          <a:lstStyle/>
          <a:p>
            <a:pPr marL="0" marR="0" lvl="0" indent="0" algn="ctr" rtl="0">
              <a:spcBef>
                <a:spcPts val="0"/>
              </a:spcBef>
              <a:spcAft>
                <a:spcPts val="0"/>
              </a:spcAft>
              <a:buNone/>
            </a:pPr>
            <a:r>
              <a:rPr lang="en-US" sz="1100">
                <a:solidFill>
                  <a:schemeClr val="dk1"/>
                </a:solidFill>
                <a:latin typeface="Calibri"/>
                <a:ea typeface="Calibri"/>
                <a:cs typeface="Calibri"/>
                <a:sym typeface="Calibri"/>
              </a:rPr>
              <a:t>Optimize Preventive Maintenance</a:t>
            </a:r>
            <a:endParaRPr sz="1100">
              <a:solidFill>
                <a:schemeClr val="dk1"/>
              </a:solidFill>
              <a:latin typeface="Calibri"/>
              <a:ea typeface="Calibri"/>
              <a:cs typeface="Calibri"/>
              <a:sym typeface="Calibri"/>
            </a:endParaRPr>
          </a:p>
        </p:txBody>
      </p:sp>
      <p:cxnSp>
        <p:nvCxnSpPr>
          <p:cNvPr id="892" name="Google Shape;892;p20"/>
          <p:cNvCxnSpPr/>
          <p:nvPr/>
        </p:nvCxnSpPr>
        <p:spPr>
          <a:xfrm>
            <a:off x="2819400" y="3048000"/>
            <a:ext cx="1447800" cy="0"/>
          </a:xfrm>
          <a:prstGeom prst="straightConnector1">
            <a:avLst/>
          </a:prstGeom>
          <a:noFill/>
          <a:ln w="9525" cap="flat" cmpd="sng">
            <a:solidFill>
              <a:schemeClr val="bg1"/>
            </a:solidFill>
            <a:prstDash val="solid"/>
            <a:round/>
            <a:headEnd type="none" w="sm" len="sm"/>
            <a:tailEnd type="none" w="sm" len="sm"/>
          </a:ln>
        </p:spPr>
      </p:cxnSp>
      <p:cxnSp>
        <p:nvCxnSpPr>
          <p:cNvPr id="893" name="Google Shape;893;p20"/>
          <p:cNvCxnSpPr/>
          <p:nvPr/>
        </p:nvCxnSpPr>
        <p:spPr>
          <a:xfrm>
            <a:off x="4267200" y="2362200"/>
            <a:ext cx="0" cy="685800"/>
          </a:xfrm>
          <a:prstGeom prst="straightConnector1">
            <a:avLst/>
          </a:prstGeom>
          <a:noFill/>
          <a:ln w="9525" cap="flat" cmpd="sng">
            <a:solidFill>
              <a:schemeClr val="bg1"/>
            </a:solidFill>
            <a:prstDash val="solid"/>
            <a:round/>
            <a:headEnd type="none" w="sm" len="sm"/>
            <a:tailEnd type="none" w="sm" len="sm"/>
          </a:ln>
        </p:spPr>
      </p:cxnSp>
      <p:sp>
        <p:nvSpPr>
          <p:cNvPr id="894" name="Google Shape;894;p20"/>
          <p:cNvSpPr txBox="1"/>
          <p:nvPr/>
        </p:nvSpPr>
        <p:spPr>
          <a:xfrm>
            <a:off x="3751263" y="2259012"/>
            <a:ext cx="1049337" cy="560388"/>
          </a:xfrm>
          <a:prstGeom prst="rect">
            <a:avLst/>
          </a:prstGeom>
          <a:solidFill>
            <a:schemeClr val="accent1"/>
          </a:solidFill>
          <a:ln>
            <a:noFill/>
          </a:ln>
        </p:spPr>
        <p:txBody>
          <a:bodyPr spcFirstLastPara="1" wrap="square" lIns="54000" tIns="45700" rIns="54000" bIns="45700" anchor="ctr" anchorCtr="0">
            <a:noAutofit/>
          </a:bodyPr>
          <a:lstStyle/>
          <a:p>
            <a:pPr marL="0" marR="0" lvl="0" indent="0" algn="ctr" rtl="0">
              <a:spcBef>
                <a:spcPts val="0"/>
              </a:spcBef>
              <a:spcAft>
                <a:spcPts val="0"/>
              </a:spcAft>
              <a:buNone/>
            </a:pPr>
            <a:r>
              <a:rPr lang="en-US" sz="1100" dirty="0">
                <a:solidFill>
                  <a:schemeClr val="lt1"/>
                </a:solidFill>
                <a:latin typeface="Calibri"/>
                <a:ea typeface="Calibri"/>
                <a:cs typeface="Calibri"/>
                <a:sym typeface="Calibri"/>
              </a:rPr>
              <a:t>Increase Asset Utilization</a:t>
            </a:r>
            <a:endParaRPr sz="1100" dirty="0">
              <a:solidFill>
                <a:schemeClr val="lt1"/>
              </a:solidFill>
              <a:latin typeface="Calibri"/>
              <a:ea typeface="Calibri"/>
              <a:cs typeface="Calibri"/>
              <a:sym typeface="Calibri"/>
            </a:endParaRPr>
          </a:p>
        </p:txBody>
      </p:sp>
      <p:pic>
        <p:nvPicPr>
          <p:cNvPr id="2" name="Google Shape;366;p4">
            <a:extLst>
              <a:ext uri="{FF2B5EF4-FFF2-40B4-BE49-F238E27FC236}">
                <a16:creationId xmlns:a16="http://schemas.microsoft.com/office/drawing/2014/main" id="{63F57E6C-D05C-D8C2-028F-E7AB8530A44F}"/>
              </a:ext>
            </a:extLst>
          </p:cNvPr>
          <p:cNvPicPr preferRelativeResize="0"/>
          <p:nvPr/>
        </p:nvPicPr>
        <p:blipFill rotWithShape="1">
          <a:blip r:embed="rId3">
            <a:alphaModFix amt="58000"/>
          </a:blip>
          <a:srcRect/>
          <a:stretch/>
        </p:blipFill>
        <p:spPr>
          <a:xfrm>
            <a:off x="4675248" y="3527895"/>
            <a:ext cx="1608395" cy="1706902"/>
          </a:xfrm>
          <a:prstGeom prst="rect">
            <a:avLst/>
          </a:prstGeom>
          <a:noFill/>
          <a:ln>
            <a:noFill/>
          </a:ln>
          <a:effectLst>
            <a:outerShdw blurRad="50800" dist="50800" dir="5400000" algn="ctr" rotWithShape="0">
              <a:schemeClr val="bg1"/>
            </a:outerShdw>
          </a:effectLst>
        </p:spPr>
      </p:pic>
      <p:sp>
        <p:nvSpPr>
          <p:cNvPr id="6" name="Flowchart: Alternate Process 5">
            <a:extLst>
              <a:ext uri="{FF2B5EF4-FFF2-40B4-BE49-F238E27FC236}">
                <a16:creationId xmlns:a16="http://schemas.microsoft.com/office/drawing/2014/main" id="{D43C640B-B6AD-0EB7-4F1F-A7E8A4AD0B04}"/>
              </a:ext>
            </a:extLst>
          </p:cNvPr>
          <p:cNvSpPr/>
          <p:nvPr/>
        </p:nvSpPr>
        <p:spPr>
          <a:xfrm rot="16200000">
            <a:off x="4645898" y="4470622"/>
            <a:ext cx="676577" cy="137160"/>
          </a:xfrm>
          <a:prstGeom prst="flowChartAlternateProcess">
            <a:avLst/>
          </a:prstGeom>
          <a:solidFill>
            <a:srgbClr val="12BEBA"/>
          </a:solidFill>
          <a:ln>
            <a:noFill/>
          </a:ln>
          <a:effectLst/>
          <a:scene3d>
            <a:camera prst="orthographicFront"/>
            <a:lightRig rig="threePt" dir="t"/>
          </a:scene3d>
          <a:sp3d contourW="12700">
            <a:bevelB/>
            <a:contourClr>
              <a:schemeClr val="bg1">
                <a:lumMod val="65000"/>
              </a:schemeClr>
            </a:contourClr>
          </a:sp3d>
        </p:spPr>
        <p:style>
          <a:lnRef idx="2">
            <a:schemeClr val="accent1">
              <a:shade val="15000"/>
            </a:schemeClr>
          </a:lnRef>
          <a:fillRef idx="1">
            <a:schemeClr val="accent1"/>
          </a:fillRef>
          <a:effectRef idx="0">
            <a:schemeClr val="accent1"/>
          </a:effectRef>
          <a:fontRef idx="minor">
            <a:schemeClr val="lt1"/>
          </a:fontRef>
        </p:style>
        <p:txBody>
          <a:bodyPr vert="vert270" rtlCol="0" anchor="ctr">
            <a:normAutofit fontScale="85000" lnSpcReduction="10000"/>
            <a:sp3d/>
          </a:bodyPr>
          <a:lstStyle/>
          <a:p>
            <a:pPr algn="ctr"/>
            <a:r>
              <a:rPr lang="en-US" sz="500" dirty="0"/>
              <a:t>COE 120 AE</a:t>
            </a:r>
          </a:p>
        </p:txBody>
      </p:sp>
      <p:sp>
        <p:nvSpPr>
          <p:cNvPr id="9" name="Flowchart: Alternate Process 8">
            <a:extLst>
              <a:ext uri="{FF2B5EF4-FFF2-40B4-BE49-F238E27FC236}">
                <a16:creationId xmlns:a16="http://schemas.microsoft.com/office/drawing/2014/main" id="{939F3FD8-3CAD-E221-ED87-9F64E4B65399}"/>
              </a:ext>
            </a:extLst>
          </p:cNvPr>
          <p:cNvSpPr/>
          <p:nvPr/>
        </p:nvSpPr>
        <p:spPr>
          <a:xfrm rot="16200000">
            <a:off x="5164780" y="4073690"/>
            <a:ext cx="676577" cy="137160"/>
          </a:xfrm>
          <a:prstGeom prst="flowChartAlternateProcess">
            <a:avLst/>
          </a:prstGeom>
          <a:solidFill>
            <a:srgbClr val="0E9798"/>
          </a:solidFill>
          <a:ln>
            <a:noFill/>
          </a:ln>
          <a:effectLst/>
          <a:scene3d>
            <a:camera prst="orthographicFront"/>
            <a:lightRig rig="threePt" dir="t"/>
          </a:scene3d>
          <a:sp3d contourW="12700">
            <a:bevelB/>
            <a:contourClr>
              <a:schemeClr val="bg1">
                <a:lumMod val="65000"/>
              </a:schemeClr>
            </a:contourClr>
          </a:sp3d>
        </p:spPr>
        <p:style>
          <a:lnRef idx="2">
            <a:schemeClr val="accent1">
              <a:shade val="15000"/>
            </a:schemeClr>
          </a:lnRef>
          <a:fillRef idx="1">
            <a:schemeClr val="accent1"/>
          </a:fillRef>
          <a:effectRef idx="0">
            <a:schemeClr val="accent1"/>
          </a:effectRef>
          <a:fontRef idx="minor">
            <a:schemeClr val="lt1"/>
          </a:fontRef>
        </p:style>
        <p:txBody>
          <a:bodyPr vert="vert270" rtlCol="0" anchor="ctr">
            <a:normAutofit fontScale="85000" lnSpcReduction="10000"/>
          </a:bodyPr>
          <a:lstStyle/>
          <a:p>
            <a:pPr algn="ctr"/>
            <a:r>
              <a:rPr lang="en-US" sz="500" dirty="0"/>
              <a:t>COE 120 AE</a:t>
            </a:r>
          </a:p>
        </p:txBody>
      </p:sp>
      <p:sp>
        <p:nvSpPr>
          <p:cNvPr id="10" name="Flowchart: Alternate Process 9">
            <a:extLst>
              <a:ext uri="{FF2B5EF4-FFF2-40B4-BE49-F238E27FC236}">
                <a16:creationId xmlns:a16="http://schemas.microsoft.com/office/drawing/2014/main" id="{2A6E6996-9906-EA72-6A33-54B45D90BF55}"/>
              </a:ext>
            </a:extLst>
          </p:cNvPr>
          <p:cNvSpPr/>
          <p:nvPr/>
        </p:nvSpPr>
        <p:spPr>
          <a:xfrm rot="16200000">
            <a:off x="5842053" y="4114985"/>
            <a:ext cx="676577" cy="137160"/>
          </a:xfrm>
          <a:prstGeom prst="flowChartAlternateProcess">
            <a:avLst/>
          </a:prstGeom>
          <a:solidFill>
            <a:srgbClr val="2F5180"/>
          </a:solidFill>
          <a:ln>
            <a:noFill/>
          </a:ln>
          <a:effectLst/>
          <a:scene3d>
            <a:camera prst="orthographicFront"/>
            <a:lightRig rig="threePt" dir="t"/>
          </a:scene3d>
          <a:sp3d contourW="12700">
            <a:bevelB/>
            <a:contourClr>
              <a:schemeClr val="bg1">
                <a:lumMod val="65000"/>
              </a:schemeClr>
            </a:contourClr>
          </a:sp3d>
        </p:spPr>
        <p:style>
          <a:lnRef idx="2">
            <a:schemeClr val="accent1">
              <a:shade val="15000"/>
            </a:schemeClr>
          </a:lnRef>
          <a:fillRef idx="1">
            <a:schemeClr val="accent1"/>
          </a:fillRef>
          <a:effectRef idx="0">
            <a:schemeClr val="accent1"/>
          </a:effectRef>
          <a:fontRef idx="minor">
            <a:schemeClr val="lt1"/>
          </a:fontRef>
        </p:style>
        <p:txBody>
          <a:bodyPr vert="vert270" rtlCol="0" anchor="ctr">
            <a:normAutofit fontScale="85000" lnSpcReduction="10000"/>
          </a:bodyPr>
          <a:lstStyle/>
          <a:p>
            <a:pPr algn="ctr"/>
            <a:r>
              <a:rPr lang="en-US" sz="500" dirty="0"/>
              <a:t>COE 120 AE</a:t>
            </a:r>
          </a:p>
        </p:txBody>
      </p:sp>
      <p:graphicFrame>
        <p:nvGraphicFramePr>
          <p:cNvPr id="3" name="Google Shape;362;p4">
            <a:extLst>
              <a:ext uri="{FF2B5EF4-FFF2-40B4-BE49-F238E27FC236}">
                <a16:creationId xmlns:a16="http://schemas.microsoft.com/office/drawing/2014/main" id="{BEE5B8ED-2365-9FC1-D43D-D2554BCD1289}"/>
              </a:ext>
            </a:extLst>
          </p:cNvPr>
          <p:cNvGraphicFramePr/>
          <p:nvPr>
            <p:extLst>
              <p:ext uri="{D42A27DB-BD31-4B8C-83A1-F6EECF244321}">
                <p14:modId xmlns:p14="http://schemas.microsoft.com/office/powerpoint/2010/main" val="619274941"/>
              </p:ext>
            </p:extLst>
          </p:nvPr>
        </p:nvGraphicFramePr>
        <p:xfrm>
          <a:off x="3467101" y="3724157"/>
          <a:ext cx="4734554" cy="1615416"/>
        </p:xfrm>
        <a:graphic>
          <a:graphicData uri="http://schemas.openxmlformats.org/drawingml/2006/table">
            <a:tbl>
              <a:tblPr>
                <a:noFill/>
                <a:tableStyleId>{13BB0BDF-249D-4C5B-9F98-18BE964D94A9}</a:tableStyleId>
              </a:tblPr>
              <a:tblGrid>
                <a:gridCol w="987709">
                  <a:extLst>
                    <a:ext uri="{9D8B030D-6E8A-4147-A177-3AD203B41FA5}">
                      <a16:colId xmlns:a16="http://schemas.microsoft.com/office/drawing/2014/main" val="20000"/>
                    </a:ext>
                  </a:extLst>
                </a:gridCol>
                <a:gridCol w="1534105">
                  <a:extLst>
                    <a:ext uri="{9D8B030D-6E8A-4147-A177-3AD203B41FA5}">
                      <a16:colId xmlns:a16="http://schemas.microsoft.com/office/drawing/2014/main" val="20001"/>
                    </a:ext>
                  </a:extLst>
                </a:gridCol>
                <a:gridCol w="1106370">
                  <a:extLst>
                    <a:ext uri="{9D8B030D-6E8A-4147-A177-3AD203B41FA5}">
                      <a16:colId xmlns:a16="http://schemas.microsoft.com/office/drawing/2014/main" val="20002"/>
                    </a:ext>
                  </a:extLst>
                </a:gridCol>
                <a:gridCol w="1106370">
                  <a:extLst>
                    <a:ext uri="{9D8B030D-6E8A-4147-A177-3AD203B41FA5}">
                      <a16:colId xmlns:a16="http://schemas.microsoft.com/office/drawing/2014/main" val="20003"/>
                    </a:ext>
                  </a:extLst>
                </a:gridCol>
              </a:tblGrid>
              <a:tr h="538472">
                <a:tc>
                  <a:txBody>
                    <a:bodyPr/>
                    <a:lstStyle/>
                    <a:p>
                      <a:pPr marL="0" marR="0" lvl="0" indent="0" algn="l" rtl="0">
                        <a:lnSpc>
                          <a:spcPct val="100000"/>
                        </a:lnSpc>
                        <a:spcBef>
                          <a:spcPts val="0"/>
                        </a:spcBef>
                        <a:spcAft>
                          <a:spcPts val="0"/>
                        </a:spcAft>
                        <a:buClr>
                          <a:schemeClr val="dk1"/>
                        </a:buClr>
                        <a:buSzPts val="1040"/>
                        <a:buFont typeface="Noto Sans Symbols"/>
                        <a:buNone/>
                      </a:pPr>
                      <a:r>
                        <a:rPr lang="en-US" sz="850" b="1" i="0" u="none" strike="noStrike" cap="none" dirty="0">
                          <a:solidFill>
                            <a:schemeClr val="bg1"/>
                          </a:solidFill>
                          <a:latin typeface="Trebuchet MS"/>
                          <a:ea typeface="Trebuchet MS"/>
                          <a:cs typeface="Trebuchet MS"/>
                          <a:sym typeface="Trebuchet MS"/>
                        </a:rPr>
                        <a:t>Company</a:t>
                      </a:r>
                      <a:endParaRPr sz="850" dirty="0">
                        <a:solidFill>
                          <a:schemeClr val="bg1"/>
                        </a:solidFill>
                      </a:endParaRPr>
                    </a:p>
                    <a:p>
                      <a:pPr marL="0" marR="0" lvl="0" indent="0" algn="l" rtl="0">
                        <a:lnSpc>
                          <a:spcPct val="100000"/>
                        </a:lnSpc>
                        <a:spcBef>
                          <a:spcPts val="0"/>
                        </a:spcBef>
                        <a:spcAft>
                          <a:spcPts val="0"/>
                        </a:spcAft>
                        <a:buClr>
                          <a:schemeClr val="dk1"/>
                        </a:buClr>
                        <a:buSzPts val="1040"/>
                        <a:buFont typeface="Noto Sans Symbols"/>
                        <a:buNone/>
                      </a:pPr>
                      <a:r>
                        <a:rPr lang="en-US" sz="850" b="1" i="0" u="none" strike="noStrike" cap="none" dirty="0">
                          <a:solidFill>
                            <a:schemeClr val="bg1"/>
                          </a:solidFill>
                          <a:latin typeface="Trebuchet MS"/>
                          <a:ea typeface="Trebuchet MS"/>
                          <a:cs typeface="Trebuchet MS"/>
                          <a:sym typeface="Trebuchet MS"/>
                        </a:rPr>
                        <a:t>Level</a:t>
                      </a:r>
                      <a:endParaRPr sz="850" dirty="0">
                        <a:solidFill>
                          <a:schemeClr val="bg1"/>
                        </a:solidFill>
                      </a:endParaRPr>
                    </a:p>
                    <a:p>
                      <a:pPr marL="0" marR="0" lvl="0" indent="0" algn="l" rtl="0">
                        <a:lnSpc>
                          <a:spcPct val="100000"/>
                        </a:lnSpc>
                        <a:spcBef>
                          <a:spcPts val="0"/>
                        </a:spcBef>
                        <a:spcAft>
                          <a:spcPts val="0"/>
                        </a:spcAft>
                        <a:buClr>
                          <a:schemeClr val="dk1"/>
                        </a:buClr>
                        <a:buSzPts val="1040"/>
                        <a:buFont typeface="Noto Sans Symbols"/>
                        <a:buNone/>
                      </a:pPr>
                      <a:r>
                        <a:rPr lang="en-US" sz="850" b="1" i="0" u="none" strike="noStrike" cap="none" dirty="0">
                          <a:solidFill>
                            <a:schemeClr val="bg1"/>
                          </a:solidFill>
                          <a:latin typeface="Trebuchet MS"/>
                          <a:ea typeface="Trebuchet MS"/>
                          <a:cs typeface="Trebuchet MS"/>
                          <a:sym typeface="Trebuchet MS"/>
                        </a:rPr>
                        <a:t>Performance</a:t>
                      </a:r>
                      <a:endParaRPr sz="850" dirty="0">
                        <a:solidFill>
                          <a:schemeClr val="bg1"/>
                        </a:solidFill>
                      </a:endParaRPr>
                    </a:p>
                  </a:txBody>
                  <a:tcPr marL="73150" marR="73150" marT="73150" marB="7315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tcPr>
                </a:tc>
                <a:tc>
                  <a:txBody>
                    <a:bodyPr/>
                    <a:lstStyle/>
                    <a:p>
                      <a:pPr marL="0" marR="0" lvl="0" indent="0" algn="l" rtl="0">
                        <a:lnSpc>
                          <a:spcPct val="106000"/>
                        </a:lnSpc>
                        <a:spcBef>
                          <a:spcPts val="0"/>
                        </a:spcBef>
                        <a:spcAft>
                          <a:spcPts val="0"/>
                        </a:spcAft>
                        <a:buClr>
                          <a:schemeClr val="dk1"/>
                        </a:buClr>
                        <a:buSzPts val="880"/>
                        <a:buFont typeface="Noto Sans Symbols"/>
                        <a:buNone/>
                      </a:pPr>
                      <a:endParaRPr sz="850" b="0" i="0" u="none" strike="noStrike" cap="none" dirty="0">
                        <a:solidFill>
                          <a:schemeClr val="bg1"/>
                        </a:solidFill>
                        <a:latin typeface="Trebuchet MS"/>
                        <a:ea typeface="Trebuchet MS"/>
                        <a:cs typeface="Trebuchet MS"/>
                        <a:sym typeface="Trebuchet MS"/>
                      </a:endParaRPr>
                    </a:p>
                  </a:txBody>
                  <a:tcPr marL="73150" marR="73150" marT="73150" marB="73150">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2700" cap="flat" cmpd="sng" algn="ctr">
                      <a:solidFill>
                        <a:schemeClr val="bg2"/>
                      </a:solidFill>
                      <a:prstDash val="solid"/>
                      <a:round/>
                      <a:headEnd type="none" w="med" len="med"/>
                      <a:tailEnd type="none" w="med" len="med"/>
                    </a:lnT>
                    <a:lnB w="12700" cap="flat" cmpd="sng">
                      <a:solidFill>
                        <a:srgbClr val="336699"/>
                      </a:solidFill>
                      <a:prstDash val="solid"/>
                      <a:round/>
                      <a:headEnd type="none" w="sm" len="sm"/>
                      <a:tailEnd type="none" w="sm" len="sm"/>
                    </a:lnB>
                  </a:tcPr>
                </a:tc>
                <a:tc>
                  <a:txBody>
                    <a:bodyPr/>
                    <a:lstStyle/>
                    <a:p>
                      <a:pPr marL="0" marR="0" lvl="0" indent="0" algn="l" rtl="0">
                        <a:lnSpc>
                          <a:spcPct val="106000"/>
                        </a:lnSpc>
                        <a:spcBef>
                          <a:spcPts val="0"/>
                        </a:spcBef>
                        <a:spcAft>
                          <a:spcPts val="0"/>
                        </a:spcAft>
                        <a:buClr>
                          <a:schemeClr val="dk1"/>
                        </a:buClr>
                        <a:buSzPts val="880"/>
                        <a:buFont typeface="Noto Sans Symbols"/>
                        <a:buNone/>
                      </a:pPr>
                      <a:endParaRPr sz="850" b="0" i="0" u="none" strike="noStrike" cap="none" dirty="0">
                        <a:solidFill>
                          <a:schemeClr val="bg1"/>
                        </a:solidFill>
                        <a:latin typeface="Trebuchet MS"/>
                        <a:ea typeface="Trebuchet MS"/>
                        <a:cs typeface="Trebuchet MS"/>
                        <a:sym typeface="Trebuchet MS"/>
                      </a:endParaRPr>
                    </a:p>
                  </a:txBody>
                  <a:tcPr marL="73150" marR="73150" marT="73150" marB="73150">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2700" cap="flat" cmpd="sng" algn="ctr">
                      <a:solidFill>
                        <a:schemeClr val="bg2"/>
                      </a:solidFill>
                      <a:prstDash val="solid"/>
                      <a:round/>
                      <a:headEnd type="none" w="med" len="med"/>
                      <a:tailEnd type="none" w="med" len="med"/>
                    </a:lnT>
                    <a:lnB w="12700" cap="flat" cmpd="sng">
                      <a:solidFill>
                        <a:srgbClr val="336699"/>
                      </a:solidFill>
                      <a:prstDash val="solid"/>
                      <a:round/>
                      <a:headEnd type="none" w="sm" len="sm"/>
                      <a:tailEnd type="none" w="sm" len="sm"/>
                    </a:lnB>
                  </a:tcPr>
                </a:tc>
                <a:tc>
                  <a:txBody>
                    <a:bodyPr/>
                    <a:lstStyle/>
                    <a:p>
                      <a:pPr marL="0" marR="0" lvl="0" indent="0" algn="l" rtl="0">
                        <a:lnSpc>
                          <a:spcPct val="106000"/>
                        </a:lnSpc>
                        <a:spcBef>
                          <a:spcPts val="0"/>
                        </a:spcBef>
                        <a:spcAft>
                          <a:spcPts val="0"/>
                        </a:spcAft>
                        <a:buClr>
                          <a:schemeClr val="dk1"/>
                        </a:buClr>
                        <a:buSzPts val="880"/>
                        <a:buFont typeface="Noto Sans Symbols"/>
                        <a:buNone/>
                      </a:pPr>
                      <a:endParaRPr sz="850" b="0" i="0" u="none" strike="noStrike" cap="none" dirty="0">
                        <a:solidFill>
                          <a:schemeClr val="bg1"/>
                        </a:solidFill>
                        <a:latin typeface="Trebuchet MS"/>
                        <a:ea typeface="Trebuchet MS"/>
                        <a:cs typeface="Trebuchet MS"/>
                        <a:sym typeface="Trebuchet MS"/>
                      </a:endParaRPr>
                    </a:p>
                  </a:txBody>
                  <a:tcPr marL="73150" marR="73150" marT="73150" marB="73150">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2700" cap="flat" cmpd="sng" algn="ctr">
                      <a:solidFill>
                        <a:schemeClr val="bg2"/>
                      </a:solidFill>
                      <a:prstDash val="solid"/>
                      <a:round/>
                      <a:headEnd type="none" w="med" len="med"/>
                      <a:tailEnd type="none" w="med" len="med"/>
                    </a:lnT>
                    <a:lnB w="12700" cap="flat" cmpd="sng">
                      <a:solidFill>
                        <a:srgbClr val="336699"/>
                      </a:solidFill>
                      <a:prstDash val="solid"/>
                      <a:round/>
                      <a:headEnd type="none" w="sm" len="sm"/>
                      <a:tailEnd type="none" w="sm" len="sm"/>
                    </a:lnB>
                  </a:tcPr>
                </a:tc>
                <a:extLst>
                  <a:ext uri="{0D108BD9-81ED-4DB2-BD59-A6C34878D82A}">
                    <a16:rowId xmlns:a16="http://schemas.microsoft.com/office/drawing/2014/main" val="10000"/>
                  </a:ext>
                </a:extLst>
              </a:tr>
              <a:tr h="538472">
                <a:tc>
                  <a:txBody>
                    <a:bodyPr/>
                    <a:lstStyle/>
                    <a:p>
                      <a:pPr marL="0" marR="0" lvl="0" indent="0" algn="l" rtl="0">
                        <a:lnSpc>
                          <a:spcPct val="100000"/>
                        </a:lnSpc>
                        <a:spcBef>
                          <a:spcPts val="0"/>
                        </a:spcBef>
                        <a:spcAft>
                          <a:spcPts val="0"/>
                        </a:spcAft>
                        <a:buClr>
                          <a:schemeClr val="dk1"/>
                        </a:buClr>
                        <a:buSzPts val="1040"/>
                        <a:buFont typeface="Noto Sans Symbols"/>
                        <a:buNone/>
                      </a:pPr>
                      <a:r>
                        <a:rPr lang="en-US" sz="850" b="1" i="0" u="none" strike="noStrike" cap="none" dirty="0">
                          <a:solidFill>
                            <a:schemeClr val="bg1"/>
                          </a:solidFill>
                          <a:latin typeface="Trebuchet MS"/>
                          <a:ea typeface="Trebuchet MS"/>
                          <a:cs typeface="Trebuchet MS"/>
                          <a:sym typeface="Trebuchet MS"/>
                        </a:rPr>
                        <a:t>Process</a:t>
                      </a:r>
                      <a:endParaRPr sz="850" dirty="0">
                        <a:solidFill>
                          <a:schemeClr val="bg1"/>
                        </a:solidFill>
                      </a:endParaRPr>
                    </a:p>
                    <a:p>
                      <a:pPr marL="0" marR="0" lvl="0" indent="0" algn="l" rtl="0">
                        <a:lnSpc>
                          <a:spcPct val="100000"/>
                        </a:lnSpc>
                        <a:spcBef>
                          <a:spcPts val="0"/>
                        </a:spcBef>
                        <a:spcAft>
                          <a:spcPts val="0"/>
                        </a:spcAft>
                        <a:buClr>
                          <a:schemeClr val="dk1"/>
                        </a:buClr>
                        <a:buSzPts val="1040"/>
                        <a:buFont typeface="Noto Sans Symbols"/>
                        <a:buNone/>
                      </a:pPr>
                      <a:r>
                        <a:rPr lang="en-US" sz="850" b="1" i="0" u="none" strike="noStrike" cap="none" dirty="0">
                          <a:solidFill>
                            <a:schemeClr val="bg1"/>
                          </a:solidFill>
                          <a:latin typeface="Trebuchet MS"/>
                          <a:ea typeface="Trebuchet MS"/>
                          <a:cs typeface="Trebuchet MS"/>
                          <a:sym typeface="Trebuchet MS"/>
                        </a:rPr>
                        <a:t>Level Performance</a:t>
                      </a:r>
                      <a:endParaRPr sz="850" dirty="0">
                        <a:solidFill>
                          <a:schemeClr val="bg1"/>
                        </a:solidFill>
                      </a:endParaRPr>
                    </a:p>
                  </a:txBody>
                  <a:tcPr marL="73150" marR="73150" marT="73150" marB="7315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tcPr>
                </a:tc>
                <a:tc>
                  <a:txBody>
                    <a:bodyPr/>
                    <a:lstStyle/>
                    <a:p>
                      <a:pPr marL="0" marR="0" lvl="0" indent="0" algn="l" rtl="0">
                        <a:lnSpc>
                          <a:spcPct val="106000"/>
                        </a:lnSpc>
                        <a:spcBef>
                          <a:spcPts val="0"/>
                        </a:spcBef>
                        <a:spcAft>
                          <a:spcPts val="0"/>
                        </a:spcAft>
                        <a:buClr>
                          <a:schemeClr val="dk1"/>
                        </a:buClr>
                        <a:buSzPts val="880"/>
                        <a:buFont typeface="Noto Sans Symbols"/>
                        <a:buNone/>
                      </a:pPr>
                      <a:endParaRPr sz="850" b="0" i="0" u="none" strike="noStrike" cap="none" dirty="0">
                        <a:solidFill>
                          <a:schemeClr val="bg1"/>
                        </a:solidFill>
                        <a:latin typeface="Trebuchet MS"/>
                        <a:ea typeface="Trebuchet MS"/>
                        <a:cs typeface="Trebuchet MS"/>
                        <a:sym typeface="Trebuchet MS"/>
                      </a:endParaRPr>
                    </a:p>
                  </a:txBody>
                  <a:tcPr marL="73150" marR="73150" marT="73150" marB="73150">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2700" cap="flat" cmpd="sng">
                      <a:solidFill>
                        <a:srgbClr val="336699"/>
                      </a:solidFill>
                      <a:prstDash val="solid"/>
                      <a:round/>
                      <a:headEnd type="none" w="sm" len="sm"/>
                      <a:tailEnd type="none" w="sm" len="sm"/>
                    </a:lnT>
                    <a:lnB w="12700" cap="flat" cmpd="sng">
                      <a:solidFill>
                        <a:srgbClr val="336699"/>
                      </a:solidFill>
                      <a:prstDash val="solid"/>
                      <a:round/>
                      <a:headEnd type="none" w="sm" len="sm"/>
                      <a:tailEnd type="none" w="sm" len="sm"/>
                    </a:lnB>
                  </a:tcPr>
                </a:tc>
                <a:tc>
                  <a:txBody>
                    <a:bodyPr/>
                    <a:lstStyle/>
                    <a:p>
                      <a:pPr marL="0" marR="0" lvl="0" indent="0" algn="l" rtl="0">
                        <a:lnSpc>
                          <a:spcPct val="106000"/>
                        </a:lnSpc>
                        <a:spcBef>
                          <a:spcPts val="0"/>
                        </a:spcBef>
                        <a:spcAft>
                          <a:spcPts val="0"/>
                        </a:spcAft>
                        <a:buClr>
                          <a:schemeClr val="dk1"/>
                        </a:buClr>
                        <a:buSzPts val="880"/>
                        <a:buFont typeface="Noto Sans Symbols"/>
                        <a:buNone/>
                      </a:pPr>
                      <a:endParaRPr sz="850" b="0" i="0" u="none" strike="noStrike" cap="none" dirty="0">
                        <a:solidFill>
                          <a:schemeClr val="bg1"/>
                        </a:solidFill>
                        <a:latin typeface="Trebuchet MS"/>
                        <a:ea typeface="Trebuchet MS"/>
                        <a:cs typeface="Trebuchet MS"/>
                        <a:sym typeface="Trebuchet MS"/>
                      </a:endParaRPr>
                    </a:p>
                  </a:txBody>
                  <a:tcPr marL="73150" marR="73150" marT="73150" marB="73150">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2700" cap="flat" cmpd="sng">
                      <a:solidFill>
                        <a:srgbClr val="336699"/>
                      </a:solidFill>
                      <a:prstDash val="solid"/>
                      <a:round/>
                      <a:headEnd type="none" w="sm" len="sm"/>
                      <a:tailEnd type="none" w="sm" len="sm"/>
                    </a:lnT>
                    <a:lnB w="12700" cap="flat" cmpd="sng">
                      <a:solidFill>
                        <a:srgbClr val="336699"/>
                      </a:solidFill>
                      <a:prstDash val="solid"/>
                      <a:round/>
                      <a:headEnd type="none" w="sm" len="sm"/>
                      <a:tailEnd type="none" w="sm" len="sm"/>
                    </a:lnB>
                  </a:tcPr>
                </a:tc>
                <a:tc>
                  <a:txBody>
                    <a:bodyPr/>
                    <a:lstStyle/>
                    <a:p>
                      <a:pPr marL="0" marR="0" lvl="0" indent="0" algn="l" rtl="0">
                        <a:lnSpc>
                          <a:spcPct val="106000"/>
                        </a:lnSpc>
                        <a:spcBef>
                          <a:spcPts val="0"/>
                        </a:spcBef>
                        <a:spcAft>
                          <a:spcPts val="0"/>
                        </a:spcAft>
                        <a:buClr>
                          <a:schemeClr val="dk1"/>
                        </a:buClr>
                        <a:buSzPts val="880"/>
                        <a:buFont typeface="Noto Sans Symbols"/>
                        <a:buNone/>
                      </a:pPr>
                      <a:endParaRPr sz="850" b="0" i="0" u="none" strike="noStrike" cap="none" dirty="0">
                        <a:solidFill>
                          <a:schemeClr val="bg1"/>
                        </a:solidFill>
                        <a:latin typeface="Trebuchet MS"/>
                        <a:ea typeface="Trebuchet MS"/>
                        <a:cs typeface="Trebuchet MS"/>
                        <a:sym typeface="Trebuchet MS"/>
                      </a:endParaRPr>
                    </a:p>
                  </a:txBody>
                  <a:tcPr marL="73150" marR="73150" marT="73150" marB="73150">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2700" cap="flat" cmpd="sng">
                      <a:solidFill>
                        <a:srgbClr val="336699"/>
                      </a:solidFill>
                      <a:prstDash val="solid"/>
                      <a:round/>
                      <a:headEnd type="none" w="sm" len="sm"/>
                      <a:tailEnd type="none" w="sm" len="sm"/>
                    </a:lnT>
                    <a:lnB w="12700" cap="flat" cmpd="sng">
                      <a:solidFill>
                        <a:srgbClr val="336699"/>
                      </a:solidFill>
                      <a:prstDash val="solid"/>
                      <a:round/>
                      <a:headEnd type="none" w="sm" len="sm"/>
                      <a:tailEnd type="none" w="sm" len="sm"/>
                    </a:lnB>
                  </a:tcPr>
                </a:tc>
                <a:extLst>
                  <a:ext uri="{0D108BD9-81ED-4DB2-BD59-A6C34878D82A}">
                    <a16:rowId xmlns:a16="http://schemas.microsoft.com/office/drawing/2014/main" val="10001"/>
                  </a:ext>
                </a:extLst>
              </a:tr>
              <a:tr h="538472">
                <a:tc>
                  <a:txBody>
                    <a:bodyPr/>
                    <a:lstStyle/>
                    <a:p>
                      <a:pPr marL="0" marR="0" lvl="0" indent="0" algn="l" rtl="0">
                        <a:lnSpc>
                          <a:spcPct val="100000"/>
                        </a:lnSpc>
                        <a:spcBef>
                          <a:spcPts val="0"/>
                        </a:spcBef>
                        <a:spcAft>
                          <a:spcPts val="0"/>
                        </a:spcAft>
                        <a:buClr>
                          <a:schemeClr val="dk1"/>
                        </a:buClr>
                        <a:buSzPts val="1040"/>
                        <a:buFont typeface="Noto Sans Symbols"/>
                        <a:buNone/>
                      </a:pPr>
                      <a:r>
                        <a:rPr lang="en-US" sz="850" b="1" i="0" u="none" strike="noStrike" cap="none" dirty="0">
                          <a:solidFill>
                            <a:schemeClr val="bg1"/>
                          </a:solidFill>
                          <a:latin typeface="Trebuchet MS"/>
                          <a:ea typeface="Trebuchet MS"/>
                          <a:cs typeface="Trebuchet MS"/>
                          <a:sym typeface="Trebuchet MS"/>
                        </a:rPr>
                        <a:t>Individual</a:t>
                      </a:r>
                      <a:endParaRPr sz="850" dirty="0">
                        <a:solidFill>
                          <a:schemeClr val="bg1"/>
                        </a:solidFill>
                      </a:endParaRPr>
                    </a:p>
                    <a:p>
                      <a:pPr marL="0" marR="0" lvl="0" indent="0" algn="l" rtl="0">
                        <a:lnSpc>
                          <a:spcPct val="100000"/>
                        </a:lnSpc>
                        <a:spcBef>
                          <a:spcPts val="0"/>
                        </a:spcBef>
                        <a:spcAft>
                          <a:spcPts val="0"/>
                        </a:spcAft>
                        <a:buClr>
                          <a:schemeClr val="dk1"/>
                        </a:buClr>
                        <a:buSzPts val="1040"/>
                        <a:buFont typeface="Noto Sans Symbols"/>
                        <a:buNone/>
                      </a:pPr>
                      <a:r>
                        <a:rPr lang="en-US" sz="850" b="1" i="0" u="none" strike="noStrike" cap="none" dirty="0">
                          <a:solidFill>
                            <a:schemeClr val="bg1"/>
                          </a:solidFill>
                          <a:latin typeface="Trebuchet MS"/>
                          <a:ea typeface="Trebuchet MS"/>
                          <a:cs typeface="Trebuchet MS"/>
                          <a:sym typeface="Trebuchet MS"/>
                        </a:rPr>
                        <a:t>Level Performance</a:t>
                      </a:r>
                      <a:endParaRPr sz="850" dirty="0">
                        <a:solidFill>
                          <a:schemeClr val="bg1"/>
                        </a:solidFill>
                      </a:endParaRPr>
                    </a:p>
                  </a:txBody>
                  <a:tcPr marL="73150" marR="73150" marT="73150" marB="7315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2700" cap="flat" cmpd="sng" algn="ctr">
                      <a:solidFill>
                        <a:srgbClr val="7F7F7F"/>
                      </a:solidFill>
                      <a:prstDash val="solid"/>
                      <a:round/>
                      <a:headEnd type="none" w="med" len="med"/>
                      <a:tailEnd type="none" w="med" len="med"/>
                    </a:lnT>
                    <a:lnB w="12700" cap="flat" cmpd="sng">
                      <a:solidFill>
                        <a:srgbClr val="336699"/>
                      </a:solidFill>
                      <a:prstDash val="solid"/>
                      <a:round/>
                      <a:headEnd type="none" w="sm" len="sm"/>
                      <a:tailEnd type="none" w="sm" len="sm"/>
                    </a:lnB>
                  </a:tcPr>
                </a:tc>
                <a:tc>
                  <a:txBody>
                    <a:bodyPr/>
                    <a:lstStyle/>
                    <a:p>
                      <a:pPr marL="0" marR="0" lvl="0" indent="0" algn="l" rtl="0">
                        <a:lnSpc>
                          <a:spcPct val="106000"/>
                        </a:lnSpc>
                        <a:spcBef>
                          <a:spcPts val="0"/>
                        </a:spcBef>
                        <a:spcAft>
                          <a:spcPts val="0"/>
                        </a:spcAft>
                        <a:buClr>
                          <a:schemeClr val="dk1"/>
                        </a:buClr>
                        <a:buSzPts val="880"/>
                        <a:buFont typeface="Noto Sans Symbols"/>
                        <a:buNone/>
                      </a:pPr>
                      <a:endParaRPr sz="850" b="0" i="0" u="none" strike="noStrike" cap="none" dirty="0">
                        <a:solidFill>
                          <a:schemeClr val="bg1"/>
                        </a:solidFill>
                        <a:latin typeface="Trebuchet MS"/>
                        <a:ea typeface="Trebuchet MS"/>
                        <a:cs typeface="Trebuchet MS"/>
                        <a:sym typeface="Trebuchet MS"/>
                      </a:endParaRPr>
                    </a:p>
                  </a:txBody>
                  <a:tcPr marL="73150" marR="73150" marT="73150" marB="73150">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2700" cap="flat" cmpd="sng">
                      <a:solidFill>
                        <a:srgbClr val="336699"/>
                      </a:solidFill>
                      <a:prstDash val="solid"/>
                      <a:round/>
                      <a:headEnd type="none" w="sm" len="sm"/>
                      <a:tailEnd type="none" w="sm" len="sm"/>
                    </a:lnT>
                    <a:lnB w="12700" cap="flat" cmpd="sng">
                      <a:solidFill>
                        <a:srgbClr val="336699"/>
                      </a:solidFill>
                      <a:prstDash val="solid"/>
                      <a:round/>
                      <a:headEnd type="none" w="sm" len="sm"/>
                      <a:tailEnd type="none" w="sm" len="sm"/>
                    </a:lnB>
                  </a:tcPr>
                </a:tc>
                <a:tc>
                  <a:txBody>
                    <a:bodyPr/>
                    <a:lstStyle/>
                    <a:p>
                      <a:pPr marL="0" marR="0" lvl="0" indent="0" algn="l" rtl="0">
                        <a:lnSpc>
                          <a:spcPct val="106000"/>
                        </a:lnSpc>
                        <a:spcBef>
                          <a:spcPts val="0"/>
                        </a:spcBef>
                        <a:spcAft>
                          <a:spcPts val="0"/>
                        </a:spcAft>
                        <a:buClr>
                          <a:schemeClr val="dk1"/>
                        </a:buClr>
                        <a:buSzPts val="880"/>
                        <a:buFont typeface="Noto Sans Symbols"/>
                        <a:buNone/>
                      </a:pPr>
                      <a:endParaRPr sz="850" b="0" i="0" u="none" strike="noStrike" cap="none" dirty="0">
                        <a:solidFill>
                          <a:schemeClr val="bg1"/>
                        </a:solidFill>
                        <a:latin typeface="Trebuchet MS"/>
                        <a:ea typeface="Trebuchet MS"/>
                        <a:cs typeface="Trebuchet MS"/>
                        <a:sym typeface="Trebuchet MS"/>
                      </a:endParaRPr>
                    </a:p>
                  </a:txBody>
                  <a:tcPr marL="73150" marR="73150" marT="73150" marB="73150">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2700" cap="flat" cmpd="sng">
                      <a:solidFill>
                        <a:srgbClr val="336699"/>
                      </a:solidFill>
                      <a:prstDash val="solid"/>
                      <a:round/>
                      <a:headEnd type="none" w="sm" len="sm"/>
                      <a:tailEnd type="none" w="sm" len="sm"/>
                    </a:lnT>
                    <a:lnB w="12700" cap="flat" cmpd="sng">
                      <a:solidFill>
                        <a:srgbClr val="336699"/>
                      </a:solidFill>
                      <a:prstDash val="solid"/>
                      <a:round/>
                      <a:headEnd type="none" w="sm" len="sm"/>
                      <a:tailEnd type="none" w="sm" len="sm"/>
                    </a:lnB>
                  </a:tcPr>
                </a:tc>
                <a:tc>
                  <a:txBody>
                    <a:bodyPr/>
                    <a:lstStyle/>
                    <a:p>
                      <a:pPr marL="0" marR="0" lvl="0" indent="0" algn="l" rtl="0">
                        <a:lnSpc>
                          <a:spcPct val="106000"/>
                        </a:lnSpc>
                        <a:spcBef>
                          <a:spcPts val="0"/>
                        </a:spcBef>
                        <a:spcAft>
                          <a:spcPts val="0"/>
                        </a:spcAft>
                        <a:buClr>
                          <a:schemeClr val="dk1"/>
                        </a:buClr>
                        <a:buSzPts val="880"/>
                        <a:buFont typeface="Noto Sans Symbols"/>
                        <a:buNone/>
                      </a:pPr>
                      <a:endParaRPr sz="850" b="0" i="0" u="none" strike="noStrike" cap="none" dirty="0">
                        <a:solidFill>
                          <a:schemeClr val="bg1"/>
                        </a:solidFill>
                        <a:latin typeface="Trebuchet MS"/>
                        <a:ea typeface="Trebuchet MS"/>
                        <a:cs typeface="Trebuchet MS"/>
                        <a:sym typeface="Trebuchet MS"/>
                      </a:endParaRPr>
                    </a:p>
                  </a:txBody>
                  <a:tcPr marL="73150" marR="73150" marT="73150" marB="73150">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2700" cap="flat" cmpd="sng">
                      <a:solidFill>
                        <a:srgbClr val="336699"/>
                      </a:solidFill>
                      <a:prstDash val="solid"/>
                      <a:round/>
                      <a:headEnd type="none" w="sm" len="sm"/>
                      <a:tailEnd type="none" w="sm" len="sm"/>
                    </a:lnT>
                    <a:lnB w="12700" cap="flat" cmpd="sng">
                      <a:solidFill>
                        <a:srgbClr val="336699"/>
                      </a:solidFill>
                      <a:prstDash val="solid"/>
                      <a:round/>
                      <a:headEnd type="none" w="sm" len="sm"/>
                      <a:tailEnd type="none" w="sm" len="sm"/>
                    </a:lnB>
                  </a:tcPr>
                </a:tc>
                <a:extLst>
                  <a:ext uri="{0D108BD9-81ED-4DB2-BD59-A6C34878D82A}">
                    <a16:rowId xmlns:a16="http://schemas.microsoft.com/office/drawing/2014/main" val="10002"/>
                  </a:ext>
                </a:extLst>
              </a:tr>
            </a:tbl>
          </a:graphicData>
        </a:graphic>
      </p:graphicFrame>
      <p:sp>
        <p:nvSpPr>
          <p:cNvPr id="16" name="Speech Bubble: Rectangle with Corners Rounded 15">
            <a:extLst>
              <a:ext uri="{FF2B5EF4-FFF2-40B4-BE49-F238E27FC236}">
                <a16:creationId xmlns:a16="http://schemas.microsoft.com/office/drawing/2014/main" id="{327B8C76-9E21-3EDD-DFC3-27BEDF7470DF}"/>
              </a:ext>
            </a:extLst>
          </p:cNvPr>
          <p:cNvSpPr/>
          <p:nvPr/>
        </p:nvSpPr>
        <p:spPr>
          <a:xfrm>
            <a:off x="4034620" y="4920577"/>
            <a:ext cx="1964541" cy="650300"/>
          </a:xfrm>
          <a:prstGeom prst="wedgeRoundRectCallout">
            <a:avLst>
              <a:gd name="adj1" fmla="val 38241"/>
              <a:gd name="adj2" fmla="val -102887"/>
              <a:gd name="adj3" fmla="val 16667"/>
            </a:avLst>
          </a:prstGeom>
          <a:solidFill>
            <a:schemeClr val="l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normAutofit fontScale="85000" lnSpcReduction="20000"/>
          </a:bodyPr>
          <a:lstStyle/>
          <a:p>
            <a:pPr algn="ctr"/>
            <a:r>
              <a:rPr lang="en-US" sz="600" b="1" dirty="0">
                <a:solidFill>
                  <a:schemeClr val="tx1"/>
                </a:solidFill>
              </a:rPr>
              <a:t>Curriculum design includes courses and experiences to specifically designed to mitigate</a:t>
            </a:r>
          </a:p>
          <a:p>
            <a:pPr algn="ctr">
              <a:spcBef>
                <a:spcPts val="200"/>
              </a:spcBef>
            </a:pPr>
            <a:r>
              <a:rPr lang="en-US" sz="600" dirty="0">
                <a:solidFill>
                  <a:schemeClr val="tx1"/>
                </a:solidFill>
              </a:rPr>
              <a:t>“Unplanned Downtime Due to Corrosion”</a:t>
            </a:r>
          </a:p>
          <a:p>
            <a:pPr marL="58738" indent="-58738">
              <a:spcBef>
                <a:spcPts val="200"/>
              </a:spcBef>
              <a:buFont typeface="Arial" panose="020B0604020202020204" pitchFamily="34" charset="0"/>
              <a:buChar char="•"/>
            </a:pPr>
            <a:r>
              <a:rPr lang="en-US" sz="600" dirty="0">
                <a:solidFill>
                  <a:schemeClr val="tx1"/>
                </a:solidFill>
              </a:rPr>
              <a:t>eCOE 701: Corrosion Basics</a:t>
            </a:r>
          </a:p>
          <a:p>
            <a:pPr marL="58738" indent="-58738">
              <a:spcBef>
                <a:spcPts val="200"/>
              </a:spcBef>
              <a:buFont typeface="Arial" panose="020B0604020202020204" pitchFamily="34" charset="0"/>
              <a:buChar char="•"/>
            </a:pPr>
            <a:r>
              <a:rPr lang="en-US" sz="600" dirty="0">
                <a:solidFill>
                  <a:schemeClr val="tx1"/>
                </a:solidFill>
              </a:rPr>
              <a:t>COE 110 AE Materials Selection and Failure Analysis</a:t>
            </a:r>
          </a:p>
          <a:p>
            <a:pPr marL="58738" indent="-58738">
              <a:spcBef>
                <a:spcPts val="200"/>
              </a:spcBef>
              <a:buFont typeface="Arial" panose="020B0604020202020204" pitchFamily="34" charset="0"/>
              <a:buChar char="•"/>
            </a:pPr>
            <a:r>
              <a:rPr lang="en-US" sz="600" dirty="0">
                <a:solidFill>
                  <a:schemeClr val="tx1"/>
                </a:solidFill>
              </a:rPr>
              <a:t>COE 212 AE Corrosion Monitoring and Inspection</a:t>
            </a:r>
          </a:p>
        </p:txBody>
      </p:sp>
      <p:grpSp>
        <p:nvGrpSpPr>
          <p:cNvPr id="26" name="Group 25">
            <a:extLst>
              <a:ext uri="{FF2B5EF4-FFF2-40B4-BE49-F238E27FC236}">
                <a16:creationId xmlns:a16="http://schemas.microsoft.com/office/drawing/2014/main" id="{37E86439-BE8B-2B91-83B6-37E76AB9E250}"/>
              </a:ext>
            </a:extLst>
          </p:cNvPr>
          <p:cNvGrpSpPr/>
          <p:nvPr/>
        </p:nvGrpSpPr>
        <p:grpSpPr>
          <a:xfrm>
            <a:off x="6377940" y="3481415"/>
            <a:ext cx="1737360" cy="1828800"/>
            <a:chOff x="5831985" y="1445878"/>
            <a:chExt cx="1737360" cy="1828800"/>
          </a:xfrm>
        </p:grpSpPr>
        <p:pic>
          <p:nvPicPr>
            <p:cNvPr id="27" name="Picture 26">
              <a:extLst>
                <a:ext uri="{FF2B5EF4-FFF2-40B4-BE49-F238E27FC236}">
                  <a16:creationId xmlns:a16="http://schemas.microsoft.com/office/drawing/2014/main" id="{CB930C3E-88A8-DAA3-07FC-73EB73C32EC5}"/>
                </a:ext>
              </a:extLst>
            </p:cNvPr>
            <p:cNvPicPr>
              <a:picLocks noChangeAspect="1"/>
            </p:cNvPicPr>
            <p:nvPr/>
          </p:nvPicPr>
          <p:blipFill>
            <a:blip r:embed="rId4">
              <a:extLst>
                <a:ext uri="{BEBA8EAE-BF5A-486C-A8C5-ECC9F3942E4B}">
                  <a14:imgProps xmlns:a14="http://schemas.microsoft.com/office/drawing/2010/main">
                    <a14:imgLayer r:embed="rId5">
                      <a14:imgEffect>
                        <a14:backgroundRemoval t="33391" b="70310" l="63022" r="80112">
                          <a14:foregroundMark x1="72105" y1="35542" x2="72105" y2="35542"/>
                          <a14:foregroundMark x1="72105" y1="35542" x2="72105" y2="35542"/>
                          <a14:foregroundMark x1="72105" y1="35542" x2="72105" y2="35542"/>
                          <a14:foregroundMark x1="70771" y1="34337" x2="74085" y2="36231"/>
                          <a14:foregroundMark x1="70684" y1="36317" x2="71502" y2="33821"/>
                          <a14:foregroundMark x1="70254" y1="55164" x2="70254" y2="55164"/>
                          <a14:foregroundMark x1="70254" y1="55164" x2="70254" y2="55164"/>
                          <a14:foregroundMark x1="70254" y1="55164" x2="70254" y2="55164"/>
                          <a14:foregroundMark x1="72665" y1="55336" x2="72665" y2="55336"/>
                          <a14:foregroundMark x1="72665" y1="55336" x2="72665" y2="55336"/>
                          <a14:foregroundMark x1="63926" y1="64028" x2="63926" y2="64028"/>
                          <a14:foregroundMark x1="63926" y1="64028" x2="63926" y2="64028"/>
                          <a14:foregroundMark x1="64270" y1="63855" x2="64270" y2="63855"/>
                          <a14:foregroundMark x1="64270" y1="63855" x2="64270" y2="63855"/>
                          <a14:foregroundMark x1="63668" y1="62995" x2="63668" y2="62995"/>
                          <a14:foregroundMark x1="63668" y1="62995" x2="63668" y2="62995"/>
                          <a14:foregroundMark x1="63323" y1="62995" x2="63323" y2="62995"/>
                          <a14:foregroundMark x1="63323" y1="62995" x2="63323" y2="62995"/>
                          <a14:foregroundMark x1="66509" y1="63339" x2="66509" y2="63339"/>
                          <a14:foregroundMark x1="66509" y1="63339" x2="66509" y2="63339"/>
                          <a14:foregroundMark x1="69178" y1="63339" x2="69178" y2="63339"/>
                          <a14:foregroundMark x1="69178" y1="63339" x2="69178" y2="63339"/>
                          <a14:foregroundMark x1="70771" y1="63683" x2="70771" y2="63683"/>
                          <a14:foregroundMark x1="70771" y1="63683" x2="70771" y2="63683"/>
                          <a14:foregroundMark x1="70082" y1="58176" x2="70082" y2="58176"/>
                          <a14:foregroundMark x1="70082" y1="58176" x2="70082" y2="58176"/>
                          <a14:foregroundMark x1="70082" y1="58176" x2="70082" y2="58176"/>
                          <a14:foregroundMark x1="69910" y1="58003" x2="69910" y2="58003"/>
                          <a14:foregroundMark x1="69910" y1="58003" x2="69910" y2="58003"/>
                          <a14:foregroundMark x1="71847" y1="63511" x2="71847" y2="63511"/>
                          <a14:foregroundMark x1="71847" y1="63511" x2="71847" y2="63511"/>
                          <a14:foregroundMark x1="69436" y1="63167" x2="69436" y2="63167"/>
                          <a14:foregroundMark x1="69436" y1="63167" x2="69436" y2="63167"/>
                          <a14:foregroundMark x1="67025" y1="62995" x2="67025" y2="62995"/>
                          <a14:foregroundMark x1="67025" y1="62995" x2="67025" y2="62995"/>
                          <a14:foregroundMark x1="68661" y1="64028" x2="68661" y2="64028"/>
                          <a14:foregroundMark x1="68661" y1="64028" x2="68661" y2="64028"/>
                          <a14:foregroundMark x1="75075" y1="33563" x2="75075" y2="33563"/>
                          <a14:foregroundMark x1="75075" y1="33563" x2="75075" y2="33563"/>
                          <a14:foregroundMark x1="74774" y1="33391" x2="74774" y2="33391"/>
                          <a14:foregroundMark x1="74774" y1="33391" x2="74774" y2="33391"/>
                          <a14:foregroundMark x1="80112" y1="54475" x2="80112" y2="54475"/>
                          <a14:foregroundMark x1="80112" y1="54475" x2="80112" y2="54475"/>
                          <a14:foregroundMark x1="69910" y1="51721" x2="69910" y2="51721"/>
                          <a14:foregroundMark x1="69694" y1="51979" x2="69694" y2="51979"/>
                          <a14:foregroundMark x1="69694" y1="51979" x2="69694" y2="51979"/>
                          <a14:foregroundMark x1="69694" y1="51979" x2="69694" y2="51979"/>
                          <a14:foregroundMark x1="69694" y1="51979" x2="69694" y2="51979"/>
                          <a14:foregroundMark x1="70168" y1="53012" x2="70168" y2="53012"/>
                          <a14:foregroundMark x1="69910" y1="52324" x2="69910" y2="52324"/>
                          <a14:foregroundMark x1="69910" y1="52324" x2="69910" y2="52324"/>
                          <a14:foregroundMark x1="68360" y1="51979" x2="68360" y2="51979"/>
                          <a14:foregroundMark x1="68360" y1="51979" x2="68360" y2="51979"/>
                          <a14:foregroundMark x1="66164" y1="52324" x2="66164" y2="52324"/>
                          <a14:foregroundMark x1="66164" y1="52324" x2="66164" y2="52324"/>
                          <a14:foregroundMark x1="66337" y1="51979" x2="66337" y2="51979"/>
                          <a14:foregroundMark x1="66337" y1="51979" x2="66337" y2="51979"/>
                          <a14:foregroundMark x1="66337" y1="51979" x2="66337" y2="51979"/>
                          <a14:foregroundMark x1="66337" y1="51979" x2="66337" y2="51979"/>
                          <a14:foregroundMark x1="65691" y1="52668" x2="65691" y2="52668"/>
                          <a14:foregroundMark x1="66853" y1="51979" x2="66853" y2="51979"/>
                          <a14:foregroundMark x1="66853" y1="51979" x2="66853" y2="51979"/>
                          <a14:foregroundMark x1="66853" y1="51979" x2="66853" y2="51979"/>
                          <a14:foregroundMark x1="66078" y1="51979" x2="66078" y2="51979"/>
                          <a14:foregroundMark x1="65002" y1="53184" x2="65002" y2="53184"/>
                          <a14:foregroundMark x1="66423" y1="60155" x2="66423" y2="60155"/>
                          <a14:foregroundMark x1="65605" y1="52496" x2="65605" y2="52496"/>
                          <a14:foregroundMark x1="65605" y1="52496" x2="65605" y2="52496"/>
                          <a14:foregroundMark x1="65260" y1="52151" x2="65260" y2="52151"/>
                          <a14:foregroundMark x1="65260" y1="52151" x2="65260" y2="52151"/>
                          <a14:foregroundMark x1="76238" y1="41050" x2="76238" y2="41050"/>
                          <a14:foregroundMark x1="76324" y1="41997" x2="76324" y2="41997"/>
                          <a14:foregroundMark x1="76324" y1="41997" x2="76324" y2="41997"/>
                          <a14:foregroundMark x1="76668" y1="63167" x2="76668" y2="63167"/>
                          <a14:foregroundMark x1="76668" y1="63167" x2="76668" y2="63167"/>
                          <a14:foregroundMark x1="75678" y1="61704" x2="75678" y2="61704"/>
                          <a14:foregroundMark x1="75936" y1="59983" x2="75936" y2="59983"/>
                          <a14:foregroundMark x1="76022" y1="59983" x2="76022" y2="59983"/>
                          <a14:foregroundMark x1="78003" y1="63511" x2="78003" y2="63511"/>
                          <a14:foregroundMark x1="78003" y1="63511" x2="78003" y2="63511"/>
                          <a14:foregroundMark x1="64572" y1="69019" x2="64572" y2="69019"/>
                          <a14:foregroundMark x1="64572" y1="69019" x2="64572" y2="69019"/>
                          <a14:foregroundMark x1="68102" y1="69019" x2="68102" y2="69019"/>
                          <a14:foregroundMark x1="68102" y1="69019" x2="68102" y2="69019"/>
                          <a14:foregroundMark x1="68102" y1="69019" x2="68102" y2="69019"/>
                          <a14:foregroundMark x1="68102" y1="69019" x2="68102" y2="69019"/>
                          <a14:foregroundMark x1="68015" y1="69363" x2="68015" y2="69363"/>
                          <a14:foregroundMark x1="68015" y1="69363" x2="68015" y2="69363"/>
                          <a14:foregroundMark x1="68188" y1="69191" x2="68188" y2="69191"/>
                          <a14:foregroundMark x1="70598" y1="68330" x2="70598" y2="68330"/>
                          <a14:foregroundMark x1="70598" y1="68330" x2="70598" y2="68330"/>
                          <a14:foregroundMark x1="70254" y1="68675" x2="70254" y2="68675"/>
                          <a14:foregroundMark x1="70254" y1="68675" x2="70254" y2="68675"/>
                          <a14:foregroundMark x1="69608" y1="70310" x2="69608" y2="70310"/>
                          <a14:foregroundMark x1="69608" y1="70310" x2="69608" y2="70310"/>
                          <a14:foregroundMark x1="64529" y1="69707" x2="64529" y2="69707"/>
                          <a14:foregroundMark x1="64529" y1="69707" x2="64529" y2="69707"/>
                          <a14:foregroundMark x1="64744" y1="69880" x2="64744" y2="69880"/>
                          <a14:foregroundMark x1="64744" y1="69880" x2="64744" y2="69880"/>
                          <a14:foregroundMark x1="75936" y1="51979" x2="75936" y2="51979"/>
                          <a14:foregroundMark x1="76496" y1="52151" x2="76496" y2="52151"/>
                          <a14:foregroundMark x1="77572" y1="46816" x2="77572" y2="46816"/>
                          <a14:foregroundMark x1="77572" y1="46816" x2="77572" y2="46816"/>
                          <a14:foregroundMark x1="75075" y1="46816" x2="75075" y2="46816"/>
                          <a14:foregroundMark x1="64098" y1="66351" x2="64098" y2="66351"/>
                          <a14:foregroundMark x1="64098" y1="66351" x2="64098" y2="66351"/>
                          <a14:foregroundMark x1="73655" y1="69191" x2="73655" y2="69191"/>
                          <a14:foregroundMark x1="73655" y1="69191" x2="73655" y2="69191"/>
                        </a14:backgroundRemoval>
                      </a14:imgEffect>
                    </a14:imgLayer>
                  </a14:imgProps>
                </a:ext>
              </a:extLst>
            </a:blip>
            <a:srcRect l="62359" t="31986" r="18641" b="28032"/>
            <a:stretch/>
          </p:blipFill>
          <p:spPr>
            <a:xfrm>
              <a:off x="5831985" y="1445878"/>
              <a:ext cx="1737360" cy="1828800"/>
            </a:xfrm>
            <a:prstGeom prst="rect">
              <a:avLst/>
            </a:prstGeom>
          </p:spPr>
        </p:pic>
        <p:sp>
          <p:nvSpPr>
            <p:cNvPr id="28" name="Rectangle 27">
              <a:extLst>
                <a:ext uri="{FF2B5EF4-FFF2-40B4-BE49-F238E27FC236}">
                  <a16:creationId xmlns:a16="http://schemas.microsoft.com/office/drawing/2014/main" id="{83169EE3-4D18-3ECD-A936-0CF43D5B6281}"/>
                </a:ext>
              </a:extLst>
            </p:cNvPr>
            <p:cNvSpPr/>
            <p:nvPr/>
          </p:nvSpPr>
          <p:spPr>
            <a:xfrm>
              <a:off x="6574971" y="2022132"/>
              <a:ext cx="103080" cy="208326"/>
            </a:xfrm>
            <a:prstGeom prst="rect">
              <a:avLst/>
            </a:prstGeom>
            <a:solidFill>
              <a:srgbClr val="223D8A"/>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cxnSp>
        <p:nvCxnSpPr>
          <p:cNvPr id="15" name="Straight Connector 14">
            <a:extLst>
              <a:ext uri="{FF2B5EF4-FFF2-40B4-BE49-F238E27FC236}">
                <a16:creationId xmlns:a16="http://schemas.microsoft.com/office/drawing/2014/main" id="{9C67EDB9-6B1C-0CC0-95EA-A37D6EC6DF13}"/>
              </a:ext>
            </a:extLst>
          </p:cNvPr>
          <p:cNvCxnSpPr>
            <a:cxnSpLocks/>
            <a:stCxn id="10" idx="2"/>
          </p:cNvCxnSpPr>
          <p:nvPr/>
        </p:nvCxnSpPr>
        <p:spPr>
          <a:xfrm>
            <a:off x="6248922" y="4183565"/>
            <a:ext cx="573519" cy="348300"/>
          </a:xfrm>
          <a:prstGeom prst="line">
            <a:avLst/>
          </a:prstGeom>
          <a:ln w="25400">
            <a:solidFill>
              <a:srgbClr val="52B4BA"/>
            </a:solidFill>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971B38AD-21AE-189F-EB88-6B0B0E211B08}"/>
              </a:ext>
            </a:extLst>
          </p:cNvPr>
          <p:cNvCxnSpPr>
            <a:cxnSpLocks/>
            <a:stCxn id="9" idx="2"/>
          </p:cNvCxnSpPr>
          <p:nvPr/>
        </p:nvCxnSpPr>
        <p:spPr>
          <a:xfrm>
            <a:off x="5571649" y="4142270"/>
            <a:ext cx="1415892" cy="389595"/>
          </a:xfrm>
          <a:prstGeom prst="line">
            <a:avLst/>
          </a:prstGeom>
          <a:ln w="25400">
            <a:solidFill>
              <a:srgbClr val="52B4BA"/>
            </a:solidFill>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A70E59BB-6DDA-E6B7-1C33-A1A950D46DE5}"/>
              </a:ext>
            </a:extLst>
          </p:cNvPr>
          <p:cNvCxnSpPr>
            <a:cxnSpLocks/>
            <a:stCxn id="6" idx="2"/>
            <a:endCxn id="17" idx="2"/>
          </p:cNvCxnSpPr>
          <p:nvPr/>
        </p:nvCxnSpPr>
        <p:spPr>
          <a:xfrm flipV="1">
            <a:off x="5052767" y="4528781"/>
            <a:ext cx="1902765" cy="10421"/>
          </a:xfrm>
          <a:prstGeom prst="line">
            <a:avLst/>
          </a:prstGeom>
          <a:ln w="19050">
            <a:solidFill>
              <a:srgbClr val="14A2A3"/>
            </a:solidFill>
          </a:ln>
        </p:spPr>
        <p:style>
          <a:lnRef idx="1">
            <a:schemeClr val="accent1"/>
          </a:lnRef>
          <a:fillRef idx="0">
            <a:schemeClr val="accent1"/>
          </a:fillRef>
          <a:effectRef idx="0">
            <a:schemeClr val="accent1"/>
          </a:effectRef>
          <a:fontRef idx="minor">
            <a:schemeClr val="tx1"/>
          </a:fontRef>
        </p:style>
      </p:cxnSp>
      <p:sp>
        <p:nvSpPr>
          <p:cNvPr id="17" name="Oval 16">
            <a:extLst>
              <a:ext uri="{FF2B5EF4-FFF2-40B4-BE49-F238E27FC236}">
                <a16:creationId xmlns:a16="http://schemas.microsoft.com/office/drawing/2014/main" id="{982EDAA6-86FA-8F39-A548-DC41D159C39B}"/>
              </a:ext>
            </a:extLst>
          </p:cNvPr>
          <p:cNvSpPr/>
          <p:nvPr/>
        </p:nvSpPr>
        <p:spPr>
          <a:xfrm>
            <a:off x="6955532" y="4424707"/>
            <a:ext cx="240521" cy="208147"/>
          </a:xfrm>
          <a:prstGeom prst="ellipse">
            <a:avLst/>
          </a:prstGeom>
          <a:noFill/>
          <a:ln w="15875">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Speech Bubble: Rectangle with Corners Rounded 4">
            <a:extLst>
              <a:ext uri="{FF2B5EF4-FFF2-40B4-BE49-F238E27FC236}">
                <a16:creationId xmlns:a16="http://schemas.microsoft.com/office/drawing/2014/main" id="{73A8ABE4-BD3C-0694-FE87-C38272D1D89E}"/>
              </a:ext>
            </a:extLst>
          </p:cNvPr>
          <p:cNvSpPr/>
          <p:nvPr/>
        </p:nvSpPr>
        <p:spPr>
          <a:xfrm>
            <a:off x="7008322" y="5034699"/>
            <a:ext cx="1668779" cy="542698"/>
          </a:xfrm>
          <a:prstGeom prst="wedgeRoundRectCallout">
            <a:avLst>
              <a:gd name="adj1" fmla="val -44407"/>
              <a:gd name="adj2" fmla="val -132373"/>
              <a:gd name="adj3" fmla="val 16667"/>
            </a:avLst>
          </a:prstGeom>
          <a:solidFill>
            <a:schemeClr val="l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800" b="1" dirty="0">
                <a:solidFill>
                  <a:schemeClr val="tx1"/>
                </a:solidFill>
              </a:rPr>
              <a:t>PPI</a:t>
            </a:r>
          </a:p>
          <a:p>
            <a:pPr algn="ctr"/>
            <a:r>
              <a:rPr lang="en-US" sz="800" dirty="0">
                <a:solidFill>
                  <a:schemeClr val="tx1"/>
                </a:solidFill>
              </a:rPr>
              <a:t>Unplanned Downtime</a:t>
            </a:r>
          </a:p>
          <a:p>
            <a:pPr algn="ctr"/>
            <a:r>
              <a:rPr lang="en-US" sz="800" dirty="0">
                <a:solidFill>
                  <a:schemeClr val="tx1"/>
                </a:solidFill>
              </a:rPr>
              <a:t>Due to Corrosion</a:t>
            </a:r>
          </a:p>
        </p:txBody>
      </p:sp>
      <p:sp>
        <p:nvSpPr>
          <p:cNvPr id="33" name="Google Shape;354;p11">
            <a:extLst>
              <a:ext uri="{FF2B5EF4-FFF2-40B4-BE49-F238E27FC236}">
                <a16:creationId xmlns:a16="http://schemas.microsoft.com/office/drawing/2014/main" id="{25B1B884-DB12-A5F6-1770-872ACC208877}"/>
              </a:ext>
            </a:extLst>
          </p:cNvPr>
          <p:cNvSpPr txBox="1"/>
          <p:nvPr/>
        </p:nvSpPr>
        <p:spPr>
          <a:xfrm>
            <a:off x="-38100" y="947321"/>
            <a:ext cx="2209800" cy="338554"/>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600" dirty="0">
                <a:solidFill>
                  <a:srgbClr val="FF0000"/>
                </a:solidFill>
                <a:latin typeface="Calibri"/>
                <a:ea typeface="Calibri"/>
                <a:cs typeface="Calibri"/>
                <a:sym typeface="Calibri"/>
              </a:rPr>
              <a:t>EXAMPLE</a:t>
            </a:r>
            <a:endParaRPr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290"/>
        <p:cNvGrpSpPr/>
        <p:nvPr/>
      </p:nvGrpSpPr>
      <p:grpSpPr>
        <a:xfrm>
          <a:off x="0" y="0"/>
          <a:ext cx="0" cy="0"/>
          <a:chOff x="0" y="0"/>
          <a:chExt cx="0" cy="0"/>
        </a:xfrm>
      </p:grpSpPr>
      <p:sp>
        <p:nvSpPr>
          <p:cNvPr id="291" name="Google Shape;291;p3"/>
          <p:cNvSpPr txBox="1"/>
          <p:nvPr/>
        </p:nvSpPr>
        <p:spPr>
          <a:xfrm>
            <a:off x="457200" y="274638"/>
            <a:ext cx="8229600" cy="640080"/>
          </a:xfrm>
          <a:prstGeom prst="rect">
            <a:avLst/>
          </a:prstGeom>
          <a:noFill/>
          <a:ln>
            <a:noFill/>
          </a:ln>
        </p:spPr>
        <p:txBody>
          <a:bodyPr spcFirstLastPara="1" wrap="square" lIns="91425" tIns="45700" rIns="91425" bIns="45700" anchor="b" anchorCtr="0">
            <a:noAutofit/>
          </a:bodyPr>
          <a:lstStyle/>
          <a:p>
            <a:pPr marL="0" marR="0" lvl="0" indent="0" algn="l" rtl="0">
              <a:lnSpc>
                <a:spcPct val="100000"/>
              </a:lnSpc>
              <a:spcBef>
                <a:spcPts val="0"/>
              </a:spcBef>
              <a:spcAft>
                <a:spcPts val="0"/>
              </a:spcAft>
              <a:buClr>
                <a:srgbClr val="003366"/>
              </a:buClr>
              <a:buSzPts val="1700"/>
              <a:buFont typeface="Trebuchet MS"/>
              <a:buNone/>
            </a:pPr>
            <a:r>
              <a:rPr lang="en-US" sz="2400" b="0" i="0" u="none" strike="noStrike" cap="none" dirty="0">
                <a:solidFill>
                  <a:srgbClr val="FFC000"/>
                </a:solidFill>
                <a:latin typeface="Trebuchet MS"/>
                <a:ea typeface="Trebuchet MS"/>
                <a:cs typeface="Trebuchet MS"/>
                <a:sym typeface="Trebuchet MS"/>
              </a:rPr>
              <a:t>Introduction</a:t>
            </a:r>
            <a:endParaRPr sz="2400" b="0" i="0" u="none" strike="noStrike" cap="none" dirty="0">
              <a:solidFill>
                <a:srgbClr val="FFC000"/>
              </a:solidFill>
              <a:latin typeface="Trebuchet MS"/>
              <a:ea typeface="Trebuchet MS"/>
              <a:cs typeface="Trebuchet MS"/>
              <a:sym typeface="Trebuchet MS"/>
            </a:endParaRPr>
          </a:p>
        </p:txBody>
      </p:sp>
      <p:sp>
        <p:nvSpPr>
          <p:cNvPr id="292" name="Google Shape;292;p3"/>
          <p:cNvSpPr txBox="1">
            <a:spLocks noGrp="1"/>
          </p:cNvSpPr>
          <p:nvPr>
            <p:ph type="body" idx="1"/>
          </p:nvPr>
        </p:nvSpPr>
        <p:spPr>
          <a:xfrm>
            <a:off x="457200" y="1587175"/>
            <a:ext cx="5562600" cy="4190999"/>
          </a:xfrm>
          <a:prstGeom prst="rect">
            <a:avLst/>
          </a:prstGeom>
          <a:noFill/>
          <a:ln>
            <a:noFill/>
          </a:ln>
        </p:spPr>
        <p:txBody>
          <a:bodyPr spcFirstLastPara="1" wrap="square" lIns="91425" tIns="45700" rIns="91425" bIns="45700" anchor="t" anchorCtr="0">
            <a:noAutofit/>
          </a:bodyPr>
          <a:lstStyle/>
          <a:p>
            <a:pPr>
              <a:spcBef>
                <a:spcPts val="0"/>
              </a:spcBef>
              <a:buNone/>
            </a:pPr>
            <a:r>
              <a:rPr lang="en-US" sz="1400" dirty="0">
                <a:solidFill>
                  <a:schemeClr val="bg1"/>
                </a:solidFill>
              </a:rPr>
              <a:t>Most organizations claim that their professional learning and</a:t>
            </a:r>
          </a:p>
          <a:p>
            <a:pPr>
              <a:spcBef>
                <a:spcPts val="0"/>
              </a:spcBef>
              <a:buNone/>
            </a:pPr>
            <a:r>
              <a:rPr lang="en-US" sz="1400" dirty="0">
                <a:solidFill>
                  <a:schemeClr val="bg1"/>
                </a:solidFill>
              </a:rPr>
              <a:t>development programs create value—but few can confidently</a:t>
            </a:r>
          </a:p>
          <a:p>
            <a:pPr>
              <a:spcBef>
                <a:spcPts val="0"/>
              </a:spcBef>
              <a:buNone/>
            </a:pPr>
            <a:r>
              <a:rPr lang="en-US" sz="1400" dirty="0">
                <a:solidFill>
                  <a:schemeClr val="bg1"/>
                </a:solidFill>
              </a:rPr>
              <a:t>answer the question:</a:t>
            </a:r>
          </a:p>
          <a:p>
            <a:pPr>
              <a:spcBef>
                <a:spcPts val="0"/>
              </a:spcBef>
              <a:buNone/>
            </a:pPr>
            <a:br>
              <a:rPr lang="en-US" sz="1400" dirty="0">
                <a:solidFill>
                  <a:schemeClr val="bg1"/>
                </a:solidFill>
              </a:rPr>
            </a:br>
            <a:r>
              <a:rPr lang="en-US" sz="1400" b="1" dirty="0">
                <a:solidFill>
                  <a:schemeClr val="bg1"/>
                </a:solidFill>
              </a:rPr>
              <a:t>“How does your program create value, and how much value does it create?”</a:t>
            </a:r>
          </a:p>
          <a:p>
            <a:pPr>
              <a:spcBef>
                <a:spcPts val="0"/>
              </a:spcBef>
              <a:buNone/>
            </a:pPr>
            <a:endParaRPr lang="en-US" sz="1400" dirty="0">
              <a:solidFill>
                <a:schemeClr val="bg1"/>
              </a:solidFill>
            </a:endParaRPr>
          </a:p>
          <a:p>
            <a:pPr>
              <a:spcBef>
                <a:spcPts val="0"/>
              </a:spcBef>
              <a:buNone/>
            </a:pPr>
            <a:r>
              <a:rPr lang="en-US" sz="1400" dirty="0">
                <a:solidFill>
                  <a:schemeClr val="bg1"/>
                </a:solidFill>
              </a:rPr>
              <a:t>The truth is, every organization has the potential to connect</a:t>
            </a:r>
          </a:p>
          <a:p>
            <a:pPr>
              <a:spcBef>
                <a:spcPts val="0"/>
              </a:spcBef>
              <a:buNone/>
            </a:pPr>
            <a:r>
              <a:rPr lang="en-US" sz="1400" dirty="0">
                <a:solidFill>
                  <a:schemeClr val="bg1"/>
                </a:solidFill>
              </a:rPr>
              <a:t>learning to performance. The key is a </a:t>
            </a:r>
            <a:r>
              <a:rPr lang="en-US" sz="1400" b="1" dirty="0">
                <a:solidFill>
                  <a:schemeClr val="bg1"/>
                </a:solidFill>
              </a:rPr>
              <a:t>top-down approach</a:t>
            </a:r>
            <a:r>
              <a:rPr lang="en-US" sz="1400" dirty="0">
                <a:solidFill>
                  <a:schemeClr val="bg1"/>
                </a:solidFill>
              </a:rPr>
              <a:t> that</a:t>
            </a:r>
          </a:p>
          <a:p>
            <a:pPr>
              <a:spcBef>
                <a:spcPts val="0"/>
              </a:spcBef>
              <a:buNone/>
            </a:pPr>
            <a:r>
              <a:rPr lang="en-US" sz="1400" dirty="0">
                <a:solidFill>
                  <a:schemeClr val="bg1"/>
                </a:solidFill>
              </a:rPr>
              <a:t>aligns learning and development with the same metrics used to</a:t>
            </a:r>
          </a:p>
          <a:p>
            <a:pPr>
              <a:spcBef>
                <a:spcPts val="0"/>
              </a:spcBef>
              <a:buNone/>
            </a:pPr>
            <a:r>
              <a:rPr lang="en-US" sz="1400" dirty="0">
                <a:solidFill>
                  <a:schemeClr val="bg1"/>
                </a:solidFill>
              </a:rPr>
              <a:t>evaluate operational success. When learning outcomes match</a:t>
            </a:r>
          </a:p>
          <a:p>
            <a:pPr>
              <a:spcBef>
                <a:spcPts val="0"/>
              </a:spcBef>
              <a:buNone/>
            </a:pPr>
            <a:r>
              <a:rPr lang="en-US" sz="1400" dirty="0">
                <a:solidFill>
                  <a:schemeClr val="bg1"/>
                </a:solidFill>
              </a:rPr>
              <a:t>what business leaders are held accountable for, training becomes</a:t>
            </a:r>
          </a:p>
          <a:p>
            <a:pPr>
              <a:spcBef>
                <a:spcPts val="0"/>
              </a:spcBef>
              <a:buNone/>
            </a:pPr>
            <a:r>
              <a:rPr lang="en-US" sz="1400" dirty="0">
                <a:solidFill>
                  <a:schemeClr val="bg1"/>
                </a:solidFill>
              </a:rPr>
              <a:t>a performance driver—not an afterthought.</a:t>
            </a:r>
          </a:p>
          <a:p>
            <a:pPr>
              <a:spcBef>
                <a:spcPts val="0"/>
              </a:spcBef>
              <a:buNone/>
            </a:pPr>
            <a:endParaRPr lang="en-US" sz="1400" dirty="0">
              <a:solidFill>
                <a:schemeClr val="bg1"/>
              </a:solidFill>
            </a:endParaRPr>
          </a:p>
          <a:p>
            <a:pPr>
              <a:spcBef>
                <a:spcPts val="0"/>
              </a:spcBef>
              <a:buNone/>
            </a:pPr>
            <a:r>
              <a:rPr lang="en-US" sz="1400" b="1" dirty="0">
                <a:solidFill>
                  <a:schemeClr val="bg1"/>
                </a:solidFill>
              </a:rPr>
              <a:t>PPI has deep expertise in this space</a:t>
            </a:r>
            <a:r>
              <a:rPr lang="en-US" sz="1400" dirty="0">
                <a:solidFill>
                  <a:schemeClr val="bg1"/>
                </a:solidFill>
              </a:rPr>
              <a:t>, having helped numerous</a:t>
            </a:r>
          </a:p>
          <a:p>
            <a:pPr>
              <a:spcBef>
                <a:spcPts val="0"/>
              </a:spcBef>
              <a:buNone/>
            </a:pPr>
            <a:r>
              <a:rPr lang="en-US" sz="1400" dirty="0">
                <a:solidFill>
                  <a:schemeClr val="bg1"/>
                </a:solidFill>
              </a:rPr>
              <a:t>organizations design and implement </a:t>
            </a:r>
            <a:r>
              <a:rPr lang="en-US" sz="1400" b="1" dirty="0">
                <a:solidFill>
                  <a:schemeClr val="bg1"/>
                </a:solidFill>
              </a:rPr>
              <a:t>data-driven performance</a:t>
            </a:r>
          </a:p>
          <a:p>
            <a:pPr>
              <a:spcBef>
                <a:spcPts val="0"/>
              </a:spcBef>
              <a:buNone/>
            </a:pPr>
            <a:r>
              <a:rPr lang="en-US" sz="1400" b="1" dirty="0">
                <a:solidFill>
                  <a:schemeClr val="bg1"/>
                </a:solidFill>
              </a:rPr>
              <a:t>measurement programs</a:t>
            </a:r>
            <a:r>
              <a:rPr lang="en-US" sz="1400" dirty="0">
                <a:solidFill>
                  <a:schemeClr val="bg1"/>
                </a:solidFill>
              </a:rPr>
              <a:t> that directly link learning investments</a:t>
            </a:r>
          </a:p>
          <a:p>
            <a:pPr>
              <a:spcBef>
                <a:spcPts val="0"/>
              </a:spcBef>
              <a:buNone/>
            </a:pPr>
            <a:r>
              <a:rPr lang="en-US" sz="1400" dirty="0">
                <a:solidFill>
                  <a:schemeClr val="bg1"/>
                </a:solidFill>
              </a:rPr>
              <a:t>to business impact.</a:t>
            </a:r>
          </a:p>
          <a:p>
            <a:pPr marL="120650" indent="0">
              <a:buNone/>
            </a:pPr>
            <a:r>
              <a:rPr lang="en-US" sz="1400" dirty="0">
                <a:solidFill>
                  <a:schemeClr val="bg1"/>
                </a:solidFill>
              </a:rPr>
              <a:t>What follows is our proven framework to quantify learning and development’s contribution to your bottom line.</a:t>
            </a:r>
            <a:endParaRPr sz="1400" dirty="0">
              <a:solidFill>
                <a:schemeClr val="bg1"/>
              </a:solidFill>
            </a:endParaRPr>
          </a:p>
        </p:txBody>
      </p:sp>
      <p:sp>
        <p:nvSpPr>
          <p:cNvPr id="294" name="Google Shape;294;p3"/>
          <p:cNvSpPr txBox="1"/>
          <p:nvPr/>
        </p:nvSpPr>
        <p:spPr>
          <a:xfrm>
            <a:off x="6191250" y="1316736"/>
            <a:ext cx="2667000" cy="4847440"/>
          </a:xfrm>
          <a:prstGeom prst="rect">
            <a:avLst/>
          </a:prstGeom>
          <a:solidFill>
            <a:srgbClr val="F2F2F2">
              <a:alpha val="63000"/>
            </a:srgbClr>
          </a:solidFill>
          <a:ln>
            <a:noFill/>
          </a:ln>
        </p:spPr>
        <p:txBody>
          <a:bodyPr spcFirstLastPara="1" wrap="square" lIns="91425" tIns="45700" rIns="91425" bIns="45700" anchor="t" anchorCtr="0">
            <a:spAutoFit/>
          </a:bodyPr>
          <a:lstStyle/>
          <a:p>
            <a:pPr marL="365760" marR="0" lvl="0" indent="0" algn="l" rtl="0">
              <a:spcBef>
                <a:spcPts val="1800"/>
              </a:spcBef>
              <a:spcAft>
                <a:spcPts val="0"/>
              </a:spcAft>
              <a:buNone/>
            </a:pPr>
            <a:r>
              <a:rPr lang="en-US" sz="1800" b="1" dirty="0">
                <a:solidFill>
                  <a:srgbClr val="31547F"/>
                </a:solidFill>
                <a:latin typeface="Calibri"/>
                <a:ea typeface="Calibri"/>
                <a:cs typeface="Calibri"/>
                <a:sym typeface="Calibri"/>
              </a:rPr>
              <a:t>Industry Segments</a:t>
            </a:r>
            <a:endParaRPr dirty="0"/>
          </a:p>
          <a:p>
            <a:pPr marL="548640" marR="0" lvl="0" indent="-182880" algn="l" rtl="0">
              <a:spcBef>
                <a:spcPts val="0"/>
              </a:spcBef>
              <a:spcAft>
                <a:spcPts val="0"/>
              </a:spcAft>
              <a:buClr>
                <a:srgbClr val="31547F"/>
              </a:buClr>
              <a:buSzPts val="1400"/>
              <a:buFont typeface="Arial"/>
              <a:buChar char="•"/>
            </a:pPr>
            <a:r>
              <a:rPr lang="en-US" sz="1400" dirty="0">
                <a:solidFill>
                  <a:srgbClr val="31547F"/>
                </a:solidFill>
                <a:latin typeface="Calibri"/>
                <a:ea typeface="Calibri"/>
                <a:cs typeface="Calibri"/>
                <a:sym typeface="Calibri"/>
              </a:rPr>
              <a:t>Aerospace &amp; Defense</a:t>
            </a:r>
          </a:p>
          <a:p>
            <a:pPr marL="548640" marR="0" lvl="0" indent="-182880" algn="l" rtl="0">
              <a:spcBef>
                <a:spcPts val="0"/>
              </a:spcBef>
              <a:spcAft>
                <a:spcPts val="0"/>
              </a:spcAft>
              <a:buClr>
                <a:srgbClr val="31547F"/>
              </a:buClr>
              <a:buSzPts val="1400"/>
              <a:buFont typeface="Arial"/>
              <a:buChar char="•"/>
            </a:pPr>
            <a:r>
              <a:rPr lang="en-US" dirty="0">
                <a:solidFill>
                  <a:srgbClr val="31547F"/>
                </a:solidFill>
                <a:latin typeface="Calibri"/>
                <a:ea typeface="Calibri"/>
                <a:cs typeface="Calibri"/>
                <a:sym typeface="Calibri"/>
              </a:rPr>
              <a:t>Automotive</a:t>
            </a:r>
            <a:endParaRPr lang="en-US" sz="1400" dirty="0">
              <a:solidFill>
                <a:srgbClr val="31547F"/>
              </a:solidFill>
              <a:latin typeface="Calibri"/>
              <a:ea typeface="Calibri"/>
              <a:cs typeface="Calibri"/>
              <a:sym typeface="Calibri"/>
            </a:endParaRPr>
          </a:p>
          <a:p>
            <a:pPr marL="548640" marR="0" lvl="0" indent="-182880" algn="l" rtl="0">
              <a:spcBef>
                <a:spcPts val="0"/>
              </a:spcBef>
              <a:spcAft>
                <a:spcPts val="0"/>
              </a:spcAft>
              <a:buClr>
                <a:srgbClr val="31547F"/>
              </a:buClr>
              <a:buSzPts val="1400"/>
              <a:buFont typeface="Arial"/>
              <a:buChar char="•"/>
            </a:pPr>
            <a:r>
              <a:rPr lang="en-US" sz="1400" dirty="0">
                <a:solidFill>
                  <a:srgbClr val="31547F"/>
                </a:solidFill>
                <a:latin typeface="Calibri"/>
                <a:ea typeface="Calibri"/>
                <a:cs typeface="Calibri"/>
                <a:sym typeface="Calibri"/>
              </a:rPr>
              <a:t>Chemicals</a:t>
            </a:r>
          </a:p>
          <a:p>
            <a:pPr marL="548640" marR="0" lvl="0" indent="-182880" algn="l" rtl="0">
              <a:spcBef>
                <a:spcPts val="0"/>
              </a:spcBef>
              <a:spcAft>
                <a:spcPts val="0"/>
              </a:spcAft>
              <a:buClr>
                <a:srgbClr val="31547F"/>
              </a:buClr>
              <a:buSzPts val="1400"/>
              <a:buFont typeface="Arial"/>
              <a:buChar char="•"/>
            </a:pPr>
            <a:r>
              <a:rPr lang="en-US" dirty="0">
                <a:solidFill>
                  <a:srgbClr val="31547F"/>
                </a:solidFill>
                <a:latin typeface="Calibri"/>
                <a:ea typeface="Calibri"/>
                <a:cs typeface="Calibri"/>
                <a:sym typeface="Calibri"/>
              </a:rPr>
              <a:t>C</a:t>
            </a:r>
            <a:r>
              <a:rPr lang="en-US" sz="1400" dirty="0">
                <a:solidFill>
                  <a:srgbClr val="31547F"/>
                </a:solidFill>
                <a:latin typeface="Calibri"/>
                <a:ea typeface="Calibri"/>
                <a:cs typeface="Calibri"/>
                <a:sym typeface="Calibri"/>
              </a:rPr>
              <a:t>onsumer Products</a:t>
            </a:r>
            <a:endParaRPr dirty="0"/>
          </a:p>
          <a:p>
            <a:pPr marL="548640" marR="0" lvl="0" indent="-182880" algn="l" rtl="0">
              <a:spcBef>
                <a:spcPts val="0"/>
              </a:spcBef>
              <a:spcAft>
                <a:spcPts val="0"/>
              </a:spcAft>
              <a:buClr>
                <a:srgbClr val="31547F"/>
              </a:buClr>
              <a:buSzPts val="1400"/>
              <a:buFont typeface="Arial"/>
              <a:buChar char="•"/>
            </a:pPr>
            <a:r>
              <a:rPr lang="en-US" sz="1400" dirty="0">
                <a:solidFill>
                  <a:srgbClr val="31547F"/>
                </a:solidFill>
                <a:latin typeface="Calibri"/>
                <a:ea typeface="Calibri"/>
                <a:cs typeface="Calibri"/>
                <a:sym typeface="Calibri"/>
              </a:rPr>
              <a:t>Chemicals</a:t>
            </a:r>
            <a:endParaRPr dirty="0"/>
          </a:p>
          <a:p>
            <a:pPr marL="548640" marR="0" lvl="0" indent="-182880" algn="l" rtl="0">
              <a:spcBef>
                <a:spcPts val="0"/>
              </a:spcBef>
              <a:spcAft>
                <a:spcPts val="0"/>
              </a:spcAft>
              <a:buClr>
                <a:srgbClr val="31547F"/>
              </a:buClr>
              <a:buSzPts val="1400"/>
              <a:buFont typeface="Arial"/>
              <a:buChar char="•"/>
            </a:pPr>
            <a:r>
              <a:rPr lang="en-US" sz="1400" dirty="0">
                <a:solidFill>
                  <a:srgbClr val="31547F"/>
                </a:solidFill>
                <a:latin typeface="Calibri"/>
                <a:ea typeface="Calibri"/>
                <a:cs typeface="Calibri"/>
                <a:sym typeface="Calibri"/>
              </a:rPr>
              <a:t>Financial Services</a:t>
            </a:r>
            <a:endParaRPr dirty="0"/>
          </a:p>
          <a:p>
            <a:pPr marL="548640" marR="0" lvl="0" indent="-182880" algn="l" rtl="0">
              <a:spcBef>
                <a:spcPts val="0"/>
              </a:spcBef>
              <a:spcAft>
                <a:spcPts val="0"/>
              </a:spcAft>
              <a:buClr>
                <a:srgbClr val="31547F"/>
              </a:buClr>
              <a:buSzPts val="1400"/>
              <a:buFont typeface="Arial"/>
              <a:buChar char="•"/>
            </a:pPr>
            <a:r>
              <a:rPr lang="en-US" sz="1400" dirty="0">
                <a:solidFill>
                  <a:srgbClr val="31547F"/>
                </a:solidFill>
                <a:latin typeface="Calibri"/>
                <a:ea typeface="Calibri"/>
                <a:cs typeface="Calibri"/>
                <a:sym typeface="Calibri"/>
              </a:rPr>
              <a:t>Food Service</a:t>
            </a:r>
            <a:endParaRPr dirty="0"/>
          </a:p>
          <a:p>
            <a:pPr marL="548640" marR="0" lvl="0" indent="-182880" algn="l" rtl="0">
              <a:spcBef>
                <a:spcPts val="0"/>
              </a:spcBef>
              <a:spcAft>
                <a:spcPts val="0"/>
              </a:spcAft>
              <a:buClr>
                <a:srgbClr val="31547F"/>
              </a:buClr>
              <a:buSzPts val="1400"/>
              <a:buFont typeface="Arial"/>
              <a:buChar char="•"/>
            </a:pPr>
            <a:r>
              <a:rPr lang="en-US" sz="1400" dirty="0">
                <a:solidFill>
                  <a:srgbClr val="31547F"/>
                </a:solidFill>
                <a:latin typeface="Calibri"/>
                <a:ea typeface="Calibri"/>
                <a:cs typeface="Calibri"/>
                <a:sym typeface="Calibri"/>
              </a:rPr>
              <a:t>Healthcare</a:t>
            </a:r>
            <a:endParaRPr dirty="0"/>
          </a:p>
          <a:p>
            <a:pPr marL="548640" marR="0" lvl="0" indent="-182880" algn="l" rtl="0">
              <a:spcBef>
                <a:spcPts val="0"/>
              </a:spcBef>
              <a:spcAft>
                <a:spcPts val="0"/>
              </a:spcAft>
              <a:buClr>
                <a:srgbClr val="31547F"/>
              </a:buClr>
              <a:buSzPts val="1400"/>
              <a:buFont typeface="Arial"/>
              <a:buChar char="•"/>
            </a:pPr>
            <a:r>
              <a:rPr lang="en-US" sz="1400" dirty="0">
                <a:solidFill>
                  <a:srgbClr val="31547F"/>
                </a:solidFill>
                <a:latin typeface="Calibri"/>
                <a:ea typeface="Calibri"/>
                <a:cs typeface="Calibri"/>
                <a:sym typeface="Calibri"/>
              </a:rPr>
              <a:t>Industrial Equipment</a:t>
            </a:r>
            <a:endParaRPr dirty="0"/>
          </a:p>
          <a:p>
            <a:pPr marL="548640" marR="0" lvl="0" indent="-182880" algn="l" rtl="0">
              <a:spcBef>
                <a:spcPts val="0"/>
              </a:spcBef>
              <a:spcAft>
                <a:spcPts val="0"/>
              </a:spcAft>
              <a:buClr>
                <a:srgbClr val="31547F"/>
              </a:buClr>
              <a:buSzPts val="1400"/>
              <a:buFont typeface="Arial"/>
              <a:buChar char="•"/>
            </a:pPr>
            <a:r>
              <a:rPr lang="en-US" sz="1400" dirty="0">
                <a:solidFill>
                  <a:srgbClr val="31547F"/>
                </a:solidFill>
                <a:latin typeface="Calibri"/>
                <a:ea typeface="Calibri"/>
                <a:cs typeface="Calibri"/>
                <a:sym typeface="Calibri"/>
              </a:rPr>
              <a:t>Insurance</a:t>
            </a:r>
          </a:p>
          <a:p>
            <a:pPr marL="548640" marR="0" lvl="0" indent="-182880" algn="l" rtl="0">
              <a:spcBef>
                <a:spcPts val="0"/>
              </a:spcBef>
              <a:spcAft>
                <a:spcPts val="0"/>
              </a:spcAft>
              <a:buClr>
                <a:srgbClr val="31547F"/>
              </a:buClr>
              <a:buSzPts val="1400"/>
              <a:buFont typeface="Arial"/>
              <a:buChar char="•"/>
            </a:pPr>
            <a:r>
              <a:rPr lang="en-US" dirty="0">
                <a:solidFill>
                  <a:srgbClr val="31547F"/>
                </a:solidFill>
                <a:latin typeface="Calibri"/>
                <a:ea typeface="Calibri"/>
                <a:cs typeface="Calibri"/>
                <a:sym typeface="Calibri"/>
              </a:rPr>
              <a:t>Logistics</a:t>
            </a:r>
            <a:endParaRPr dirty="0"/>
          </a:p>
          <a:p>
            <a:pPr marL="548640" marR="0" lvl="0" indent="-182880" algn="l" rtl="0">
              <a:spcBef>
                <a:spcPts val="0"/>
              </a:spcBef>
              <a:spcAft>
                <a:spcPts val="0"/>
              </a:spcAft>
              <a:buClr>
                <a:srgbClr val="31547F"/>
              </a:buClr>
              <a:buSzPts val="1400"/>
              <a:buFont typeface="Arial"/>
              <a:buChar char="•"/>
            </a:pPr>
            <a:r>
              <a:rPr lang="en-US" sz="1400" dirty="0">
                <a:solidFill>
                  <a:srgbClr val="31547F"/>
                </a:solidFill>
                <a:latin typeface="Calibri"/>
                <a:ea typeface="Calibri"/>
                <a:cs typeface="Calibri"/>
                <a:sym typeface="Calibri"/>
              </a:rPr>
              <a:t>Manufacturing</a:t>
            </a:r>
          </a:p>
          <a:p>
            <a:pPr marL="548640" marR="0" lvl="0" indent="-182880" algn="l" rtl="0">
              <a:spcBef>
                <a:spcPts val="0"/>
              </a:spcBef>
              <a:spcAft>
                <a:spcPts val="0"/>
              </a:spcAft>
              <a:buClr>
                <a:srgbClr val="31547F"/>
              </a:buClr>
              <a:buSzPts val="1400"/>
              <a:buFont typeface="Arial"/>
              <a:buChar char="•"/>
            </a:pPr>
            <a:r>
              <a:rPr lang="en-US" dirty="0">
                <a:solidFill>
                  <a:srgbClr val="31547F"/>
                </a:solidFill>
                <a:latin typeface="Calibri"/>
                <a:ea typeface="Calibri"/>
                <a:cs typeface="Calibri"/>
                <a:sym typeface="Calibri"/>
              </a:rPr>
              <a:t>Metals</a:t>
            </a:r>
          </a:p>
          <a:p>
            <a:pPr marL="548640" marR="0" lvl="0" indent="-182880" algn="l" rtl="0">
              <a:spcBef>
                <a:spcPts val="0"/>
              </a:spcBef>
              <a:spcAft>
                <a:spcPts val="0"/>
              </a:spcAft>
              <a:buClr>
                <a:srgbClr val="31547F"/>
              </a:buClr>
              <a:buSzPts val="1400"/>
              <a:buFont typeface="Arial"/>
              <a:buChar char="•"/>
            </a:pPr>
            <a:r>
              <a:rPr lang="en-US" dirty="0">
                <a:solidFill>
                  <a:srgbClr val="31547F"/>
                </a:solidFill>
                <a:latin typeface="Calibri"/>
                <a:ea typeface="Calibri"/>
                <a:cs typeface="Calibri"/>
                <a:sym typeface="Calibri"/>
              </a:rPr>
              <a:t>Oil &amp; Gas</a:t>
            </a:r>
            <a:endParaRPr dirty="0"/>
          </a:p>
          <a:p>
            <a:pPr marL="548640" marR="0" lvl="0" indent="-182880" algn="l" rtl="0">
              <a:spcBef>
                <a:spcPts val="0"/>
              </a:spcBef>
              <a:spcAft>
                <a:spcPts val="0"/>
              </a:spcAft>
              <a:buClr>
                <a:srgbClr val="31547F"/>
              </a:buClr>
              <a:buSzPts val="1400"/>
              <a:buFont typeface="Arial"/>
              <a:buChar char="•"/>
            </a:pPr>
            <a:r>
              <a:rPr lang="en-US" sz="1400" dirty="0">
                <a:solidFill>
                  <a:srgbClr val="31547F"/>
                </a:solidFill>
                <a:latin typeface="Calibri"/>
                <a:ea typeface="Calibri"/>
                <a:cs typeface="Calibri"/>
                <a:sym typeface="Calibri"/>
              </a:rPr>
              <a:t>Pharmaceuticals</a:t>
            </a:r>
            <a:endParaRPr dirty="0"/>
          </a:p>
          <a:p>
            <a:pPr marL="548640" marR="0" lvl="0" indent="-182880" algn="l" rtl="0">
              <a:spcBef>
                <a:spcPts val="0"/>
              </a:spcBef>
              <a:spcAft>
                <a:spcPts val="0"/>
              </a:spcAft>
              <a:buClr>
                <a:srgbClr val="31547F"/>
              </a:buClr>
              <a:buSzPts val="1400"/>
              <a:buFont typeface="Arial"/>
              <a:buChar char="•"/>
            </a:pPr>
            <a:r>
              <a:rPr lang="en-US" sz="1400" dirty="0">
                <a:solidFill>
                  <a:srgbClr val="31547F"/>
                </a:solidFill>
                <a:latin typeface="Calibri"/>
                <a:ea typeface="Calibri"/>
                <a:cs typeface="Calibri"/>
                <a:sym typeface="Calibri"/>
              </a:rPr>
              <a:t>Technology</a:t>
            </a:r>
            <a:endParaRPr dirty="0"/>
          </a:p>
          <a:p>
            <a:pPr marL="548640" marR="0" lvl="0" indent="-182880" algn="l" rtl="0">
              <a:spcBef>
                <a:spcPts val="0"/>
              </a:spcBef>
              <a:spcAft>
                <a:spcPts val="0"/>
              </a:spcAft>
              <a:buClr>
                <a:srgbClr val="31547F"/>
              </a:buClr>
              <a:buSzPts val="1400"/>
              <a:buFont typeface="Arial"/>
              <a:buChar char="•"/>
            </a:pPr>
            <a:r>
              <a:rPr lang="en-US" sz="1400" dirty="0">
                <a:solidFill>
                  <a:srgbClr val="31547F"/>
                </a:solidFill>
                <a:latin typeface="Calibri"/>
                <a:ea typeface="Calibri"/>
                <a:cs typeface="Calibri"/>
                <a:sym typeface="Calibri"/>
              </a:rPr>
              <a:t>Telecom</a:t>
            </a:r>
            <a:endParaRPr dirty="0"/>
          </a:p>
          <a:p>
            <a:pPr marL="548640" marR="0" lvl="0" indent="-182880" algn="l" rtl="0">
              <a:spcBef>
                <a:spcPts val="0"/>
              </a:spcBef>
              <a:spcAft>
                <a:spcPts val="0"/>
              </a:spcAft>
              <a:buClr>
                <a:srgbClr val="31547F"/>
              </a:buClr>
              <a:buSzPts val="1400"/>
              <a:buFont typeface="Arial"/>
              <a:buChar char="•"/>
            </a:pPr>
            <a:r>
              <a:rPr lang="en-US" sz="1400" dirty="0">
                <a:solidFill>
                  <a:srgbClr val="31547F"/>
                </a:solidFill>
                <a:latin typeface="Calibri"/>
                <a:ea typeface="Calibri"/>
                <a:cs typeface="Calibri"/>
                <a:sym typeface="Calibri"/>
              </a:rPr>
              <a:t>Transportation</a:t>
            </a:r>
            <a:endParaRPr dirty="0"/>
          </a:p>
          <a:p>
            <a:pPr marL="548640" marR="0" lvl="0" indent="-182880" algn="l" rtl="0">
              <a:spcBef>
                <a:spcPts val="0"/>
              </a:spcBef>
              <a:spcAft>
                <a:spcPts val="0"/>
              </a:spcAft>
              <a:buClr>
                <a:srgbClr val="31547F"/>
              </a:buClr>
              <a:buSzPts val="1400"/>
              <a:buFont typeface="Arial"/>
              <a:buChar char="•"/>
            </a:pPr>
            <a:r>
              <a:rPr lang="en-US" sz="1400" dirty="0">
                <a:solidFill>
                  <a:srgbClr val="31547F"/>
                </a:solidFill>
                <a:latin typeface="Calibri"/>
                <a:ea typeface="Calibri"/>
                <a:cs typeface="Calibri"/>
                <a:sym typeface="Calibri"/>
              </a:rPr>
              <a:t>Utilities</a:t>
            </a:r>
            <a:endParaRPr sz="1400" dirty="0">
              <a:solidFill>
                <a:srgbClr val="31547F"/>
              </a:solidFill>
              <a:latin typeface="Calibri"/>
              <a:ea typeface="Calibri"/>
              <a:cs typeface="Calibri"/>
              <a:sym typeface="Calibri"/>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903"/>
        <p:cNvGrpSpPr/>
        <p:nvPr/>
      </p:nvGrpSpPr>
      <p:grpSpPr>
        <a:xfrm>
          <a:off x="0" y="0"/>
          <a:ext cx="0" cy="0"/>
          <a:chOff x="0" y="0"/>
          <a:chExt cx="0" cy="0"/>
        </a:xfrm>
      </p:grpSpPr>
      <p:sp>
        <p:nvSpPr>
          <p:cNvPr id="904" name="Google Shape;904;p21"/>
          <p:cNvSpPr txBox="1"/>
          <p:nvPr/>
        </p:nvSpPr>
        <p:spPr>
          <a:xfrm>
            <a:off x="457200" y="274638"/>
            <a:ext cx="8229600" cy="640080"/>
          </a:xfrm>
          <a:prstGeom prst="rect">
            <a:avLst/>
          </a:prstGeom>
          <a:noFill/>
          <a:ln>
            <a:noFill/>
          </a:ln>
        </p:spPr>
        <p:txBody>
          <a:bodyPr spcFirstLastPara="1" wrap="square" lIns="91425" tIns="45700" rIns="91425" bIns="45700" anchor="b" anchorCtr="0">
            <a:noAutofit/>
          </a:bodyPr>
          <a:lstStyle/>
          <a:p>
            <a:pPr marL="0" marR="0" lvl="0" indent="0" algn="l" rtl="0">
              <a:lnSpc>
                <a:spcPct val="100000"/>
              </a:lnSpc>
              <a:spcBef>
                <a:spcPts val="0"/>
              </a:spcBef>
              <a:spcAft>
                <a:spcPts val="0"/>
              </a:spcAft>
              <a:buClr>
                <a:srgbClr val="003366"/>
              </a:buClr>
              <a:buSzPts val="1700"/>
              <a:buFont typeface="Trebuchet MS"/>
              <a:buNone/>
            </a:pPr>
            <a:r>
              <a:rPr lang="en-US" sz="2400" b="0" i="0" u="none" strike="noStrike" cap="none" dirty="0">
                <a:solidFill>
                  <a:srgbClr val="FFC000"/>
                </a:solidFill>
                <a:latin typeface="Trebuchet MS"/>
                <a:ea typeface="Trebuchet MS"/>
                <a:cs typeface="Trebuchet MS"/>
                <a:sym typeface="Trebuchet MS"/>
              </a:rPr>
              <a:t>Performance Gap Analysis</a:t>
            </a:r>
            <a:endParaRPr sz="2400" b="0" i="0" u="none" strike="noStrike" cap="none" dirty="0">
              <a:solidFill>
                <a:srgbClr val="FFC000"/>
              </a:solidFill>
              <a:latin typeface="Trebuchet MS"/>
              <a:ea typeface="Trebuchet MS"/>
              <a:cs typeface="Trebuchet MS"/>
              <a:sym typeface="Trebuchet MS"/>
            </a:endParaRPr>
          </a:p>
        </p:txBody>
      </p:sp>
      <p:grpSp>
        <p:nvGrpSpPr>
          <p:cNvPr id="907" name="Google Shape;907;p21"/>
          <p:cNvGrpSpPr/>
          <p:nvPr/>
        </p:nvGrpSpPr>
        <p:grpSpPr>
          <a:xfrm>
            <a:off x="754383" y="2175761"/>
            <a:ext cx="7703817" cy="3691639"/>
            <a:chOff x="67301" y="228600"/>
            <a:chExt cx="9000499" cy="4953000"/>
          </a:xfrm>
        </p:grpSpPr>
        <p:cxnSp>
          <p:nvCxnSpPr>
            <p:cNvPr id="908" name="Google Shape;908;p21"/>
            <p:cNvCxnSpPr/>
            <p:nvPr/>
          </p:nvCxnSpPr>
          <p:spPr>
            <a:xfrm>
              <a:off x="4572000" y="4915786"/>
              <a:ext cx="2362200" cy="0"/>
            </a:xfrm>
            <a:prstGeom prst="straightConnector1">
              <a:avLst/>
            </a:prstGeom>
            <a:noFill/>
            <a:ln w="9525" cap="flat" cmpd="sng">
              <a:solidFill>
                <a:schemeClr val="bg1"/>
              </a:solidFill>
              <a:prstDash val="solid"/>
              <a:round/>
              <a:headEnd type="none" w="sm" len="sm"/>
              <a:tailEnd type="none" w="sm" len="sm"/>
            </a:ln>
          </p:spPr>
        </p:cxnSp>
        <p:grpSp>
          <p:nvGrpSpPr>
            <p:cNvPr id="909" name="Google Shape;909;p21"/>
            <p:cNvGrpSpPr/>
            <p:nvPr/>
          </p:nvGrpSpPr>
          <p:grpSpPr>
            <a:xfrm>
              <a:off x="67301" y="228600"/>
              <a:ext cx="9000499" cy="4953000"/>
              <a:chOff x="67301" y="228600"/>
              <a:chExt cx="9000499" cy="4953000"/>
            </a:xfrm>
          </p:grpSpPr>
          <p:cxnSp>
            <p:nvCxnSpPr>
              <p:cNvPr id="910" name="Google Shape;910;p21"/>
              <p:cNvCxnSpPr>
                <a:stCxn id="911" idx="3"/>
                <a:endCxn id="912" idx="1"/>
              </p:cNvCxnSpPr>
              <p:nvPr/>
            </p:nvCxnSpPr>
            <p:spPr>
              <a:xfrm>
                <a:off x="3946776" y="495301"/>
                <a:ext cx="241176" cy="208152"/>
              </a:xfrm>
              <a:prstGeom prst="straightConnector1">
                <a:avLst/>
              </a:prstGeom>
              <a:noFill/>
              <a:ln w="9525" cap="flat" cmpd="sng">
                <a:solidFill>
                  <a:schemeClr val="bg1"/>
                </a:solidFill>
                <a:prstDash val="solid"/>
                <a:round/>
                <a:headEnd type="none" w="sm" len="sm"/>
                <a:tailEnd type="none" w="sm" len="sm"/>
              </a:ln>
            </p:spPr>
          </p:cxnSp>
          <p:cxnSp>
            <p:nvCxnSpPr>
              <p:cNvPr id="913" name="Google Shape;913;p21"/>
              <p:cNvCxnSpPr>
                <a:stCxn id="914" idx="3"/>
                <a:endCxn id="912" idx="1"/>
              </p:cNvCxnSpPr>
              <p:nvPr/>
            </p:nvCxnSpPr>
            <p:spPr>
              <a:xfrm flipV="1">
                <a:off x="3962399" y="703453"/>
                <a:ext cx="225553" cy="401448"/>
              </a:xfrm>
              <a:prstGeom prst="straightConnector1">
                <a:avLst/>
              </a:prstGeom>
              <a:noFill/>
              <a:ln w="9525" cap="flat" cmpd="sng">
                <a:solidFill>
                  <a:schemeClr val="bg1"/>
                </a:solidFill>
                <a:prstDash val="solid"/>
                <a:round/>
                <a:headEnd type="none" w="sm" len="sm"/>
                <a:tailEnd type="none" w="sm" len="sm"/>
              </a:ln>
            </p:spPr>
          </p:cxnSp>
          <p:cxnSp>
            <p:nvCxnSpPr>
              <p:cNvPr id="915" name="Google Shape;915;p21"/>
              <p:cNvCxnSpPr>
                <a:stCxn id="916" idx="3"/>
                <a:endCxn id="911" idx="1"/>
              </p:cNvCxnSpPr>
              <p:nvPr/>
            </p:nvCxnSpPr>
            <p:spPr>
              <a:xfrm rot="10800000" flipH="1">
                <a:off x="2643094" y="495300"/>
                <a:ext cx="268200" cy="228600"/>
              </a:xfrm>
              <a:prstGeom prst="straightConnector1">
                <a:avLst/>
              </a:prstGeom>
              <a:noFill/>
              <a:ln w="9525" cap="flat" cmpd="sng">
                <a:solidFill>
                  <a:schemeClr val="bg1"/>
                </a:solidFill>
                <a:prstDash val="solid"/>
                <a:round/>
                <a:headEnd type="none" w="sm" len="sm"/>
                <a:tailEnd type="none" w="sm" len="sm"/>
              </a:ln>
            </p:spPr>
          </p:cxnSp>
          <p:cxnSp>
            <p:nvCxnSpPr>
              <p:cNvPr id="917" name="Google Shape;917;p21"/>
              <p:cNvCxnSpPr>
                <a:stCxn id="916" idx="3"/>
                <a:endCxn id="918" idx="1"/>
              </p:cNvCxnSpPr>
              <p:nvPr/>
            </p:nvCxnSpPr>
            <p:spPr>
              <a:xfrm>
                <a:off x="2643094" y="723900"/>
                <a:ext cx="268200" cy="381000"/>
              </a:xfrm>
              <a:prstGeom prst="straightConnector1">
                <a:avLst/>
              </a:prstGeom>
              <a:noFill/>
              <a:ln w="9525" cap="flat" cmpd="sng">
                <a:solidFill>
                  <a:schemeClr val="bg1"/>
                </a:solidFill>
                <a:prstDash val="solid"/>
                <a:round/>
                <a:headEnd type="none" w="sm" len="sm"/>
                <a:tailEnd type="none" w="sm" len="sm"/>
              </a:ln>
            </p:spPr>
          </p:cxnSp>
          <p:cxnSp>
            <p:nvCxnSpPr>
              <p:cNvPr id="919" name="Google Shape;919;p21"/>
              <p:cNvCxnSpPr/>
              <p:nvPr/>
            </p:nvCxnSpPr>
            <p:spPr>
              <a:xfrm>
                <a:off x="6172200" y="2590800"/>
                <a:ext cx="2286000" cy="0"/>
              </a:xfrm>
              <a:prstGeom prst="straightConnector1">
                <a:avLst/>
              </a:prstGeom>
              <a:noFill/>
              <a:ln w="9525" cap="flat" cmpd="sng">
                <a:solidFill>
                  <a:schemeClr val="bg1"/>
                </a:solidFill>
                <a:prstDash val="solid"/>
                <a:round/>
                <a:headEnd type="none" w="sm" len="sm"/>
                <a:tailEnd type="none" w="sm" len="sm"/>
              </a:ln>
            </p:spPr>
          </p:cxnSp>
          <p:cxnSp>
            <p:nvCxnSpPr>
              <p:cNvPr id="920" name="Google Shape;920;p21"/>
              <p:cNvCxnSpPr/>
              <p:nvPr/>
            </p:nvCxnSpPr>
            <p:spPr>
              <a:xfrm>
                <a:off x="6172200" y="2590800"/>
                <a:ext cx="0" cy="1828800"/>
              </a:xfrm>
              <a:prstGeom prst="straightConnector1">
                <a:avLst/>
              </a:prstGeom>
              <a:noFill/>
              <a:ln w="9525" cap="flat" cmpd="sng">
                <a:solidFill>
                  <a:schemeClr val="bg1"/>
                </a:solidFill>
                <a:prstDash val="solid"/>
                <a:round/>
                <a:headEnd type="none" w="sm" len="sm"/>
                <a:tailEnd type="none" w="sm" len="sm"/>
              </a:ln>
            </p:spPr>
          </p:cxnSp>
          <p:cxnSp>
            <p:nvCxnSpPr>
              <p:cNvPr id="921" name="Google Shape;921;p21"/>
              <p:cNvCxnSpPr/>
              <p:nvPr/>
            </p:nvCxnSpPr>
            <p:spPr>
              <a:xfrm>
                <a:off x="8458200" y="2590800"/>
                <a:ext cx="0" cy="1828800"/>
              </a:xfrm>
              <a:prstGeom prst="straightConnector1">
                <a:avLst/>
              </a:prstGeom>
              <a:noFill/>
              <a:ln w="9525" cap="flat" cmpd="sng">
                <a:solidFill>
                  <a:schemeClr val="bg1"/>
                </a:solidFill>
                <a:prstDash val="solid"/>
                <a:round/>
                <a:headEnd type="none" w="sm" len="sm"/>
                <a:tailEnd type="none" w="sm" len="sm"/>
              </a:ln>
            </p:spPr>
          </p:cxnSp>
          <p:cxnSp>
            <p:nvCxnSpPr>
              <p:cNvPr id="922" name="Google Shape;922;p21"/>
              <p:cNvCxnSpPr/>
              <p:nvPr/>
            </p:nvCxnSpPr>
            <p:spPr>
              <a:xfrm>
                <a:off x="6172200" y="4419600"/>
                <a:ext cx="2286000" cy="0"/>
              </a:xfrm>
              <a:prstGeom prst="straightConnector1">
                <a:avLst/>
              </a:prstGeom>
              <a:noFill/>
              <a:ln w="9525" cap="flat" cmpd="sng">
                <a:solidFill>
                  <a:schemeClr val="bg1"/>
                </a:solidFill>
                <a:prstDash val="solid"/>
                <a:round/>
                <a:headEnd type="none" w="sm" len="sm"/>
                <a:tailEnd type="none" w="sm" len="sm"/>
              </a:ln>
            </p:spPr>
          </p:cxnSp>
          <p:sp>
            <p:nvSpPr>
              <p:cNvPr id="923" name="Google Shape;923;p21"/>
              <p:cNvSpPr txBox="1"/>
              <p:nvPr/>
            </p:nvSpPr>
            <p:spPr>
              <a:xfrm>
                <a:off x="5686331" y="1782482"/>
                <a:ext cx="1066799" cy="805228"/>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100" b="1" dirty="0">
                    <a:solidFill>
                      <a:schemeClr val="bg1"/>
                    </a:solidFill>
                    <a:latin typeface="Calibri"/>
                    <a:ea typeface="Calibri"/>
                    <a:cs typeface="Calibri"/>
                    <a:sym typeface="Calibri"/>
                  </a:rPr>
                  <a:t>Skilled Knowledge Gap</a:t>
                </a:r>
                <a:endParaRPr sz="1100" b="1" dirty="0">
                  <a:solidFill>
                    <a:schemeClr val="bg1"/>
                  </a:solidFill>
                  <a:latin typeface="Calibri"/>
                  <a:ea typeface="Calibri"/>
                  <a:cs typeface="Calibri"/>
                  <a:sym typeface="Calibri"/>
                </a:endParaRPr>
              </a:p>
            </p:txBody>
          </p:sp>
          <p:sp>
            <p:nvSpPr>
              <p:cNvPr id="924" name="Google Shape;924;p21"/>
              <p:cNvSpPr txBox="1"/>
              <p:nvPr/>
            </p:nvSpPr>
            <p:spPr>
              <a:xfrm>
                <a:off x="7910465" y="2216754"/>
                <a:ext cx="761998" cy="350997"/>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100" b="1" dirty="0">
                    <a:solidFill>
                      <a:schemeClr val="bg1"/>
                    </a:solidFill>
                    <a:latin typeface="Calibri"/>
                    <a:ea typeface="Calibri"/>
                    <a:cs typeface="Calibri"/>
                    <a:sym typeface="Calibri"/>
                  </a:rPr>
                  <a:t>Other</a:t>
                </a:r>
                <a:endParaRPr sz="1100" b="1" dirty="0">
                  <a:solidFill>
                    <a:schemeClr val="bg1"/>
                  </a:solidFill>
                  <a:latin typeface="Calibri"/>
                  <a:ea typeface="Calibri"/>
                  <a:cs typeface="Calibri"/>
                  <a:sym typeface="Calibri"/>
                </a:endParaRPr>
              </a:p>
            </p:txBody>
          </p:sp>
          <p:cxnSp>
            <p:nvCxnSpPr>
              <p:cNvPr id="925" name="Google Shape;925;p21"/>
              <p:cNvCxnSpPr/>
              <p:nvPr/>
            </p:nvCxnSpPr>
            <p:spPr>
              <a:xfrm>
                <a:off x="7391400" y="4419600"/>
                <a:ext cx="0" cy="228600"/>
              </a:xfrm>
              <a:prstGeom prst="straightConnector1">
                <a:avLst/>
              </a:prstGeom>
              <a:noFill/>
              <a:ln w="9525" cap="flat" cmpd="sng">
                <a:solidFill>
                  <a:schemeClr val="bg1"/>
                </a:solidFill>
                <a:prstDash val="solid"/>
                <a:round/>
                <a:headEnd type="none" w="sm" len="sm"/>
                <a:tailEnd type="stealth" w="med" len="med"/>
              </a:ln>
            </p:spPr>
          </p:cxnSp>
          <p:cxnSp>
            <p:nvCxnSpPr>
              <p:cNvPr id="926" name="Google Shape;926;p21"/>
              <p:cNvCxnSpPr/>
              <p:nvPr/>
            </p:nvCxnSpPr>
            <p:spPr>
              <a:xfrm>
                <a:off x="4495800" y="762000"/>
                <a:ext cx="2133600" cy="0"/>
              </a:xfrm>
              <a:prstGeom prst="straightConnector1">
                <a:avLst/>
              </a:prstGeom>
              <a:noFill/>
              <a:ln w="9525" cap="flat" cmpd="sng">
                <a:solidFill>
                  <a:schemeClr val="bg1"/>
                </a:solidFill>
                <a:prstDash val="solid"/>
                <a:round/>
                <a:headEnd type="none" w="sm" len="sm"/>
                <a:tailEnd type="stealth" w="med" len="med"/>
              </a:ln>
            </p:spPr>
          </p:cxnSp>
          <p:cxnSp>
            <p:nvCxnSpPr>
              <p:cNvPr id="927" name="Google Shape;927;p21"/>
              <p:cNvCxnSpPr/>
              <p:nvPr/>
            </p:nvCxnSpPr>
            <p:spPr>
              <a:xfrm>
                <a:off x="7315200" y="974978"/>
                <a:ext cx="0" cy="1615822"/>
              </a:xfrm>
              <a:prstGeom prst="straightConnector1">
                <a:avLst/>
              </a:prstGeom>
              <a:noFill/>
              <a:ln w="9525" cap="flat" cmpd="sng">
                <a:solidFill>
                  <a:schemeClr val="bg1"/>
                </a:solidFill>
                <a:prstDash val="solid"/>
                <a:round/>
                <a:headEnd type="none" w="sm" len="sm"/>
                <a:tailEnd type="none" w="sm" len="sm"/>
              </a:ln>
            </p:spPr>
          </p:cxnSp>
          <p:cxnSp>
            <p:nvCxnSpPr>
              <p:cNvPr id="928" name="Google Shape;928;p21"/>
              <p:cNvCxnSpPr>
                <a:stCxn id="929" idx="3"/>
                <a:endCxn id="916" idx="1"/>
              </p:cNvCxnSpPr>
              <p:nvPr/>
            </p:nvCxnSpPr>
            <p:spPr>
              <a:xfrm flipV="1">
                <a:off x="1247833" y="723900"/>
                <a:ext cx="214730" cy="462154"/>
              </a:xfrm>
              <a:prstGeom prst="straightConnector1">
                <a:avLst/>
              </a:prstGeom>
              <a:noFill/>
              <a:ln w="9525" cap="flat" cmpd="sng">
                <a:solidFill>
                  <a:schemeClr val="bg1"/>
                </a:solidFill>
                <a:prstDash val="solid"/>
                <a:round/>
                <a:headEnd type="none" w="sm" len="sm"/>
                <a:tailEnd type="none" w="sm" len="sm"/>
              </a:ln>
            </p:spPr>
          </p:cxnSp>
          <p:cxnSp>
            <p:nvCxnSpPr>
              <p:cNvPr id="930" name="Google Shape;930;p21"/>
              <p:cNvCxnSpPr>
                <a:cxnSpLocks/>
                <a:stCxn id="929" idx="3"/>
                <a:endCxn id="931" idx="1"/>
              </p:cNvCxnSpPr>
              <p:nvPr/>
            </p:nvCxnSpPr>
            <p:spPr>
              <a:xfrm>
                <a:off x="1247833" y="1186054"/>
                <a:ext cx="214730" cy="452246"/>
              </a:xfrm>
              <a:prstGeom prst="straightConnector1">
                <a:avLst/>
              </a:prstGeom>
              <a:noFill/>
              <a:ln w="9525" cap="flat" cmpd="sng">
                <a:solidFill>
                  <a:schemeClr val="bg1"/>
                </a:solidFill>
                <a:prstDash val="solid"/>
                <a:round/>
                <a:headEnd type="none" w="sm" len="sm"/>
                <a:tailEnd type="none" w="sm" len="sm"/>
              </a:ln>
            </p:spPr>
          </p:cxnSp>
          <p:cxnSp>
            <p:nvCxnSpPr>
              <p:cNvPr id="932" name="Google Shape;932;p21"/>
              <p:cNvCxnSpPr/>
              <p:nvPr/>
            </p:nvCxnSpPr>
            <p:spPr>
              <a:xfrm>
                <a:off x="5486400" y="1371600"/>
                <a:ext cx="1219200" cy="0"/>
              </a:xfrm>
              <a:prstGeom prst="straightConnector1">
                <a:avLst/>
              </a:prstGeom>
              <a:noFill/>
              <a:ln w="9525" cap="flat" cmpd="sng">
                <a:solidFill>
                  <a:schemeClr val="bg1"/>
                </a:solidFill>
                <a:prstDash val="dash"/>
                <a:round/>
                <a:headEnd type="stealth" w="med" len="med"/>
                <a:tailEnd type="none" w="sm" len="sm"/>
              </a:ln>
            </p:spPr>
          </p:cxnSp>
          <p:grpSp>
            <p:nvGrpSpPr>
              <p:cNvPr id="933" name="Google Shape;933;p21"/>
              <p:cNvGrpSpPr/>
              <p:nvPr/>
            </p:nvGrpSpPr>
            <p:grpSpPr>
              <a:xfrm>
                <a:off x="67301" y="228600"/>
                <a:ext cx="9000499" cy="4953000"/>
                <a:chOff x="67301" y="228600"/>
                <a:chExt cx="9000499" cy="4953000"/>
              </a:xfrm>
            </p:grpSpPr>
            <p:grpSp>
              <p:nvGrpSpPr>
                <p:cNvPr id="934" name="Google Shape;934;p21"/>
                <p:cNvGrpSpPr/>
                <p:nvPr/>
              </p:nvGrpSpPr>
              <p:grpSpPr>
                <a:xfrm>
                  <a:off x="1444752" y="533400"/>
                  <a:ext cx="1216152" cy="381000"/>
                  <a:chOff x="1937543" y="461679"/>
                  <a:chExt cx="1382712" cy="691356"/>
                </a:xfrm>
              </p:grpSpPr>
              <p:sp>
                <p:nvSpPr>
                  <p:cNvPr id="935" name="Google Shape;935;p21"/>
                  <p:cNvSpPr/>
                  <p:nvPr/>
                </p:nvSpPr>
                <p:spPr>
                  <a:xfrm>
                    <a:off x="1937543" y="461679"/>
                    <a:ext cx="1382712" cy="691356"/>
                  </a:xfrm>
                  <a:prstGeom prst="roundRect">
                    <a:avLst>
                      <a:gd name="adj" fmla="val 10000"/>
                    </a:avLst>
                  </a:prstGeom>
                  <a:solidFill>
                    <a:srgbClr val="8CB3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6" name="Google Shape;916;p21"/>
                  <p:cNvSpPr/>
                  <p:nvPr/>
                </p:nvSpPr>
                <p:spPr>
                  <a:xfrm>
                    <a:off x="1957792" y="481928"/>
                    <a:ext cx="1342214" cy="650858"/>
                  </a:xfrm>
                  <a:prstGeom prst="rect">
                    <a:avLst/>
                  </a:prstGeom>
                  <a:noFill/>
                  <a:ln>
                    <a:noFill/>
                  </a:ln>
                </p:spPr>
                <p:txBody>
                  <a:bodyPr spcFirstLastPara="1" wrap="square" lIns="12700" tIns="12700" rIns="12700" bIns="12700" anchor="ctr" anchorCtr="0">
                    <a:noAutofit/>
                  </a:bodyPr>
                  <a:lstStyle/>
                  <a:p>
                    <a:pPr marL="0" marR="0" lvl="0" indent="0" algn="ctr" rtl="0">
                      <a:lnSpc>
                        <a:spcPct val="90000"/>
                      </a:lnSpc>
                      <a:spcBef>
                        <a:spcPts val="0"/>
                      </a:spcBef>
                      <a:spcAft>
                        <a:spcPts val="0"/>
                      </a:spcAft>
                      <a:buNone/>
                    </a:pPr>
                    <a:r>
                      <a:rPr lang="en-US" sz="1000">
                        <a:solidFill>
                          <a:schemeClr val="dk1"/>
                        </a:solidFill>
                        <a:latin typeface="Calibri"/>
                        <a:ea typeface="Calibri"/>
                        <a:cs typeface="Calibri"/>
                        <a:sym typeface="Calibri"/>
                      </a:rPr>
                      <a:t>Task #1</a:t>
                    </a:r>
                    <a:endParaRPr sz="1000">
                      <a:solidFill>
                        <a:schemeClr val="dk1"/>
                      </a:solidFill>
                      <a:latin typeface="Calibri"/>
                      <a:ea typeface="Calibri"/>
                      <a:cs typeface="Calibri"/>
                      <a:sym typeface="Calibri"/>
                    </a:endParaRPr>
                  </a:p>
                </p:txBody>
              </p:sp>
            </p:grpSp>
            <p:grpSp>
              <p:nvGrpSpPr>
                <p:cNvPr id="936" name="Google Shape;936;p21"/>
                <p:cNvGrpSpPr/>
                <p:nvPr/>
              </p:nvGrpSpPr>
              <p:grpSpPr>
                <a:xfrm>
                  <a:off x="1444752" y="990600"/>
                  <a:ext cx="1216152" cy="381000"/>
                  <a:chOff x="1937543" y="461679"/>
                  <a:chExt cx="1382712" cy="691356"/>
                </a:xfrm>
              </p:grpSpPr>
              <p:sp>
                <p:nvSpPr>
                  <p:cNvPr id="937" name="Google Shape;937;p21"/>
                  <p:cNvSpPr/>
                  <p:nvPr/>
                </p:nvSpPr>
                <p:spPr>
                  <a:xfrm>
                    <a:off x="1937543" y="461679"/>
                    <a:ext cx="1382712" cy="691356"/>
                  </a:xfrm>
                  <a:prstGeom prst="roundRect">
                    <a:avLst>
                      <a:gd name="adj" fmla="val 10000"/>
                    </a:avLst>
                  </a:prstGeom>
                  <a:solidFill>
                    <a:srgbClr val="8CB3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8" name="Google Shape;938;p21"/>
                  <p:cNvSpPr/>
                  <p:nvPr/>
                </p:nvSpPr>
                <p:spPr>
                  <a:xfrm>
                    <a:off x="1957792" y="481928"/>
                    <a:ext cx="1342214" cy="650858"/>
                  </a:xfrm>
                  <a:prstGeom prst="rect">
                    <a:avLst/>
                  </a:prstGeom>
                  <a:noFill/>
                  <a:ln>
                    <a:noFill/>
                  </a:ln>
                </p:spPr>
                <p:txBody>
                  <a:bodyPr spcFirstLastPara="1" wrap="square" lIns="12700" tIns="12700" rIns="12700" bIns="12700" anchor="ctr" anchorCtr="0">
                    <a:noAutofit/>
                  </a:bodyPr>
                  <a:lstStyle/>
                  <a:p>
                    <a:pPr marL="0" marR="0" lvl="0" indent="0" algn="ctr" rtl="0">
                      <a:lnSpc>
                        <a:spcPct val="90000"/>
                      </a:lnSpc>
                      <a:spcBef>
                        <a:spcPts val="0"/>
                      </a:spcBef>
                      <a:spcAft>
                        <a:spcPts val="0"/>
                      </a:spcAft>
                      <a:buNone/>
                    </a:pPr>
                    <a:r>
                      <a:rPr lang="en-US" sz="1000">
                        <a:solidFill>
                          <a:schemeClr val="dk1"/>
                        </a:solidFill>
                        <a:latin typeface="Calibri"/>
                        <a:ea typeface="Calibri"/>
                        <a:cs typeface="Calibri"/>
                        <a:sym typeface="Calibri"/>
                      </a:rPr>
                      <a:t>Task #2</a:t>
                    </a:r>
                    <a:endParaRPr sz="1000">
                      <a:solidFill>
                        <a:schemeClr val="dk1"/>
                      </a:solidFill>
                      <a:latin typeface="Calibri"/>
                      <a:ea typeface="Calibri"/>
                      <a:cs typeface="Calibri"/>
                      <a:sym typeface="Calibri"/>
                    </a:endParaRPr>
                  </a:p>
                </p:txBody>
              </p:sp>
            </p:grpSp>
            <p:grpSp>
              <p:nvGrpSpPr>
                <p:cNvPr id="939" name="Google Shape;939;p21"/>
                <p:cNvGrpSpPr/>
                <p:nvPr/>
              </p:nvGrpSpPr>
              <p:grpSpPr>
                <a:xfrm>
                  <a:off x="1444752" y="1447800"/>
                  <a:ext cx="1216152" cy="381000"/>
                  <a:chOff x="1937543" y="461679"/>
                  <a:chExt cx="1382712" cy="691356"/>
                </a:xfrm>
              </p:grpSpPr>
              <p:sp>
                <p:nvSpPr>
                  <p:cNvPr id="940" name="Google Shape;940;p21"/>
                  <p:cNvSpPr/>
                  <p:nvPr/>
                </p:nvSpPr>
                <p:spPr>
                  <a:xfrm>
                    <a:off x="1937543" y="461679"/>
                    <a:ext cx="1382712" cy="691356"/>
                  </a:xfrm>
                  <a:prstGeom prst="roundRect">
                    <a:avLst>
                      <a:gd name="adj" fmla="val 10000"/>
                    </a:avLst>
                  </a:prstGeom>
                  <a:solidFill>
                    <a:srgbClr val="8CB3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1" name="Google Shape;931;p21"/>
                  <p:cNvSpPr/>
                  <p:nvPr/>
                </p:nvSpPr>
                <p:spPr>
                  <a:xfrm>
                    <a:off x="1957792" y="481928"/>
                    <a:ext cx="1342214" cy="650858"/>
                  </a:xfrm>
                  <a:prstGeom prst="rect">
                    <a:avLst/>
                  </a:prstGeom>
                  <a:noFill/>
                  <a:ln>
                    <a:noFill/>
                  </a:ln>
                </p:spPr>
                <p:txBody>
                  <a:bodyPr spcFirstLastPara="1" wrap="square" lIns="12700" tIns="12700" rIns="12700" bIns="12700" anchor="ctr" anchorCtr="0">
                    <a:noAutofit/>
                  </a:bodyPr>
                  <a:lstStyle/>
                  <a:p>
                    <a:pPr marL="0" marR="0" lvl="0" indent="0" algn="ctr" rtl="0">
                      <a:lnSpc>
                        <a:spcPct val="90000"/>
                      </a:lnSpc>
                      <a:spcBef>
                        <a:spcPts val="0"/>
                      </a:spcBef>
                      <a:spcAft>
                        <a:spcPts val="0"/>
                      </a:spcAft>
                      <a:buNone/>
                    </a:pPr>
                    <a:r>
                      <a:rPr lang="en-US" sz="1000">
                        <a:solidFill>
                          <a:schemeClr val="dk1"/>
                        </a:solidFill>
                        <a:latin typeface="Calibri"/>
                        <a:ea typeface="Calibri"/>
                        <a:cs typeface="Calibri"/>
                        <a:sym typeface="Calibri"/>
                      </a:rPr>
                      <a:t>Task #3</a:t>
                    </a:r>
                    <a:endParaRPr sz="1000">
                      <a:solidFill>
                        <a:schemeClr val="dk1"/>
                      </a:solidFill>
                      <a:latin typeface="Calibri"/>
                      <a:ea typeface="Calibri"/>
                      <a:cs typeface="Calibri"/>
                      <a:sym typeface="Calibri"/>
                    </a:endParaRPr>
                  </a:p>
                </p:txBody>
              </p:sp>
            </p:grpSp>
            <p:grpSp>
              <p:nvGrpSpPr>
                <p:cNvPr id="941" name="Google Shape;941;p21"/>
                <p:cNvGrpSpPr/>
                <p:nvPr/>
              </p:nvGrpSpPr>
              <p:grpSpPr>
                <a:xfrm>
                  <a:off x="2895600" y="228600"/>
                  <a:ext cx="1066800" cy="533400"/>
                  <a:chOff x="1937543" y="461679"/>
                  <a:chExt cx="1382712" cy="691356"/>
                </a:xfrm>
              </p:grpSpPr>
              <p:sp>
                <p:nvSpPr>
                  <p:cNvPr id="942" name="Google Shape;942;p21"/>
                  <p:cNvSpPr/>
                  <p:nvPr/>
                </p:nvSpPr>
                <p:spPr>
                  <a:xfrm>
                    <a:off x="1937543" y="461679"/>
                    <a:ext cx="1382712" cy="691356"/>
                  </a:xfrm>
                  <a:prstGeom prst="roundRect">
                    <a:avLst>
                      <a:gd name="adj" fmla="val 10000"/>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11" name="Google Shape;911;p21"/>
                  <p:cNvSpPr/>
                  <p:nvPr/>
                </p:nvSpPr>
                <p:spPr>
                  <a:xfrm>
                    <a:off x="1957792" y="481928"/>
                    <a:ext cx="1342214" cy="650858"/>
                  </a:xfrm>
                  <a:prstGeom prst="rect">
                    <a:avLst/>
                  </a:prstGeom>
                  <a:solidFill>
                    <a:srgbClr val="8CB3E3"/>
                  </a:solidFill>
                  <a:ln>
                    <a:noFill/>
                  </a:ln>
                </p:spPr>
                <p:txBody>
                  <a:bodyPr spcFirstLastPara="1" wrap="square" lIns="12700" tIns="12700" rIns="12700" bIns="12700" anchor="ctr" anchorCtr="0">
                    <a:noAutofit/>
                  </a:bodyPr>
                  <a:lstStyle/>
                  <a:p>
                    <a:pPr marL="0" marR="0" lvl="0" indent="0" algn="ctr" rtl="0">
                      <a:lnSpc>
                        <a:spcPct val="90000"/>
                      </a:lnSpc>
                      <a:spcBef>
                        <a:spcPts val="0"/>
                      </a:spcBef>
                      <a:spcAft>
                        <a:spcPts val="0"/>
                      </a:spcAft>
                      <a:buNone/>
                    </a:pPr>
                    <a:r>
                      <a:rPr lang="en-US" sz="1000" dirty="0">
                        <a:solidFill>
                          <a:schemeClr val="dk1"/>
                        </a:solidFill>
                        <a:latin typeface="Calibri"/>
                        <a:ea typeface="Calibri"/>
                        <a:cs typeface="Calibri"/>
                        <a:sym typeface="Calibri"/>
                      </a:rPr>
                      <a:t>Desired Performance</a:t>
                    </a:r>
                    <a:endParaRPr sz="1000" dirty="0">
                      <a:solidFill>
                        <a:schemeClr val="dk1"/>
                      </a:solidFill>
                      <a:latin typeface="Calibri"/>
                      <a:ea typeface="Calibri"/>
                      <a:cs typeface="Calibri"/>
                      <a:sym typeface="Calibri"/>
                    </a:endParaRPr>
                  </a:p>
                </p:txBody>
              </p:sp>
            </p:grpSp>
            <p:grpSp>
              <p:nvGrpSpPr>
                <p:cNvPr id="943" name="Google Shape;943;p21"/>
                <p:cNvGrpSpPr/>
                <p:nvPr/>
              </p:nvGrpSpPr>
              <p:grpSpPr>
                <a:xfrm>
                  <a:off x="2895600" y="838200"/>
                  <a:ext cx="1066800" cy="533400"/>
                  <a:chOff x="1937543" y="461679"/>
                  <a:chExt cx="1382712" cy="691356"/>
                </a:xfrm>
              </p:grpSpPr>
              <p:sp>
                <p:nvSpPr>
                  <p:cNvPr id="914" name="Google Shape;914;p21"/>
                  <p:cNvSpPr/>
                  <p:nvPr/>
                </p:nvSpPr>
                <p:spPr>
                  <a:xfrm>
                    <a:off x="1937543" y="461679"/>
                    <a:ext cx="1382712" cy="691356"/>
                  </a:xfrm>
                  <a:prstGeom prst="roundRect">
                    <a:avLst>
                      <a:gd name="adj" fmla="val 10000"/>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8" name="Google Shape;918;p21"/>
                  <p:cNvSpPr/>
                  <p:nvPr/>
                </p:nvSpPr>
                <p:spPr>
                  <a:xfrm>
                    <a:off x="1957792" y="481928"/>
                    <a:ext cx="1342214" cy="650858"/>
                  </a:xfrm>
                  <a:prstGeom prst="rect">
                    <a:avLst/>
                  </a:prstGeom>
                  <a:solidFill>
                    <a:srgbClr val="8CB3E3"/>
                  </a:solidFill>
                  <a:ln>
                    <a:noFill/>
                  </a:ln>
                </p:spPr>
                <p:txBody>
                  <a:bodyPr spcFirstLastPara="1" wrap="square" lIns="12700" tIns="12700" rIns="12700" bIns="12700" anchor="ctr" anchorCtr="0">
                    <a:noAutofit/>
                  </a:bodyPr>
                  <a:lstStyle/>
                  <a:p>
                    <a:pPr marL="0" marR="0" lvl="0" indent="0" algn="ctr" rtl="0">
                      <a:lnSpc>
                        <a:spcPct val="90000"/>
                      </a:lnSpc>
                      <a:spcBef>
                        <a:spcPts val="0"/>
                      </a:spcBef>
                      <a:spcAft>
                        <a:spcPts val="0"/>
                      </a:spcAft>
                      <a:buNone/>
                    </a:pPr>
                    <a:r>
                      <a:rPr lang="en-US" sz="1000">
                        <a:solidFill>
                          <a:schemeClr val="dk1"/>
                        </a:solidFill>
                        <a:latin typeface="Calibri"/>
                        <a:ea typeface="Calibri"/>
                        <a:cs typeface="Calibri"/>
                        <a:sym typeface="Calibri"/>
                      </a:rPr>
                      <a:t>Actual Performance</a:t>
                    </a:r>
                    <a:endParaRPr sz="1000">
                      <a:solidFill>
                        <a:schemeClr val="dk1"/>
                      </a:solidFill>
                      <a:latin typeface="Calibri"/>
                      <a:ea typeface="Calibri"/>
                      <a:cs typeface="Calibri"/>
                      <a:sym typeface="Calibri"/>
                    </a:endParaRPr>
                  </a:p>
                </p:txBody>
              </p:sp>
            </p:grpSp>
            <p:grpSp>
              <p:nvGrpSpPr>
                <p:cNvPr id="944" name="Google Shape;944;p21"/>
                <p:cNvGrpSpPr/>
                <p:nvPr/>
              </p:nvGrpSpPr>
              <p:grpSpPr>
                <a:xfrm>
                  <a:off x="5562600" y="2895600"/>
                  <a:ext cx="1219200" cy="533400"/>
                  <a:chOff x="1937543" y="461679"/>
                  <a:chExt cx="1382712" cy="691356"/>
                </a:xfrm>
              </p:grpSpPr>
              <p:sp>
                <p:nvSpPr>
                  <p:cNvPr id="945" name="Google Shape;945;p21"/>
                  <p:cNvSpPr/>
                  <p:nvPr/>
                </p:nvSpPr>
                <p:spPr>
                  <a:xfrm>
                    <a:off x="1937543" y="461679"/>
                    <a:ext cx="1382712" cy="691356"/>
                  </a:xfrm>
                  <a:prstGeom prst="roundRect">
                    <a:avLst>
                      <a:gd name="adj" fmla="val 10000"/>
                    </a:avLst>
                  </a:prstGeom>
                  <a:solidFill>
                    <a:srgbClr val="1F497D"/>
                  </a:solidFill>
                  <a:ln w="25400" cap="flat" cmpd="sng">
                    <a:no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6" name="Google Shape;946;p21"/>
                  <p:cNvSpPr/>
                  <p:nvPr/>
                </p:nvSpPr>
                <p:spPr>
                  <a:xfrm>
                    <a:off x="1957792" y="481928"/>
                    <a:ext cx="1342214" cy="650858"/>
                  </a:xfrm>
                  <a:prstGeom prst="rect">
                    <a:avLst/>
                  </a:prstGeom>
                  <a:solidFill>
                    <a:srgbClr val="009999"/>
                  </a:solidFill>
                  <a:ln>
                    <a:noFill/>
                  </a:ln>
                </p:spPr>
                <p:txBody>
                  <a:bodyPr spcFirstLastPara="1" wrap="square" lIns="12700" tIns="12700" rIns="12700" bIns="12700" anchor="ctr" anchorCtr="0">
                    <a:noAutofit/>
                  </a:bodyPr>
                  <a:lstStyle/>
                  <a:p>
                    <a:pPr marL="0" marR="0" lvl="0" indent="0" algn="ctr" rtl="0">
                      <a:lnSpc>
                        <a:spcPct val="90000"/>
                      </a:lnSpc>
                      <a:spcBef>
                        <a:spcPts val="0"/>
                      </a:spcBef>
                      <a:spcAft>
                        <a:spcPts val="0"/>
                      </a:spcAft>
                      <a:buNone/>
                    </a:pPr>
                    <a:r>
                      <a:rPr lang="en-US" sz="1000">
                        <a:solidFill>
                          <a:schemeClr val="lt1"/>
                        </a:solidFill>
                        <a:latin typeface="Calibri"/>
                        <a:ea typeface="Calibri"/>
                        <a:cs typeface="Calibri"/>
                        <a:sym typeface="Calibri"/>
                      </a:rPr>
                      <a:t>Evaluate Existing Materials</a:t>
                    </a:r>
                    <a:endParaRPr sz="1000">
                      <a:solidFill>
                        <a:schemeClr val="lt1"/>
                      </a:solidFill>
                      <a:latin typeface="Calibri"/>
                      <a:ea typeface="Calibri"/>
                      <a:cs typeface="Calibri"/>
                      <a:sym typeface="Calibri"/>
                    </a:endParaRPr>
                  </a:p>
                </p:txBody>
              </p:sp>
            </p:grpSp>
            <p:grpSp>
              <p:nvGrpSpPr>
                <p:cNvPr id="947" name="Google Shape;947;p21"/>
                <p:cNvGrpSpPr/>
                <p:nvPr/>
              </p:nvGrpSpPr>
              <p:grpSpPr>
                <a:xfrm>
                  <a:off x="5562600" y="3581400"/>
                  <a:ext cx="1219200" cy="533400"/>
                  <a:chOff x="1937543" y="461679"/>
                  <a:chExt cx="1382712" cy="691356"/>
                </a:xfrm>
              </p:grpSpPr>
              <p:sp>
                <p:nvSpPr>
                  <p:cNvPr id="948" name="Google Shape;948;p21"/>
                  <p:cNvSpPr/>
                  <p:nvPr/>
                </p:nvSpPr>
                <p:spPr>
                  <a:xfrm>
                    <a:off x="1937543" y="461679"/>
                    <a:ext cx="1382712" cy="691356"/>
                  </a:xfrm>
                  <a:prstGeom prst="roundRect">
                    <a:avLst>
                      <a:gd name="adj" fmla="val 10000"/>
                    </a:avLst>
                  </a:prstGeom>
                  <a:solidFill>
                    <a:srgbClr val="009999"/>
                  </a:solidFill>
                  <a:ln w="25400" cap="flat" cmpd="sng">
                    <a:no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9" name="Google Shape;949;p21"/>
                  <p:cNvSpPr/>
                  <p:nvPr/>
                </p:nvSpPr>
                <p:spPr>
                  <a:xfrm>
                    <a:off x="1957792" y="481928"/>
                    <a:ext cx="1342214" cy="650858"/>
                  </a:xfrm>
                  <a:prstGeom prst="rect">
                    <a:avLst/>
                  </a:prstGeom>
                  <a:solidFill>
                    <a:srgbClr val="009999"/>
                  </a:solidFill>
                  <a:ln>
                    <a:noFill/>
                  </a:ln>
                </p:spPr>
                <p:txBody>
                  <a:bodyPr spcFirstLastPara="1" wrap="square" lIns="12700" tIns="12700" rIns="12700" bIns="12700" anchor="ctr" anchorCtr="0">
                    <a:noAutofit/>
                  </a:bodyPr>
                  <a:lstStyle/>
                  <a:p>
                    <a:pPr marL="0" marR="0" lvl="0" indent="0" algn="ctr" rtl="0">
                      <a:lnSpc>
                        <a:spcPct val="90000"/>
                      </a:lnSpc>
                      <a:spcBef>
                        <a:spcPts val="0"/>
                      </a:spcBef>
                      <a:spcAft>
                        <a:spcPts val="0"/>
                      </a:spcAft>
                      <a:buNone/>
                    </a:pPr>
                    <a:r>
                      <a:rPr lang="en-US" sz="1000">
                        <a:solidFill>
                          <a:schemeClr val="lt1"/>
                        </a:solidFill>
                        <a:latin typeface="Calibri"/>
                        <a:ea typeface="Calibri"/>
                        <a:cs typeface="Calibri"/>
                        <a:sym typeface="Calibri"/>
                      </a:rPr>
                      <a:t>Design/Develop Courses</a:t>
                    </a:r>
                    <a:endParaRPr sz="1000">
                      <a:solidFill>
                        <a:schemeClr val="lt1"/>
                      </a:solidFill>
                      <a:latin typeface="Calibri"/>
                      <a:ea typeface="Calibri"/>
                      <a:cs typeface="Calibri"/>
                      <a:sym typeface="Calibri"/>
                    </a:endParaRPr>
                  </a:p>
                </p:txBody>
              </p:sp>
            </p:grpSp>
            <p:grpSp>
              <p:nvGrpSpPr>
                <p:cNvPr id="950" name="Google Shape;950;p21"/>
                <p:cNvGrpSpPr/>
                <p:nvPr/>
              </p:nvGrpSpPr>
              <p:grpSpPr>
                <a:xfrm>
                  <a:off x="7848600" y="2895600"/>
                  <a:ext cx="1219200" cy="533400"/>
                  <a:chOff x="1937543" y="461679"/>
                  <a:chExt cx="1382712" cy="691356"/>
                </a:xfrm>
              </p:grpSpPr>
              <p:sp>
                <p:nvSpPr>
                  <p:cNvPr id="951" name="Google Shape;951;p21"/>
                  <p:cNvSpPr/>
                  <p:nvPr/>
                </p:nvSpPr>
                <p:spPr>
                  <a:xfrm>
                    <a:off x="1937543" y="461679"/>
                    <a:ext cx="1382712" cy="691356"/>
                  </a:xfrm>
                  <a:prstGeom prst="roundRect">
                    <a:avLst>
                      <a:gd name="adj" fmla="val 10000"/>
                    </a:avLst>
                  </a:prstGeom>
                  <a:solidFill>
                    <a:srgbClr val="009999"/>
                  </a:solidFill>
                  <a:ln w="25400" cap="flat" cmpd="sng">
                    <a:no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2" name="Google Shape;952;p21"/>
                  <p:cNvSpPr/>
                  <p:nvPr/>
                </p:nvSpPr>
                <p:spPr>
                  <a:xfrm>
                    <a:off x="1957792" y="481928"/>
                    <a:ext cx="1342214" cy="650858"/>
                  </a:xfrm>
                  <a:prstGeom prst="rect">
                    <a:avLst/>
                  </a:prstGeom>
                  <a:solidFill>
                    <a:srgbClr val="009999"/>
                  </a:solidFill>
                  <a:ln>
                    <a:noFill/>
                  </a:ln>
                </p:spPr>
                <p:txBody>
                  <a:bodyPr spcFirstLastPara="1" wrap="square" lIns="12700" tIns="12700" rIns="12700" bIns="12700" anchor="ctr" anchorCtr="0">
                    <a:noAutofit/>
                  </a:bodyPr>
                  <a:lstStyle/>
                  <a:p>
                    <a:pPr marL="0" marR="0" lvl="0" indent="0" algn="ctr" rtl="0">
                      <a:lnSpc>
                        <a:spcPct val="90000"/>
                      </a:lnSpc>
                      <a:spcBef>
                        <a:spcPts val="0"/>
                      </a:spcBef>
                      <a:spcAft>
                        <a:spcPts val="0"/>
                      </a:spcAft>
                      <a:buNone/>
                    </a:pPr>
                    <a:r>
                      <a:rPr lang="en-US" sz="1000">
                        <a:solidFill>
                          <a:schemeClr val="lt1"/>
                        </a:solidFill>
                        <a:latin typeface="Calibri"/>
                        <a:ea typeface="Calibri"/>
                        <a:cs typeface="Calibri"/>
                        <a:sym typeface="Calibri"/>
                      </a:rPr>
                      <a:t>Indentify Plausible Options</a:t>
                    </a:r>
                    <a:endParaRPr sz="1000">
                      <a:solidFill>
                        <a:schemeClr val="lt1"/>
                      </a:solidFill>
                      <a:latin typeface="Calibri"/>
                      <a:ea typeface="Calibri"/>
                      <a:cs typeface="Calibri"/>
                      <a:sym typeface="Calibri"/>
                    </a:endParaRPr>
                  </a:p>
                </p:txBody>
              </p:sp>
            </p:grpSp>
            <p:grpSp>
              <p:nvGrpSpPr>
                <p:cNvPr id="953" name="Google Shape;953;p21"/>
                <p:cNvGrpSpPr/>
                <p:nvPr/>
              </p:nvGrpSpPr>
              <p:grpSpPr>
                <a:xfrm>
                  <a:off x="7848600" y="3581400"/>
                  <a:ext cx="1219200" cy="533400"/>
                  <a:chOff x="1937543" y="461679"/>
                  <a:chExt cx="1382712" cy="691356"/>
                </a:xfrm>
              </p:grpSpPr>
              <p:sp>
                <p:nvSpPr>
                  <p:cNvPr id="954" name="Google Shape;954;p21"/>
                  <p:cNvSpPr/>
                  <p:nvPr/>
                </p:nvSpPr>
                <p:spPr>
                  <a:xfrm>
                    <a:off x="1937543" y="461679"/>
                    <a:ext cx="1382712" cy="691356"/>
                  </a:xfrm>
                  <a:prstGeom prst="roundRect">
                    <a:avLst>
                      <a:gd name="adj" fmla="val 10000"/>
                    </a:avLst>
                  </a:prstGeom>
                  <a:solidFill>
                    <a:srgbClr val="009999"/>
                  </a:solidFill>
                  <a:ln w="25400" cap="flat" cmpd="sng">
                    <a:no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5" name="Google Shape;955;p21"/>
                  <p:cNvSpPr/>
                  <p:nvPr/>
                </p:nvSpPr>
                <p:spPr>
                  <a:xfrm>
                    <a:off x="1957792" y="481928"/>
                    <a:ext cx="1342214" cy="650858"/>
                  </a:xfrm>
                  <a:prstGeom prst="rect">
                    <a:avLst/>
                  </a:prstGeom>
                  <a:solidFill>
                    <a:srgbClr val="009999"/>
                  </a:solidFill>
                  <a:ln>
                    <a:noFill/>
                  </a:ln>
                </p:spPr>
                <p:txBody>
                  <a:bodyPr spcFirstLastPara="1" wrap="square" lIns="12700" tIns="12700" rIns="12700" bIns="12700" anchor="ctr" anchorCtr="0">
                    <a:noAutofit/>
                  </a:bodyPr>
                  <a:lstStyle/>
                  <a:p>
                    <a:pPr marL="0" marR="0" lvl="0" indent="0" algn="ctr" rtl="0">
                      <a:lnSpc>
                        <a:spcPct val="90000"/>
                      </a:lnSpc>
                      <a:spcBef>
                        <a:spcPts val="0"/>
                      </a:spcBef>
                      <a:spcAft>
                        <a:spcPts val="0"/>
                      </a:spcAft>
                      <a:buNone/>
                    </a:pPr>
                    <a:r>
                      <a:rPr lang="en-US" sz="1000">
                        <a:solidFill>
                          <a:schemeClr val="lt1"/>
                        </a:solidFill>
                        <a:latin typeface="Calibri"/>
                        <a:ea typeface="Calibri"/>
                        <a:cs typeface="Calibri"/>
                        <a:sym typeface="Calibri"/>
                      </a:rPr>
                      <a:t>Select Most Effective Option</a:t>
                    </a:r>
                    <a:endParaRPr sz="1000">
                      <a:solidFill>
                        <a:schemeClr val="lt1"/>
                      </a:solidFill>
                      <a:latin typeface="Calibri"/>
                      <a:ea typeface="Calibri"/>
                      <a:cs typeface="Calibri"/>
                      <a:sym typeface="Calibri"/>
                    </a:endParaRPr>
                  </a:p>
                </p:txBody>
              </p:sp>
            </p:grpSp>
            <p:cxnSp>
              <p:nvCxnSpPr>
                <p:cNvPr id="956" name="Google Shape;956;p21"/>
                <p:cNvCxnSpPr>
                  <a:stCxn id="912" idx="2"/>
                  <a:endCxn id="957" idx="2"/>
                </p:cNvCxnSpPr>
                <p:nvPr/>
              </p:nvCxnSpPr>
              <p:spPr>
                <a:xfrm flipH="1">
                  <a:off x="4706547" y="970152"/>
                  <a:ext cx="16330" cy="4195825"/>
                </a:xfrm>
                <a:prstGeom prst="straightConnector1">
                  <a:avLst/>
                </a:prstGeom>
                <a:noFill/>
                <a:ln w="9525" cap="flat" cmpd="sng">
                  <a:solidFill>
                    <a:schemeClr val="bg1"/>
                  </a:solidFill>
                  <a:prstDash val="solid"/>
                  <a:round/>
                  <a:headEnd type="stealth" w="med" len="med"/>
                  <a:tailEnd type="none" w="sm" len="sm"/>
                </a:ln>
              </p:spPr>
            </p:cxnSp>
            <p:grpSp>
              <p:nvGrpSpPr>
                <p:cNvPr id="958" name="Google Shape;958;p21"/>
                <p:cNvGrpSpPr/>
                <p:nvPr/>
              </p:nvGrpSpPr>
              <p:grpSpPr>
                <a:xfrm>
                  <a:off x="4114800" y="4648200"/>
                  <a:ext cx="1219200" cy="533400"/>
                  <a:chOff x="1937543" y="461679"/>
                  <a:chExt cx="1382712" cy="691356"/>
                </a:xfrm>
              </p:grpSpPr>
              <p:sp>
                <p:nvSpPr>
                  <p:cNvPr id="959" name="Google Shape;959;p21"/>
                  <p:cNvSpPr/>
                  <p:nvPr/>
                </p:nvSpPr>
                <p:spPr>
                  <a:xfrm>
                    <a:off x="1937543" y="461679"/>
                    <a:ext cx="1382712" cy="691356"/>
                  </a:xfrm>
                  <a:prstGeom prst="roundRect">
                    <a:avLst>
                      <a:gd name="adj" fmla="val 10000"/>
                    </a:avLst>
                  </a:prstGeom>
                  <a:solidFill>
                    <a:srgbClr val="009999"/>
                  </a:solidFill>
                  <a:ln w="25400" cap="flat" cmpd="sng">
                    <a:no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7" name="Google Shape;957;p21"/>
                  <p:cNvSpPr/>
                  <p:nvPr/>
                </p:nvSpPr>
                <p:spPr>
                  <a:xfrm>
                    <a:off x="1937543" y="481928"/>
                    <a:ext cx="1342214" cy="650858"/>
                  </a:xfrm>
                  <a:prstGeom prst="rect">
                    <a:avLst/>
                  </a:prstGeom>
                  <a:solidFill>
                    <a:srgbClr val="009999"/>
                  </a:solidFill>
                  <a:ln>
                    <a:noFill/>
                  </a:ln>
                </p:spPr>
                <p:txBody>
                  <a:bodyPr spcFirstLastPara="1" wrap="square" lIns="12700" tIns="12700" rIns="12700" bIns="12700" anchor="ctr" anchorCtr="0">
                    <a:noAutofit/>
                  </a:bodyPr>
                  <a:lstStyle/>
                  <a:p>
                    <a:pPr marL="0" marR="0" lvl="0" indent="0" algn="ctr" rtl="0">
                      <a:lnSpc>
                        <a:spcPct val="90000"/>
                      </a:lnSpc>
                      <a:spcBef>
                        <a:spcPts val="0"/>
                      </a:spcBef>
                      <a:spcAft>
                        <a:spcPts val="0"/>
                      </a:spcAft>
                      <a:buNone/>
                    </a:pPr>
                    <a:r>
                      <a:rPr lang="en-US" sz="1000">
                        <a:solidFill>
                          <a:schemeClr val="lt1"/>
                        </a:solidFill>
                        <a:latin typeface="Calibri"/>
                        <a:ea typeface="Calibri"/>
                        <a:cs typeface="Calibri"/>
                        <a:sym typeface="Calibri"/>
                      </a:rPr>
                      <a:t>Migrate to Operations</a:t>
                    </a:r>
                    <a:endParaRPr sz="1000">
                      <a:solidFill>
                        <a:schemeClr val="lt1"/>
                      </a:solidFill>
                      <a:latin typeface="Calibri"/>
                      <a:ea typeface="Calibri"/>
                      <a:cs typeface="Calibri"/>
                      <a:sym typeface="Calibri"/>
                    </a:endParaRPr>
                  </a:p>
                </p:txBody>
              </p:sp>
            </p:grpSp>
            <p:grpSp>
              <p:nvGrpSpPr>
                <p:cNvPr id="960" name="Google Shape;960;p21"/>
                <p:cNvGrpSpPr/>
                <p:nvPr/>
              </p:nvGrpSpPr>
              <p:grpSpPr>
                <a:xfrm>
                  <a:off x="6781800" y="4648200"/>
                  <a:ext cx="1219200" cy="533400"/>
                  <a:chOff x="1937543" y="461679"/>
                  <a:chExt cx="1382712" cy="691356"/>
                </a:xfrm>
              </p:grpSpPr>
              <p:sp>
                <p:nvSpPr>
                  <p:cNvPr id="961" name="Google Shape;961;p21"/>
                  <p:cNvSpPr/>
                  <p:nvPr/>
                </p:nvSpPr>
                <p:spPr>
                  <a:xfrm>
                    <a:off x="1937543" y="461679"/>
                    <a:ext cx="1382712" cy="691356"/>
                  </a:xfrm>
                  <a:prstGeom prst="roundRect">
                    <a:avLst>
                      <a:gd name="adj" fmla="val 10000"/>
                    </a:avLst>
                  </a:prstGeom>
                  <a:solidFill>
                    <a:srgbClr val="009999"/>
                  </a:solidFill>
                  <a:ln w="25400" cap="flat" cmpd="sng">
                    <a:no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2" name="Google Shape;962;p21"/>
                  <p:cNvSpPr/>
                  <p:nvPr/>
                </p:nvSpPr>
                <p:spPr>
                  <a:xfrm>
                    <a:off x="1957792" y="481928"/>
                    <a:ext cx="1342214" cy="650858"/>
                  </a:xfrm>
                  <a:prstGeom prst="rect">
                    <a:avLst/>
                  </a:prstGeom>
                  <a:solidFill>
                    <a:srgbClr val="009999"/>
                  </a:solidFill>
                  <a:ln>
                    <a:noFill/>
                  </a:ln>
                </p:spPr>
                <p:txBody>
                  <a:bodyPr spcFirstLastPara="1" wrap="square" lIns="12700" tIns="12700" rIns="12700" bIns="12700" anchor="ctr" anchorCtr="0">
                    <a:noAutofit/>
                  </a:bodyPr>
                  <a:lstStyle/>
                  <a:p>
                    <a:pPr marL="0" marR="0" lvl="0" indent="0" algn="ctr" rtl="0">
                      <a:lnSpc>
                        <a:spcPct val="90000"/>
                      </a:lnSpc>
                      <a:spcBef>
                        <a:spcPts val="0"/>
                      </a:spcBef>
                      <a:spcAft>
                        <a:spcPts val="0"/>
                      </a:spcAft>
                      <a:buNone/>
                    </a:pPr>
                    <a:endParaRPr sz="1000">
                      <a:solidFill>
                        <a:schemeClr val="lt1"/>
                      </a:solidFill>
                      <a:latin typeface="Calibri"/>
                      <a:ea typeface="Calibri"/>
                      <a:cs typeface="Calibri"/>
                      <a:sym typeface="Calibri"/>
                    </a:endParaRPr>
                  </a:p>
                  <a:p>
                    <a:pPr marL="0" marR="0" lvl="0" indent="0" algn="ctr" rtl="0">
                      <a:lnSpc>
                        <a:spcPct val="90000"/>
                      </a:lnSpc>
                      <a:spcBef>
                        <a:spcPts val="0"/>
                      </a:spcBef>
                      <a:spcAft>
                        <a:spcPts val="0"/>
                      </a:spcAft>
                      <a:buNone/>
                    </a:pPr>
                    <a:r>
                      <a:rPr lang="en-US" sz="1000">
                        <a:solidFill>
                          <a:schemeClr val="lt1"/>
                        </a:solidFill>
                        <a:latin typeface="Calibri"/>
                        <a:ea typeface="Calibri"/>
                        <a:cs typeface="Calibri"/>
                        <a:sym typeface="Calibri"/>
                      </a:rPr>
                      <a:t>Pilot Course</a:t>
                    </a:r>
                    <a:endParaRPr/>
                  </a:p>
                  <a:p>
                    <a:pPr marL="0" marR="0" lvl="0" indent="0" algn="ctr" rtl="0">
                      <a:lnSpc>
                        <a:spcPct val="90000"/>
                      </a:lnSpc>
                      <a:spcBef>
                        <a:spcPts val="0"/>
                      </a:spcBef>
                      <a:spcAft>
                        <a:spcPts val="0"/>
                      </a:spcAft>
                      <a:buNone/>
                    </a:pPr>
                    <a:endParaRPr sz="1000">
                      <a:solidFill>
                        <a:schemeClr val="lt1"/>
                      </a:solidFill>
                      <a:latin typeface="Calibri"/>
                      <a:ea typeface="Calibri"/>
                      <a:cs typeface="Calibri"/>
                      <a:sym typeface="Calibri"/>
                    </a:endParaRPr>
                  </a:p>
                </p:txBody>
              </p:sp>
            </p:grpSp>
            <p:sp>
              <p:nvSpPr>
                <p:cNvPr id="912" name="Google Shape;912;p21"/>
                <p:cNvSpPr/>
                <p:nvPr/>
              </p:nvSpPr>
              <p:spPr>
                <a:xfrm>
                  <a:off x="4187952" y="436752"/>
                  <a:ext cx="1069848" cy="533400"/>
                </a:xfrm>
                <a:prstGeom prst="flowChartAlternateProcess">
                  <a:avLst/>
                </a:prstGeom>
                <a:solidFill>
                  <a:srgbClr val="4F81BD"/>
                </a:solidFill>
                <a:ln w="25400" cap="flat" cmpd="sng">
                  <a:no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000" dirty="0">
                      <a:solidFill>
                        <a:schemeClr val="lt1"/>
                      </a:solidFill>
                      <a:latin typeface="Calibri"/>
                      <a:ea typeface="Calibri"/>
                      <a:cs typeface="Calibri"/>
                      <a:sym typeface="Calibri"/>
                    </a:rPr>
                    <a:t>Performance Gap</a:t>
                  </a:r>
                  <a:endParaRPr sz="1000" dirty="0">
                    <a:solidFill>
                      <a:schemeClr val="lt1"/>
                    </a:solidFill>
                    <a:latin typeface="Calibri"/>
                    <a:ea typeface="Calibri"/>
                    <a:cs typeface="Calibri"/>
                    <a:sym typeface="Calibri"/>
                  </a:endParaRPr>
                </a:p>
              </p:txBody>
            </p:sp>
            <p:grpSp>
              <p:nvGrpSpPr>
                <p:cNvPr id="963" name="Google Shape;963;p21"/>
                <p:cNvGrpSpPr/>
                <p:nvPr/>
              </p:nvGrpSpPr>
              <p:grpSpPr>
                <a:xfrm>
                  <a:off x="6705600" y="1143000"/>
                  <a:ext cx="1219200" cy="533400"/>
                  <a:chOff x="1937543" y="461679"/>
                  <a:chExt cx="1382712" cy="691356"/>
                </a:xfrm>
              </p:grpSpPr>
              <p:sp>
                <p:nvSpPr>
                  <p:cNvPr id="964" name="Google Shape;964;p21"/>
                  <p:cNvSpPr/>
                  <p:nvPr/>
                </p:nvSpPr>
                <p:spPr>
                  <a:xfrm>
                    <a:off x="1937543" y="461679"/>
                    <a:ext cx="1382712" cy="691356"/>
                  </a:xfrm>
                  <a:prstGeom prst="roundRect">
                    <a:avLst>
                      <a:gd name="adj" fmla="val 10000"/>
                    </a:avLst>
                  </a:prstGeom>
                  <a:solidFill>
                    <a:srgbClr val="009999"/>
                  </a:solidFill>
                  <a:ln w="25400" cap="flat" cmpd="sng">
                    <a:no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5" name="Google Shape;965;p21"/>
                  <p:cNvSpPr/>
                  <p:nvPr/>
                </p:nvSpPr>
                <p:spPr>
                  <a:xfrm>
                    <a:off x="1957792" y="481928"/>
                    <a:ext cx="1342214" cy="650858"/>
                  </a:xfrm>
                  <a:prstGeom prst="rect">
                    <a:avLst/>
                  </a:prstGeom>
                  <a:solidFill>
                    <a:srgbClr val="009999"/>
                  </a:solidFill>
                  <a:ln>
                    <a:noFill/>
                  </a:ln>
                </p:spPr>
                <p:txBody>
                  <a:bodyPr spcFirstLastPara="1" wrap="square" lIns="12700" tIns="12700" rIns="12700" bIns="12700" anchor="ctr" anchorCtr="0">
                    <a:noAutofit/>
                  </a:bodyPr>
                  <a:lstStyle/>
                  <a:p>
                    <a:pPr marL="0" marR="0" lvl="0" indent="0" algn="ctr" rtl="0">
                      <a:spcBef>
                        <a:spcPts val="0"/>
                      </a:spcBef>
                      <a:spcAft>
                        <a:spcPts val="0"/>
                      </a:spcAft>
                      <a:buNone/>
                    </a:pPr>
                    <a:r>
                      <a:rPr lang="en-US" sz="1000">
                        <a:solidFill>
                          <a:schemeClr val="lt1"/>
                        </a:solidFill>
                        <a:latin typeface="Calibri"/>
                        <a:ea typeface="Calibri"/>
                        <a:cs typeface="Calibri"/>
                        <a:sym typeface="Calibri"/>
                      </a:rPr>
                      <a:t>Cost Benefit Analysis (CBA)</a:t>
                    </a:r>
                    <a:endParaRPr sz="1000">
                      <a:solidFill>
                        <a:schemeClr val="lt1"/>
                      </a:solidFill>
                      <a:latin typeface="Calibri"/>
                      <a:ea typeface="Calibri"/>
                      <a:cs typeface="Calibri"/>
                      <a:sym typeface="Calibri"/>
                    </a:endParaRPr>
                  </a:p>
                </p:txBody>
              </p:sp>
            </p:grpSp>
            <p:grpSp>
              <p:nvGrpSpPr>
                <p:cNvPr id="966" name="Google Shape;966;p21"/>
                <p:cNvGrpSpPr/>
                <p:nvPr/>
              </p:nvGrpSpPr>
              <p:grpSpPr>
                <a:xfrm>
                  <a:off x="6705600" y="457200"/>
                  <a:ext cx="1219200" cy="533400"/>
                  <a:chOff x="1937543" y="461679"/>
                  <a:chExt cx="1382712" cy="691356"/>
                </a:xfrm>
              </p:grpSpPr>
              <p:sp>
                <p:nvSpPr>
                  <p:cNvPr id="967" name="Google Shape;967;p21"/>
                  <p:cNvSpPr/>
                  <p:nvPr/>
                </p:nvSpPr>
                <p:spPr>
                  <a:xfrm>
                    <a:off x="1937543" y="461679"/>
                    <a:ext cx="1382712" cy="691356"/>
                  </a:xfrm>
                  <a:prstGeom prst="roundRect">
                    <a:avLst>
                      <a:gd name="adj" fmla="val 10000"/>
                    </a:avLst>
                  </a:prstGeom>
                  <a:solidFill>
                    <a:srgbClr val="009999"/>
                  </a:solidFill>
                  <a:ln w="25400" cap="flat" cmpd="sng">
                    <a:no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68" name="Google Shape;968;p21"/>
                  <p:cNvSpPr/>
                  <p:nvPr/>
                </p:nvSpPr>
                <p:spPr>
                  <a:xfrm>
                    <a:off x="1957792" y="481928"/>
                    <a:ext cx="1342214" cy="650858"/>
                  </a:xfrm>
                  <a:prstGeom prst="rect">
                    <a:avLst/>
                  </a:prstGeom>
                  <a:solidFill>
                    <a:srgbClr val="009999"/>
                  </a:solidFill>
                  <a:ln>
                    <a:noFill/>
                  </a:ln>
                </p:spPr>
                <p:txBody>
                  <a:bodyPr spcFirstLastPara="1" wrap="square" lIns="12700" tIns="12700" rIns="12700" bIns="12700" anchor="ctr" anchorCtr="0">
                    <a:noAutofit/>
                  </a:bodyPr>
                  <a:lstStyle/>
                  <a:p>
                    <a:pPr marL="0" marR="0" lvl="0" indent="0" algn="ctr" rtl="0">
                      <a:spcBef>
                        <a:spcPts val="0"/>
                      </a:spcBef>
                      <a:spcAft>
                        <a:spcPts val="0"/>
                      </a:spcAft>
                      <a:buNone/>
                    </a:pPr>
                    <a:r>
                      <a:rPr lang="en-US" sz="1000" dirty="0">
                        <a:solidFill>
                          <a:schemeClr val="lt1"/>
                        </a:solidFill>
                        <a:latin typeface="Calibri"/>
                        <a:ea typeface="Calibri"/>
                        <a:cs typeface="Calibri"/>
                        <a:sym typeface="Calibri"/>
                      </a:rPr>
                      <a:t>Root Cause Analysis</a:t>
                    </a:r>
                    <a:endParaRPr sz="1000" dirty="0">
                      <a:solidFill>
                        <a:schemeClr val="lt1"/>
                      </a:solidFill>
                      <a:latin typeface="Calibri"/>
                      <a:ea typeface="Calibri"/>
                      <a:cs typeface="Calibri"/>
                      <a:sym typeface="Calibri"/>
                    </a:endParaRPr>
                  </a:p>
                </p:txBody>
              </p:sp>
            </p:grpSp>
            <p:grpSp>
              <p:nvGrpSpPr>
                <p:cNvPr id="969" name="Google Shape;969;p21"/>
                <p:cNvGrpSpPr/>
                <p:nvPr/>
              </p:nvGrpSpPr>
              <p:grpSpPr>
                <a:xfrm>
                  <a:off x="67301" y="982800"/>
                  <a:ext cx="1184037" cy="439600"/>
                  <a:chOff x="1927426" y="449190"/>
                  <a:chExt cx="1346199" cy="703845"/>
                </a:xfrm>
              </p:grpSpPr>
              <p:sp>
                <p:nvSpPr>
                  <p:cNvPr id="970" name="Google Shape;970;p21"/>
                  <p:cNvSpPr/>
                  <p:nvPr/>
                </p:nvSpPr>
                <p:spPr>
                  <a:xfrm>
                    <a:off x="1937543" y="461679"/>
                    <a:ext cx="1336082" cy="691356"/>
                  </a:xfrm>
                  <a:prstGeom prst="roundRect">
                    <a:avLst>
                      <a:gd name="adj" fmla="val 10000"/>
                    </a:avLst>
                  </a:prstGeom>
                  <a:solidFill>
                    <a:schemeClr val="dk2"/>
                  </a:solidFill>
                  <a:ln w="25400" cap="flat" cmpd="sng">
                    <a:no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dirty="0"/>
                  </a:p>
                </p:txBody>
              </p:sp>
              <p:sp>
                <p:nvSpPr>
                  <p:cNvPr id="929" name="Google Shape;929;p21"/>
                  <p:cNvSpPr/>
                  <p:nvPr/>
                </p:nvSpPr>
                <p:spPr>
                  <a:xfrm>
                    <a:off x="1927426" y="449190"/>
                    <a:ext cx="1342214" cy="650858"/>
                  </a:xfrm>
                  <a:prstGeom prst="rect">
                    <a:avLst/>
                  </a:prstGeom>
                  <a:solidFill>
                    <a:srgbClr val="4F81BD"/>
                  </a:solidFill>
                  <a:ln w="9525" cap="flat" cmpd="sng">
                    <a:solidFill>
                      <a:schemeClr val="dk2"/>
                    </a:solidFill>
                    <a:prstDash val="solid"/>
                    <a:round/>
                    <a:headEnd type="none" w="sm" len="sm"/>
                    <a:tailEnd type="none" w="sm" len="sm"/>
                  </a:ln>
                </p:spPr>
                <p:txBody>
                  <a:bodyPr spcFirstLastPara="1" wrap="square" lIns="12700" tIns="12700" rIns="12700" bIns="12700" anchor="ctr" anchorCtr="0">
                    <a:noAutofit/>
                  </a:bodyPr>
                  <a:lstStyle/>
                  <a:p>
                    <a:pPr marL="0" marR="0" lvl="0" indent="0" algn="ctr" rtl="0">
                      <a:lnSpc>
                        <a:spcPct val="90000"/>
                      </a:lnSpc>
                      <a:spcBef>
                        <a:spcPts val="0"/>
                      </a:spcBef>
                      <a:spcAft>
                        <a:spcPts val="0"/>
                      </a:spcAft>
                      <a:buNone/>
                    </a:pPr>
                    <a:r>
                      <a:rPr lang="en-US" sz="1000" dirty="0">
                        <a:solidFill>
                          <a:schemeClr val="lt1"/>
                        </a:solidFill>
                        <a:latin typeface="Calibri"/>
                        <a:ea typeface="Calibri"/>
                        <a:cs typeface="Calibri"/>
                        <a:sym typeface="Calibri"/>
                      </a:rPr>
                      <a:t>Job Profile #1</a:t>
                    </a:r>
                    <a:endParaRPr sz="1000" dirty="0">
                      <a:solidFill>
                        <a:schemeClr val="lt1"/>
                      </a:solidFill>
                      <a:latin typeface="Calibri"/>
                      <a:ea typeface="Calibri"/>
                      <a:cs typeface="Calibri"/>
                      <a:sym typeface="Calibri"/>
                    </a:endParaRPr>
                  </a:p>
                </p:txBody>
              </p:sp>
            </p:grpSp>
            <p:grpSp>
              <p:nvGrpSpPr>
                <p:cNvPr id="971" name="Google Shape;971;p21"/>
                <p:cNvGrpSpPr/>
                <p:nvPr/>
              </p:nvGrpSpPr>
              <p:grpSpPr>
                <a:xfrm>
                  <a:off x="6705600" y="1828800"/>
                  <a:ext cx="1219200" cy="533400"/>
                  <a:chOff x="1937543" y="461679"/>
                  <a:chExt cx="1382712" cy="691356"/>
                </a:xfrm>
              </p:grpSpPr>
              <p:sp>
                <p:nvSpPr>
                  <p:cNvPr id="972" name="Google Shape;972;p21"/>
                  <p:cNvSpPr/>
                  <p:nvPr/>
                </p:nvSpPr>
                <p:spPr>
                  <a:xfrm>
                    <a:off x="1937543" y="461679"/>
                    <a:ext cx="1382712" cy="691356"/>
                  </a:xfrm>
                  <a:prstGeom prst="roundRect">
                    <a:avLst>
                      <a:gd name="adj" fmla="val 10000"/>
                    </a:avLst>
                  </a:prstGeom>
                  <a:solidFill>
                    <a:srgbClr val="009999"/>
                  </a:solidFill>
                  <a:ln w="25400" cap="flat" cmpd="sng">
                    <a:no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73" name="Google Shape;973;p21"/>
                  <p:cNvSpPr/>
                  <p:nvPr/>
                </p:nvSpPr>
                <p:spPr>
                  <a:xfrm>
                    <a:off x="1957792" y="481928"/>
                    <a:ext cx="1342214" cy="650858"/>
                  </a:xfrm>
                  <a:prstGeom prst="rect">
                    <a:avLst/>
                  </a:prstGeom>
                  <a:solidFill>
                    <a:srgbClr val="009999"/>
                  </a:solidFill>
                  <a:ln>
                    <a:noFill/>
                  </a:ln>
                </p:spPr>
                <p:txBody>
                  <a:bodyPr spcFirstLastPara="1" wrap="square" lIns="12700" tIns="12700" rIns="12700" bIns="12700" anchor="ctr" anchorCtr="0">
                    <a:noAutofit/>
                  </a:bodyPr>
                  <a:lstStyle/>
                  <a:p>
                    <a:pPr marL="0" marR="0" lvl="0" indent="0" algn="ctr" rtl="0">
                      <a:spcBef>
                        <a:spcPts val="0"/>
                      </a:spcBef>
                      <a:spcAft>
                        <a:spcPts val="0"/>
                      </a:spcAft>
                      <a:buNone/>
                    </a:pPr>
                    <a:r>
                      <a:rPr lang="en-US" sz="1000" dirty="0">
                        <a:solidFill>
                          <a:schemeClr val="lt1"/>
                        </a:solidFill>
                        <a:latin typeface="Calibri"/>
                        <a:ea typeface="Calibri"/>
                        <a:cs typeface="Calibri"/>
                        <a:sym typeface="Calibri"/>
                      </a:rPr>
                      <a:t>Prioritize By Business Impact</a:t>
                    </a:r>
                    <a:endParaRPr sz="1000" dirty="0">
                      <a:solidFill>
                        <a:schemeClr val="lt1"/>
                      </a:solidFill>
                      <a:latin typeface="Calibri"/>
                      <a:ea typeface="Calibri"/>
                      <a:cs typeface="Calibri"/>
                      <a:sym typeface="Calibri"/>
                    </a:endParaRPr>
                  </a:p>
                </p:txBody>
              </p:sp>
            </p:grpSp>
            <p:grpSp>
              <p:nvGrpSpPr>
                <p:cNvPr id="974" name="Google Shape;974;p21"/>
                <p:cNvGrpSpPr/>
                <p:nvPr/>
              </p:nvGrpSpPr>
              <p:grpSpPr>
                <a:xfrm>
                  <a:off x="5441114" y="4648200"/>
                  <a:ext cx="1219200" cy="533400"/>
                  <a:chOff x="1917295" y="461679"/>
                  <a:chExt cx="1382712" cy="691356"/>
                </a:xfrm>
              </p:grpSpPr>
              <p:sp>
                <p:nvSpPr>
                  <p:cNvPr id="975" name="Google Shape;975;p21"/>
                  <p:cNvSpPr/>
                  <p:nvPr/>
                </p:nvSpPr>
                <p:spPr>
                  <a:xfrm>
                    <a:off x="1917295" y="461679"/>
                    <a:ext cx="1382712" cy="691356"/>
                  </a:xfrm>
                  <a:prstGeom prst="roundRect">
                    <a:avLst>
                      <a:gd name="adj" fmla="val 10000"/>
                    </a:avLst>
                  </a:prstGeom>
                  <a:solidFill>
                    <a:srgbClr val="009999"/>
                  </a:solidFill>
                  <a:ln w="25400" cap="flat" cmpd="sng">
                    <a:no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6" name="Google Shape;976;p21"/>
                  <p:cNvSpPr/>
                  <p:nvPr/>
                </p:nvSpPr>
                <p:spPr>
                  <a:xfrm>
                    <a:off x="1957792" y="481928"/>
                    <a:ext cx="1342214" cy="650858"/>
                  </a:xfrm>
                  <a:prstGeom prst="rect">
                    <a:avLst/>
                  </a:prstGeom>
                  <a:solidFill>
                    <a:srgbClr val="009999"/>
                  </a:solidFill>
                  <a:ln>
                    <a:noFill/>
                  </a:ln>
                </p:spPr>
                <p:txBody>
                  <a:bodyPr spcFirstLastPara="1" wrap="square" lIns="12700" tIns="12700" rIns="12700" bIns="12700" anchor="ctr" anchorCtr="0">
                    <a:noAutofit/>
                  </a:bodyPr>
                  <a:lstStyle/>
                  <a:p>
                    <a:pPr marL="0" marR="0" lvl="0" indent="0" algn="ctr" rtl="0">
                      <a:lnSpc>
                        <a:spcPct val="90000"/>
                      </a:lnSpc>
                      <a:spcBef>
                        <a:spcPts val="0"/>
                      </a:spcBef>
                      <a:spcAft>
                        <a:spcPts val="0"/>
                      </a:spcAft>
                      <a:buNone/>
                    </a:pPr>
                    <a:r>
                      <a:rPr lang="en-US" sz="1000">
                        <a:solidFill>
                          <a:schemeClr val="lt1"/>
                        </a:solidFill>
                        <a:latin typeface="Calibri"/>
                        <a:ea typeface="Calibri"/>
                        <a:cs typeface="Calibri"/>
                        <a:sym typeface="Calibri"/>
                      </a:rPr>
                      <a:t>Conduct Level 1&amp;2 Evaluations</a:t>
                    </a:r>
                    <a:endParaRPr sz="1000">
                      <a:solidFill>
                        <a:schemeClr val="lt1"/>
                      </a:solidFill>
                      <a:latin typeface="Calibri"/>
                      <a:ea typeface="Calibri"/>
                      <a:cs typeface="Calibri"/>
                      <a:sym typeface="Calibri"/>
                    </a:endParaRPr>
                  </a:p>
                </p:txBody>
              </p:sp>
            </p:grpSp>
            <p:grpSp>
              <p:nvGrpSpPr>
                <p:cNvPr id="977" name="Google Shape;977;p21"/>
                <p:cNvGrpSpPr/>
                <p:nvPr/>
              </p:nvGrpSpPr>
              <p:grpSpPr>
                <a:xfrm>
                  <a:off x="4114800" y="1143000"/>
                  <a:ext cx="1219200" cy="533400"/>
                  <a:chOff x="1937543" y="461679"/>
                  <a:chExt cx="1382712" cy="691356"/>
                </a:xfrm>
              </p:grpSpPr>
              <p:sp>
                <p:nvSpPr>
                  <p:cNvPr id="978" name="Google Shape;978;p21"/>
                  <p:cNvSpPr/>
                  <p:nvPr/>
                </p:nvSpPr>
                <p:spPr>
                  <a:xfrm>
                    <a:off x="1937543" y="461679"/>
                    <a:ext cx="1382712" cy="691356"/>
                  </a:xfrm>
                  <a:prstGeom prst="roundRect">
                    <a:avLst>
                      <a:gd name="adj" fmla="val 10000"/>
                    </a:avLst>
                  </a:prstGeom>
                  <a:solidFill>
                    <a:srgbClr val="009999"/>
                  </a:solidFill>
                  <a:ln w="25400" cap="flat" cmpd="sng">
                    <a:no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79" name="Google Shape;979;p21"/>
                  <p:cNvSpPr/>
                  <p:nvPr/>
                </p:nvSpPr>
                <p:spPr>
                  <a:xfrm>
                    <a:off x="1957792" y="481928"/>
                    <a:ext cx="1342214" cy="650858"/>
                  </a:xfrm>
                  <a:prstGeom prst="rect">
                    <a:avLst/>
                  </a:prstGeom>
                  <a:solidFill>
                    <a:srgbClr val="009999"/>
                  </a:solidFill>
                  <a:ln>
                    <a:noFill/>
                  </a:ln>
                </p:spPr>
                <p:txBody>
                  <a:bodyPr spcFirstLastPara="1" wrap="square" lIns="12700" tIns="12700" rIns="12700" bIns="12700" anchor="ctr" anchorCtr="0">
                    <a:noAutofit/>
                  </a:bodyPr>
                  <a:lstStyle/>
                  <a:p>
                    <a:pPr marL="0" marR="0" lvl="0" indent="0" algn="ctr" rtl="0">
                      <a:spcBef>
                        <a:spcPts val="0"/>
                      </a:spcBef>
                      <a:spcAft>
                        <a:spcPts val="0"/>
                      </a:spcAft>
                      <a:buNone/>
                    </a:pPr>
                    <a:r>
                      <a:rPr lang="en-US" sz="1000" dirty="0">
                        <a:solidFill>
                          <a:schemeClr val="lt1"/>
                        </a:solidFill>
                        <a:latin typeface="Calibri"/>
                        <a:ea typeface="Calibri"/>
                        <a:cs typeface="Calibri"/>
                        <a:sym typeface="Calibri"/>
                      </a:rPr>
                      <a:t>Conduct Level 3 Evaluations</a:t>
                    </a:r>
                    <a:endParaRPr sz="1000" dirty="0">
                      <a:solidFill>
                        <a:schemeClr val="lt1"/>
                      </a:solidFill>
                      <a:latin typeface="Calibri"/>
                      <a:ea typeface="Calibri"/>
                      <a:cs typeface="Calibri"/>
                      <a:sym typeface="Calibri"/>
                    </a:endParaRPr>
                  </a:p>
                </p:txBody>
              </p:sp>
            </p:grpSp>
          </p:grpSp>
        </p:grpSp>
      </p:grpSp>
      <p:sp>
        <p:nvSpPr>
          <p:cNvPr id="980" name="Google Shape;980;p21"/>
          <p:cNvSpPr txBox="1">
            <a:spLocks noGrp="1"/>
          </p:cNvSpPr>
          <p:nvPr>
            <p:ph type="body" idx="1"/>
          </p:nvPr>
        </p:nvSpPr>
        <p:spPr>
          <a:xfrm>
            <a:off x="457200" y="1371600"/>
            <a:ext cx="7543800" cy="685800"/>
          </a:xfrm>
          <a:prstGeom prst="rect">
            <a:avLst/>
          </a:prstGeom>
          <a:noFill/>
          <a:ln>
            <a:noFill/>
          </a:ln>
        </p:spPr>
        <p:txBody>
          <a:bodyPr spcFirstLastPara="1" wrap="square" lIns="91425" tIns="45700" rIns="91425" bIns="45700" anchor="t" anchorCtr="0">
            <a:noAutofit/>
          </a:bodyPr>
          <a:lstStyle/>
          <a:p>
            <a:pPr marL="342900" lvl="0" indent="-342900" algn="l" rtl="0">
              <a:spcBef>
                <a:spcPts val="0"/>
              </a:spcBef>
              <a:spcAft>
                <a:spcPts val="0"/>
              </a:spcAft>
              <a:buSzPts val="2400"/>
              <a:buNone/>
            </a:pPr>
            <a:r>
              <a:rPr lang="en-US" sz="2400" b="1" dirty="0">
                <a:solidFill>
                  <a:schemeClr val="bg1"/>
                </a:solidFill>
              </a:rPr>
              <a:t>Apply L&amp;D Intervention to Performance Gaps  </a:t>
            </a:r>
            <a:endParaRPr sz="2400" dirty="0">
              <a:solidFill>
                <a:schemeClr val="bg1"/>
              </a:solidFill>
            </a:endParaRPr>
          </a:p>
          <a:p>
            <a:pPr marL="342900" lvl="0" indent="-342900" algn="l" rtl="0">
              <a:spcBef>
                <a:spcPts val="1200"/>
              </a:spcBef>
              <a:spcAft>
                <a:spcPts val="0"/>
              </a:spcAft>
              <a:buSzPts val="1700"/>
              <a:buNone/>
            </a:pPr>
            <a:endParaRPr dirty="0">
              <a:solidFill>
                <a:schemeClr val="bg1"/>
              </a:solidFill>
            </a:endParaRPr>
          </a:p>
        </p:txBody>
      </p:sp>
      <p:sp>
        <p:nvSpPr>
          <p:cNvPr id="982" name="Google Shape;982;p21"/>
          <p:cNvSpPr txBox="1"/>
          <p:nvPr/>
        </p:nvSpPr>
        <p:spPr>
          <a:xfrm>
            <a:off x="5715000" y="2100590"/>
            <a:ext cx="2438400" cy="26161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100" b="1" dirty="0">
                <a:solidFill>
                  <a:schemeClr val="bg1"/>
                </a:solidFill>
                <a:latin typeface="Calibri"/>
                <a:ea typeface="Calibri"/>
                <a:cs typeface="Calibri"/>
                <a:sym typeface="Calibri"/>
              </a:rPr>
              <a:t>Continuous Improvement Cycle</a:t>
            </a:r>
            <a:endParaRPr sz="1100" b="1" dirty="0">
              <a:solidFill>
                <a:schemeClr val="bg1"/>
              </a:solidFill>
              <a:latin typeface="Calibri"/>
              <a:ea typeface="Calibri"/>
              <a:cs typeface="Calibri"/>
              <a:sym typeface="Calibri"/>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988"/>
        <p:cNvGrpSpPr/>
        <p:nvPr/>
      </p:nvGrpSpPr>
      <p:grpSpPr>
        <a:xfrm>
          <a:off x="0" y="0"/>
          <a:ext cx="0" cy="0"/>
          <a:chOff x="0" y="0"/>
          <a:chExt cx="0" cy="0"/>
        </a:xfrm>
      </p:grpSpPr>
      <p:sp>
        <p:nvSpPr>
          <p:cNvPr id="989" name="Google Shape;989;p22"/>
          <p:cNvSpPr txBox="1"/>
          <p:nvPr/>
        </p:nvSpPr>
        <p:spPr>
          <a:xfrm>
            <a:off x="457200" y="274638"/>
            <a:ext cx="8229600" cy="640080"/>
          </a:xfrm>
          <a:prstGeom prst="rect">
            <a:avLst/>
          </a:prstGeom>
          <a:noFill/>
          <a:ln>
            <a:noFill/>
          </a:ln>
        </p:spPr>
        <p:txBody>
          <a:bodyPr spcFirstLastPara="1" wrap="square" lIns="91425" tIns="45700" rIns="91425" bIns="45700" anchor="b" anchorCtr="0">
            <a:noAutofit/>
          </a:bodyPr>
          <a:lstStyle/>
          <a:p>
            <a:pPr marL="0" marR="0" lvl="0" indent="0" algn="l" rtl="0">
              <a:lnSpc>
                <a:spcPct val="100000"/>
              </a:lnSpc>
              <a:spcBef>
                <a:spcPts val="0"/>
              </a:spcBef>
              <a:spcAft>
                <a:spcPts val="0"/>
              </a:spcAft>
              <a:buClr>
                <a:srgbClr val="003366"/>
              </a:buClr>
              <a:buSzPts val="1700"/>
              <a:buFont typeface="Trebuchet MS"/>
              <a:buNone/>
            </a:pPr>
            <a:r>
              <a:rPr lang="en-US" sz="2400" b="0" i="0" u="none" strike="noStrike" cap="none" dirty="0">
                <a:solidFill>
                  <a:srgbClr val="FFC000"/>
                </a:solidFill>
                <a:latin typeface="Trebuchet MS"/>
                <a:ea typeface="Trebuchet MS"/>
                <a:cs typeface="Trebuchet MS"/>
                <a:sym typeface="Trebuchet MS"/>
              </a:rPr>
              <a:t>Program “Chain of Evidence” Evaluation</a:t>
            </a:r>
            <a:endParaRPr sz="2400" b="0" i="0" u="none" strike="noStrike" cap="none" dirty="0">
              <a:solidFill>
                <a:srgbClr val="FFC000"/>
              </a:solidFill>
              <a:latin typeface="Trebuchet MS"/>
              <a:ea typeface="Trebuchet MS"/>
              <a:cs typeface="Trebuchet MS"/>
              <a:sym typeface="Trebuchet MS"/>
            </a:endParaRPr>
          </a:p>
        </p:txBody>
      </p:sp>
      <p:sp>
        <p:nvSpPr>
          <p:cNvPr id="992" name="Google Shape;992;p22"/>
          <p:cNvSpPr txBox="1">
            <a:spLocks noGrp="1"/>
          </p:cNvSpPr>
          <p:nvPr>
            <p:ph type="body" idx="1"/>
          </p:nvPr>
        </p:nvSpPr>
        <p:spPr>
          <a:xfrm>
            <a:off x="457200" y="1371600"/>
            <a:ext cx="7543800" cy="685800"/>
          </a:xfrm>
          <a:prstGeom prst="rect">
            <a:avLst/>
          </a:prstGeom>
          <a:noFill/>
          <a:ln>
            <a:noFill/>
          </a:ln>
        </p:spPr>
        <p:txBody>
          <a:bodyPr spcFirstLastPara="1" wrap="square" lIns="91425" tIns="45700" rIns="91425" bIns="45700" anchor="t" anchorCtr="0">
            <a:noAutofit/>
          </a:bodyPr>
          <a:lstStyle/>
          <a:p>
            <a:pPr marL="342900" lvl="0" indent="-342900" algn="l" rtl="0">
              <a:spcBef>
                <a:spcPts val="0"/>
              </a:spcBef>
              <a:spcAft>
                <a:spcPts val="0"/>
              </a:spcAft>
              <a:buClr>
                <a:schemeClr val="bg1"/>
              </a:buClr>
              <a:buSzPts val="2400"/>
              <a:buFont typeface="Wingdings" panose="05000000000000000000" pitchFamily="2" charset="2"/>
              <a:buChar char="q"/>
            </a:pPr>
            <a:r>
              <a:rPr lang="en-US" sz="2400" b="1" dirty="0">
                <a:solidFill>
                  <a:schemeClr val="bg1"/>
                </a:solidFill>
              </a:rPr>
              <a:t>Linking Kirkpatrick with Performance Indicators</a:t>
            </a:r>
            <a:endParaRPr dirty="0">
              <a:solidFill>
                <a:schemeClr val="bg1"/>
              </a:solidFill>
            </a:endParaRPr>
          </a:p>
        </p:txBody>
      </p:sp>
      <p:grpSp>
        <p:nvGrpSpPr>
          <p:cNvPr id="994" name="Google Shape;994;p22"/>
          <p:cNvGrpSpPr/>
          <p:nvPr/>
        </p:nvGrpSpPr>
        <p:grpSpPr>
          <a:xfrm>
            <a:off x="685800" y="2514600"/>
            <a:ext cx="8077200" cy="3124200"/>
            <a:chOff x="762000" y="2133600"/>
            <a:chExt cx="9795757" cy="3124200"/>
          </a:xfrm>
        </p:grpSpPr>
        <p:grpSp>
          <p:nvGrpSpPr>
            <p:cNvPr id="995" name="Google Shape;995;p22"/>
            <p:cNvGrpSpPr/>
            <p:nvPr/>
          </p:nvGrpSpPr>
          <p:grpSpPr>
            <a:xfrm>
              <a:off x="762000" y="2133600"/>
              <a:ext cx="7620000" cy="3124200"/>
              <a:chOff x="1143000" y="1752600"/>
              <a:chExt cx="7620000" cy="3124200"/>
            </a:xfrm>
          </p:grpSpPr>
          <p:sp>
            <p:nvSpPr>
              <p:cNvPr id="996" name="Google Shape;996;p22"/>
              <p:cNvSpPr txBox="1"/>
              <p:nvPr/>
            </p:nvSpPr>
            <p:spPr>
              <a:xfrm>
                <a:off x="1371600" y="4248090"/>
                <a:ext cx="2590800" cy="40011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000">
                    <a:solidFill>
                      <a:schemeClr val="bg1"/>
                    </a:solidFill>
                    <a:latin typeface="Trebuchet MS"/>
                    <a:ea typeface="Trebuchet MS"/>
                    <a:cs typeface="Trebuchet MS"/>
                    <a:sym typeface="Trebuchet MS"/>
                  </a:rPr>
                  <a:t>Level 1</a:t>
                </a:r>
                <a:endParaRPr sz="1200">
                  <a:solidFill>
                    <a:schemeClr val="bg1"/>
                  </a:solidFill>
                  <a:latin typeface="Trebuchet MS"/>
                  <a:ea typeface="Trebuchet MS"/>
                  <a:cs typeface="Trebuchet MS"/>
                  <a:sym typeface="Trebuchet MS"/>
                </a:endParaRPr>
              </a:p>
            </p:txBody>
          </p:sp>
          <p:sp>
            <p:nvSpPr>
              <p:cNvPr id="997" name="Google Shape;997;p22"/>
              <p:cNvSpPr txBox="1"/>
              <p:nvPr/>
            </p:nvSpPr>
            <p:spPr>
              <a:xfrm>
                <a:off x="1371600" y="3486090"/>
                <a:ext cx="2895600" cy="40011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000">
                    <a:solidFill>
                      <a:schemeClr val="bg1"/>
                    </a:solidFill>
                    <a:latin typeface="Trebuchet MS"/>
                    <a:ea typeface="Trebuchet MS"/>
                    <a:cs typeface="Trebuchet MS"/>
                    <a:sym typeface="Trebuchet MS"/>
                  </a:rPr>
                  <a:t>Level 2</a:t>
                </a:r>
                <a:endParaRPr sz="1200">
                  <a:solidFill>
                    <a:schemeClr val="bg1"/>
                  </a:solidFill>
                  <a:latin typeface="Trebuchet MS"/>
                  <a:ea typeface="Trebuchet MS"/>
                  <a:cs typeface="Trebuchet MS"/>
                  <a:sym typeface="Trebuchet MS"/>
                </a:endParaRPr>
              </a:p>
            </p:txBody>
          </p:sp>
          <p:sp>
            <p:nvSpPr>
              <p:cNvPr id="998" name="Google Shape;998;p22"/>
              <p:cNvSpPr txBox="1"/>
              <p:nvPr/>
            </p:nvSpPr>
            <p:spPr>
              <a:xfrm>
                <a:off x="1371600" y="1962090"/>
                <a:ext cx="3657600" cy="40011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000" dirty="0">
                    <a:solidFill>
                      <a:schemeClr val="bg1"/>
                    </a:solidFill>
                    <a:latin typeface="Trebuchet MS"/>
                    <a:ea typeface="Trebuchet MS"/>
                    <a:cs typeface="Trebuchet MS"/>
                    <a:sym typeface="Trebuchet MS"/>
                  </a:rPr>
                  <a:t>Level 4</a:t>
                </a:r>
                <a:endParaRPr sz="1200" dirty="0">
                  <a:solidFill>
                    <a:schemeClr val="bg1"/>
                  </a:solidFill>
                  <a:latin typeface="Trebuchet MS"/>
                  <a:ea typeface="Trebuchet MS"/>
                  <a:cs typeface="Trebuchet MS"/>
                  <a:sym typeface="Trebuchet MS"/>
                </a:endParaRPr>
              </a:p>
            </p:txBody>
          </p:sp>
          <p:sp>
            <p:nvSpPr>
              <p:cNvPr id="999" name="Google Shape;999;p22"/>
              <p:cNvSpPr txBox="1"/>
              <p:nvPr/>
            </p:nvSpPr>
            <p:spPr>
              <a:xfrm>
                <a:off x="1371600" y="2727960"/>
                <a:ext cx="4038600" cy="40011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000">
                    <a:solidFill>
                      <a:schemeClr val="bg1"/>
                    </a:solidFill>
                    <a:latin typeface="Trebuchet MS"/>
                    <a:ea typeface="Trebuchet MS"/>
                    <a:cs typeface="Trebuchet MS"/>
                    <a:sym typeface="Trebuchet MS"/>
                  </a:rPr>
                  <a:t>Level 3</a:t>
                </a:r>
                <a:endParaRPr sz="1400">
                  <a:solidFill>
                    <a:schemeClr val="bg1"/>
                  </a:solidFill>
                  <a:latin typeface="Trebuchet MS"/>
                  <a:ea typeface="Trebuchet MS"/>
                  <a:cs typeface="Trebuchet MS"/>
                  <a:sym typeface="Trebuchet MS"/>
                </a:endParaRPr>
              </a:p>
            </p:txBody>
          </p:sp>
          <p:grpSp>
            <p:nvGrpSpPr>
              <p:cNvPr id="1000" name="Google Shape;1000;p22"/>
              <p:cNvGrpSpPr/>
              <p:nvPr/>
            </p:nvGrpSpPr>
            <p:grpSpPr>
              <a:xfrm>
                <a:off x="3886200" y="1752600"/>
                <a:ext cx="4876800" cy="3124200"/>
                <a:chOff x="2176463" y="1752600"/>
                <a:chExt cx="6205537" cy="3886200"/>
              </a:xfrm>
            </p:grpSpPr>
            <p:sp>
              <p:nvSpPr>
                <p:cNvPr id="1001" name="Google Shape;1001;p22"/>
                <p:cNvSpPr/>
                <p:nvPr/>
              </p:nvSpPr>
              <p:spPr>
                <a:xfrm>
                  <a:off x="7761288" y="1752600"/>
                  <a:ext cx="614362" cy="981075"/>
                </a:xfrm>
                <a:custGeom>
                  <a:avLst/>
                  <a:gdLst/>
                  <a:ahLst/>
                  <a:cxnLst/>
                  <a:rect l="l" t="t" r="r" b="b"/>
                  <a:pathLst>
                    <a:path w="308" h="444" extrusionOk="0">
                      <a:moveTo>
                        <a:pt x="308" y="120"/>
                      </a:moveTo>
                      <a:lnTo>
                        <a:pt x="0" y="444"/>
                      </a:lnTo>
                      <a:lnTo>
                        <a:pt x="0" y="286"/>
                      </a:lnTo>
                      <a:lnTo>
                        <a:pt x="308" y="0"/>
                      </a:lnTo>
                      <a:lnTo>
                        <a:pt x="308" y="120"/>
                      </a:lnTo>
                      <a:close/>
                    </a:path>
                  </a:pathLst>
                </a:custGeom>
                <a:gradFill>
                  <a:gsLst>
                    <a:gs pos="0">
                      <a:srgbClr val="00281D"/>
                    </a:gs>
                    <a:gs pos="50000">
                      <a:srgbClr val="00563F"/>
                    </a:gs>
                    <a:gs pos="100000">
                      <a:srgbClr val="00281D"/>
                    </a:gs>
                  </a:gsLst>
                  <a:lin ang="2700000" scaled="0"/>
                </a:gradFill>
                <a:ln w="9525" cap="flat" cmpd="sng">
                  <a:solidFill>
                    <a:srgbClr val="008260"/>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002" name="Google Shape;1002;p22"/>
                <p:cNvSpPr/>
                <p:nvPr/>
              </p:nvSpPr>
              <p:spPr>
                <a:xfrm>
                  <a:off x="7143750" y="2727325"/>
                  <a:ext cx="612775" cy="974725"/>
                </a:xfrm>
                <a:custGeom>
                  <a:avLst/>
                  <a:gdLst/>
                  <a:ahLst/>
                  <a:cxnLst/>
                  <a:rect l="l" t="t" r="r" b="b"/>
                  <a:pathLst>
                    <a:path w="308" h="442" extrusionOk="0">
                      <a:moveTo>
                        <a:pt x="308" y="120"/>
                      </a:moveTo>
                      <a:lnTo>
                        <a:pt x="0" y="442"/>
                      </a:lnTo>
                      <a:lnTo>
                        <a:pt x="0" y="286"/>
                      </a:lnTo>
                      <a:lnTo>
                        <a:pt x="308" y="0"/>
                      </a:lnTo>
                      <a:lnTo>
                        <a:pt x="308" y="120"/>
                      </a:lnTo>
                      <a:close/>
                    </a:path>
                  </a:pathLst>
                </a:custGeom>
                <a:gradFill>
                  <a:gsLst>
                    <a:gs pos="0">
                      <a:srgbClr val="31547F"/>
                    </a:gs>
                    <a:gs pos="50000">
                      <a:srgbClr val="31547F"/>
                    </a:gs>
                    <a:gs pos="100000">
                      <a:srgbClr val="977514"/>
                    </a:gs>
                  </a:gsLst>
                  <a:lin ang="2700000" scaled="0"/>
                </a:gradFill>
                <a:ln w="9525" cap="flat" cmpd="sng">
                  <a:solidFill>
                    <a:srgbClr val="254061"/>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003" name="Google Shape;1003;p22"/>
                <p:cNvSpPr/>
                <p:nvPr/>
              </p:nvSpPr>
              <p:spPr>
                <a:xfrm>
                  <a:off x="6524625" y="3690938"/>
                  <a:ext cx="611188" cy="981075"/>
                </a:xfrm>
                <a:custGeom>
                  <a:avLst/>
                  <a:gdLst/>
                  <a:ahLst/>
                  <a:cxnLst/>
                  <a:rect l="l" t="t" r="r" b="b"/>
                  <a:pathLst>
                    <a:path w="306" h="444" extrusionOk="0">
                      <a:moveTo>
                        <a:pt x="306" y="122"/>
                      </a:moveTo>
                      <a:lnTo>
                        <a:pt x="0" y="444"/>
                      </a:lnTo>
                      <a:lnTo>
                        <a:pt x="0" y="286"/>
                      </a:lnTo>
                      <a:lnTo>
                        <a:pt x="306" y="0"/>
                      </a:lnTo>
                      <a:lnTo>
                        <a:pt x="306" y="122"/>
                      </a:lnTo>
                      <a:close/>
                    </a:path>
                  </a:pathLst>
                </a:custGeom>
                <a:solidFill>
                  <a:srgbClr val="009999"/>
                </a:solidFill>
                <a:ln w="9525" cap="flat" cmpd="sng">
                  <a:solidFill>
                    <a:srgbClr val="008260"/>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004" name="Google Shape;1004;p22"/>
                <p:cNvSpPr/>
                <p:nvPr/>
              </p:nvSpPr>
              <p:spPr>
                <a:xfrm>
                  <a:off x="5910263" y="4657725"/>
                  <a:ext cx="614362" cy="981075"/>
                </a:xfrm>
                <a:custGeom>
                  <a:avLst/>
                  <a:gdLst/>
                  <a:ahLst/>
                  <a:cxnLst/>
                  <a:rect l="l" t="t" r="r" b="b"/>
                  <a:pathLst>
                    <a:path w="308" h="444" extrusionOk="0">
                      <a:moveTo>
                        <a:pt x="308" y="122"/>
                      </a:moveTo>
                      <a:lnTo>
                        <a:pt x="0" y="444"/>
                      </a:lnTo>
                      <a:lnTo>
                        <a:pt x="0" y="286"/>
                      </a:lnTo>
                      <a:lnTo>
                        <a:pt x="308" y="0"/>
                      </a:lnTo>
                      <a:lnTo>
                        <a:pt x="308" y="122"/>
                      </a:lnTo>
                      <a:close/>
                    </a:path>
                  </a:pathLst>
                </a:custGeom>
                <a:gradFill>
                  <a:gsLst>
                    <a:gs pos="0">
                      <a:srgbClr val="538CD5"/>
                    </a:gs>
                    <a:gs pos="50000">
                      <a:srgbClr val="538CD5"/>
                    </a:gs>
                    <a:gs pos="100000">
                      <a:srgbClr val="538CD5"/>
                    </a:gs>
                  </a:gsLst>
                  <a:lin ang="2700000" scaled="0"/>
                </a:gradFill>
                <a:ln w="9525" cap="flat" cmpd="sng">
                  <a:solidFill>
                    <a:srgbClr val="366092"/>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005" name="Google Shape;1005;p22"/>
                <p:cNvSpPr/>
                <p:nvPr/>
              </p:nvSpPr>
              <p:spPr>
                <a:xfrm>
                  <a:off x="4827588" y="2379663"/>
                  <a:ext cx="2947987" cy="352425"/>
                </a:xfrm>
                <a:prstGeom prst="rect">
                  <a:avLst/>
                </a:prstGeom>
                <a:gradFill>
                  <a:gsLst>
                    <a:gs pos="0">
                      <a:srgbClr val="00684D"/>
                    </a:gs>
                    <a:gs pos="50000">
                      <a:srgbClr val="00906A"/>
                    </a:gs>
                    <a:gs pos="100000">
                      <a:srgbClr val="00684D"/>
                    </a:gs>
                  </a:gsLst>
                  <a:lin ang="2700000" scaled="0"/>
                </a:gradFill>
                <a:ln w="9525" cap="flat" cmpd="sng">
                  <a:solidFill>
                    <a:srgbClr val="00826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Clr>
                      <a:schemeClr val="lt1"/>
                    </a:buClr>
                    <a:buSzPts val="1800"/>
                    <a:buFont typeface="Verdana"/>
                    <a:buNone/>
                  </a:pPr>
                  <a:r>
                    <a:rPr lang="en-US" sz="1800">
                      <a:solidFill>
                        <a:schemeClr val="lt1"/>
                      </a:solidFill>
                      <a:latin typeface="Verdana"/>
                      <a:ea typeface="Verdana"/>
                      <a:cs typeface="Verdana"/>
                      <a:sym typeface="Verdana"/>
                    </a:rPr>
                    <a:t>Results</a:t>
                  </a:r>
                  <a:endParaRPr sz="1800">
                    <a:solidFill>
                      <a:schemeClr val="lt1"/>
                    </a:solidFill>
                    <a:latin typeface="Verdana"/>
                    <a:ea typeface="Verdana"/>
                    <a:cs typeface="Verdana"/>
                    <a:sym typeface="Verdana"/>
                  </a:endParaRPr>
                </a:p>
              </p:txBody>
            </p:sp>
            <p:sp>
              <p:nvSpPr>
                <p:cNvPr id="1006" name="Google Shape;1006;p22"/>
                <p:cNvSpPr/>
                <p:nvPr/>
              </p:nvSpPr>
              <p:spPr>
                <a:xfrm>
                  <a:off x="3938588" y="3352800"/>
                  <a:ext cx="3211512" cy="346075"/>
                </a:xfrm>
                <a:prstGeom prst="rect">
                  <a:avLst/>
                </a:prstGeom>
                <a:gradFill>
                  <a:gsLst>
                    <a:gs pos="0">
                      <a:srgbClr val="31547F"/>
                    </a:gs>
                    <a:gs pos="100000">
                      <a:srgbClr val="31547F"/>
                    </a:gs>
                  </a:gsLst>
                  <a:lin ang="2700000" scaled="0"/>
                </a:gradFill>
                <a:ln w="9525" cap="flat" cmpd="sng">
                  <a:solidFill>
                    <a:srgbClr val="25406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Clr>
                      <a:schemeClr val="lt1"/>
                    </a:buClr>
                    <a:buSzPts val="1800"/>
                    <a:buFont typeface="Verdana"/>
                    <a:buNone/>
                  </a:pPr>
                  <a:r>
                    <a:rPr lang="en-US" sz="1800">
                      <a:solidFill>
                        <a:schemeClr val="lt1"/>
                      </a:solidFill>
                      <a:latin typeface="Verdana"/>
                      <a:ea typeface="Verdana"/>
                      <a:cs typeface="Verdana"/>
                      <a:sym typeface="Verdana"/>
                    </a:rPr>
                    <a:t>Behavior</a:t>
                  </a:r>
                  <a:endParaRPr sz="1800">
                    <a:solidFill>
                      <a:schemeClr val="lt1"/>
                    </a:solidFill>
                    <a:latin typeface="Verdana"/>
                    <a:ea typeface="Verdana"/>
                    <a:cs typeface="Verdana"/>
                    <a:sym typeface="Verdana"/>
                  </a:endParaRPr>
                </a:p>
              </p:txBody>
            </p:sp>
            <p:grpSp>
              <p:nvGrpSpPr>
                <p:cNvPr id="1007" name="Google Shape;1007;p22"/>
                <p:cNvGrpSpPr/>
                <p:nvPr/>
              </p:nvGrpSpPr>
              <p:grpSpPr>
                <a:xfrm>
                  <a:off x="2178050" y="1752600"/>
                  <a:ext cx="6203950" cy="3536950"/>
                  <a:chOff x="2178050" y="1752600"/>
                  <a:chExt cx="6203950" cy="3536950"/>
                </a:xfrm>
              </p:grpSpPr>
              <p:sp>
                <p:nvSpPr>
                  <p:cNvPr id="1008" name="Google Shape;1008;p22"/>
                  <p:cNvSpPr/>
                  <p:nvPr/>
                </p:nvSpPr>
                <p:spPr>
                  <a:xfrm>
                    <a:off x="4821238" y="1752600"/>
                    <a:ext cx="3560762" cy="627063"/>
                  </a:xfrm>
                  <a:custGeom>
                    <a:avLst/>
                    <a:gdLst/>
                    <a:ahLst/>
                    <a:cxnLst/>
                    <a:rect l="l" t="t" r="r" b="b"/>
                    <a:pathLst>
                      <a:path w="1786" h="284" extrusionOk="0">
                        <a:moveTo>
                          <a:pt x="1478" y="284"/>
                        </a:moveTo>
                        <a:lnTo>
                          <a:pt x="0" y="284"/>
                        </a:lnTo>
                        <a:lnTo>
                          <a:pt x="446" y="0"/>
                        </a:lnTo>
                        <a:lnTo>
                          <a:pt x="1786" y="0"/>
                        </a:lnTo>
                        <a:lnTo>
                          <a:pt x="1478" y="284"/>
                        </a:lnTo>
                        <a:close/>
                      </a:path>
                    </a:pathLst>
                  </a:custGeom>
                  <a:solidFill>
                    <a:srgbClr val="008260">
                      <a:alpha val="96862"/>
                    </a:srgbClr>
                  </a:solidFill>
                  <a:ln w="9525" cap="flat" cmpd="sng">
                    <a:solidFill>
                      <a:srgbClr val="008260"/>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1800" dirty="0">
                      <a:solidFill>
                        <a:schemeClr val="dk1"/>
                      </a:solidFill>
                      <a:latin typeface="Calibri"/>
                      <a:ea typeface="Calibri"/>
                      <a:cs typeface="Calibri"/>
                      <a:sym typeface="Calibri"/>
                    </a:endParaRPr>
                  </a:p>
                </p:txBody>
              </p:sp>
              <p:sp>
                <p:nvSpPr>
                  <p:cNvPr id="1009" name="Google Shape;1009;p22"/>
                  <p:cNvSpPr/>
                  <p:nvPr/>
                </p:nvSpPr>
                <p:spPr>
                  <a:xfrm>
                    <a:off x="3937000" y="2727325"/>
                    <a:ext cx="3827463" cy="625475"/>
                  </a:xfrm>
                  <a:custGeom>
                    <a:avLst/>
                    <a:gdLst/>
                    <a:ahLst/>
                    <a:cxnLst/>
                    <a:rect l="l" t="t" r="r" b="b"/>
                    <a:pathLst>
                      <a:path w="1920" h="284" extrusionOk="0">
                        <a:moveTo>
                          <a:pt x="1612" y="284"/>
                        </a:moveTo>
                        <a:lnTo>
                          <a:pt x="0" y="284"/>
                        </a:lnTo>
                        <a:lnTo>
                          <a:pt x="446" y="0"/>
                        </a:lnTo>
                        <a:lnTo>
                          <a:pt x="1920" y="0"/>
                        </a:lnTo>
                        <a:lnTo>
                          <a:pt x="1612" y="284"/>
                        </a:lnTo>
                        <a:close/>
                      </a:path>
                    </a:pathLst>
                  </a:custGeom>
                  <a:solidFill>
                    <a:srgbClr val="31547F">
                      <a:alpha val="89803"/>
                    </a:srgbClr>
                  </a:solidFill>
                  <a:ln w="9525" cap="flat" cmpd="sng">
                    <a:solidFill>
                      <a:srgbClr val="254061"/>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1800" dirty="0">
                      <a:solidFill>
                        <a:schemeClr val="dk1"/>
                      </a:solidFill>
                      <a:latin typeface="Calibri"/>
                      <a:ea typeface="Calibri"/>
                      <a:cs typeface="Calibri"/>
                      <a:sym typeface="Calibri"/>
                    </a:endParaRPr>
                  </a:p>
                </p:txBody>
              </p:sp>
              <p:sp>
                <p:nvSpPr>
                  <p:cNvPr id="1010" name="Google Shape;1010;p22"/>
                  <p:cNvSpPr/>
                  <p:nvPr/>
                </p:nvSpPr>
                <p:spPr>
                  <a:xfrm>
                    <a:off x="2178050" y="4662488"/>
                    <a:ext cx="4346575" cy="627062"/>
                  </a:xfrm>
                  <a:custGeom>
                    <a:avLst/>
                    <a:gdLst/>
                    <a:ahLst/>
                    <a:cxnLst/>
                    <a:rect l="l" t="t" r="r" b="b"/>
                    <a:pathLst>
                      <a:path w="2180" h="284" extrusionOk="0">
                        <a:moveTo>
                          <a:pt x="1872" y="284"/>
                        </a:moveTo>
                        <a:lnTo>
                          <a:pt x="0" y="284"/>
                        </a:lnTo>
                        <a:lnTo>
                          <a:pt x="446" y="0"/>
                        </a:lnTo>
                        <a:lnTo>
                          <a:pt x="2180" y="0"/>
                        </a:lnTo>
                        <a:lnTo>
                          <a:pt x="1872" y="284"/>
                        </a:lnTo>
                        <a:close/>
                      </a:path>
                    </a:pathLst>
                  </a:custGeom>
                  <a:solidFill>
                    <a:srgbClr val="538CD5"/>
                  </a:solidFill>
                  <a:ln w="9525" cap="flat" cmpd="sng">
                    <a:solidFill>
                      <a:srgbClr val="366092"/>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011" name="Google Shape;1011;p22"/>
                  <p:cNvSpPr/>
                  <p:nvPr/>
                </p:nvSpPr>
                <p:spPr>
                  <a:xfrm>
                    <a:off x="3059113" y="3690938"/>
                    <a:ext cx="4083050" cy="631825"/>
                  </a:xfrm>
                  <a:custGeom>
                    <a:avLst/>
                    <a:gdLst/>
                    <a:ahLst/>
                    <a:cxnLst/>
                    <a:rect l="l" t="t" r="r" b="b"/>
                    <a:pathLst>
                      <a:path w="2048" h="286" extrusionOk="0">
                        <a:moveTo>
                          <a:pt x="1742" y="286"/>
                        </a:moveTo>
                        <a:lnTo>
                          <a:pt x="0" y="286"/>
                        </a:lnTo>
                        <a:lnTo>
                          <a:pt x="446" y="0"/>
                        </a:lnTo>
                        <a:lnTo>
                          <a:pt x="2048" y="0"/>
                        </a:lnTo>
                        <a:lnTo>
                          <a:pt x="1742" y="286"/>
                        </a:lnTo>
                        <a:close/>
                      </a:path>
                    </a:pathLst>
                  </a:custGeom>
                  <a:solidFill>
                    <a:srgbClr val="009999">
                      <a:alpha val="86666"/>
                    </a:srgbClr>
                  </a:solidFill>
                  <a:ln w="9525" cap="flat" cmpd="sng">
                    <a:solidFill>
                      <a:srgbClr val="008260"/>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grpSp>
            <p:sp>
              <p:nvSpPr>
                <p:cNvPr id="1012" name="Google Shape;1012;p22"/>
                <p:cNvSpPr/>
                <p:nvPr/>
              </p:nvSpPr>
              <p:spPr>
                <a:xfrm>
                  <a:off x="3060700" y="4322763"/>
                  <a:ext cx="3478213" cy="344487"/>
                </a:xfrm>
                <a:prstGeom prst="rect">
                  <a:avLst/>
                </a:prstGeom>
                <a:gradFill>
                  <a:gsLst>
                    <a:gs pos="0">
                      <a:srgbClr val="31547F"/>
                    </a:gs>
                    <a:gs pos="100000">
                      <a:srgbClr val="009999"/>
                    </a:gs>
                  </a:gsLst>
                  <a:lin ang="2700000" scaled="0"/>
                </a:gradFill>
                <a:ln w="9525" cap="flat" cmpd="sng">
                  <a:solidFill>
                    <a:srgbClr val="00826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Clr>
                      <a:schemeClr val="lt1"/>
                    </a:buClr>
                    <a:buSzPts val="1800"/>
                    <a:buFont typeface="Verdana"/>
                    <a:buNone/>
                  </a:pPr>
                  <a:r>
                    <a:rPr lang="en-US" sz="1800">
                      <a:solidFill>
                        <a:schemeClr val="lt1"/>
                      </a:solidFill>
                      <a:latin typeface="Verdana"/>
                      <a:ea typeface="Verdana"/>
                      <a:cs typeface="Verdana"/>
                      <a:sym typeface="Verdana"/>
                    </a:rPr>
                    <a:t>Learning</a:t>
                  </a:r>
                  <a:endParaRPr sz="1800">
                    <a:solidFill>
                      <a:schemeClr val="lt1"/>
                    </a:solidFill>
                    <a:latin typeface="Verdana"/>
                    <a:ea typeface="Verdana"/>
                    <a:cs typeface="Verdana"/>
                    <a:sym typeface="Verdana"/>
                  </a:endParaRPr>
                </a:p>
              </p:txBody>
            </p:sp>
            <p:sp>
              <p:nvSpPr>
                <p:cNvPr id="1013" name="Google Shape;1013;p22"/>
                <p:cNvSpPr/>
                <p:nvPr/>
              </p:nvSpPr>
              <p:spPr>
                <a:xfrm>
                  <a:off x="2176463" y="5291138"/>
                  <a:ext cx="3741737" cy="344487"/>
                </a:xfrm>
                <a:prstGeom prst="rect">
                  <a:avLst/>
                </a:prstGeom>
                <a:gradFill>
                  <a:gsLst>
                    <a:gs pos="0">
                      <a:srgbClr val="538CD5"/>
                    </a:gs>
                    <a:gs pos="50000">
                      <a:srgbClr val="538CD5"/>
                    </a:gs>
                    <a:gs pos="100000">
                      <a:srgbClr val="538CD5"/>
                    </a:gs>
                  </a:gsLst>
                  <a:lin ang="2700000" scaled="0"/>
                </a:gradFill>
                <a:ln w="9525" cap="flat" cmpd="sng">
                  <a:solidFill>
                    <a:srgbClr val="366092"/>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Clr>
                      <a:schemeClr val="lt1"/>
                    </a:buClr>
                    <a:buSzPts val="1800"/>
                    <a:buFont typeface="Verdana"/>
                    <a:buNone/>
                  </a:pPr>
                  <a:r>
                    <a:rPr lang="en-US" sz="1800">
                      <a:solidFill>
                        <a:schemeClr val="lt1"/>
                      </a:solidFill>
                      <a:latin typeface="Verdana"/>
                      <a:ea typeface="Verdana"/>
                      <a:cs typeface="Verdana"/>
                      <a:sym typeface="Verdana"/>
                    </a:rPr>
                    <a:t>Reaction</a:t>
                  </a:r>
                  <a:endParaRPr sz="1800">
                    <a:solidFill>
                      <a:schemeClr val="lt1"/>
                    </a:solidFill>
                    <a:latin typeface="Verdana"/>
                    <a:ea typeface="Verdana"/>
                    <a:cs typeface="Verdana"/>
                    <a:sym typeface="Verdana"/>
                  </a:endParaRPr>
                </a:p>
              </p:txBody>
            </p:sp>
          </p:grpSp>
          <p:cxnSp>
            <p:nvCxnSpPr>
              <p:cNvPr id="1014" name="Google Shape;1014;p22"/>
              <p:cNvCxnSpPr/>
              <p:nvPr/>
            </p:nvCxnSpPr>
            <p:spPr>
              <a:xfrm>
                <a:off x="1203960" y="4069080"/>
                <a:ext cx="3291840" cy="0"/>
              </a:xfrm>
              <a:prstGeom prst="straightConnector1">
                <a:avLst/>
              </a:prstGeom>
              <a:noFill/>
              <a:ln w="9525" cap="flat" cmpd="sng">
                <a:solidFill>
                  <a:srgbClr val="7F7F7F"/>
                </a:solidFill>
                <a:prstDash val="solid"/>
                <a:round/>
                <a:headEnd type="none" w="sm" len="sm"/>
                <a:tailEnd type="none" w="sm" len="sm"/>
              </a:ln>
            </p:spPr>
          </p:cxnSp>
          <p:cxnSp>
            <p:nvCxnSpPr>
              <p:cNvPr id="1015" name="Google Shape;1015;p22"/>
              <p:cNvCxnSpPr/>
              <p:nvPr/>
            </p:nvCxnSpPr>
            <p:spPr>
              <a:xfrm>
                <a:off x="1188720" y="4846320"/>
                <a:ext cx="2651760" cy="0"/>
              </a:xfrm>
              <a:prstGeom prst="straightConnector1">
                <a:avLst/>
              </a:prstGeom>
              <a:noFill/>
              <a:ln w="9525" cap="flat" cmpd="sng">
                <a:solidFill>
                  <a:srgbClr val="7F7F7F"/>
                </a:solidFill>
                <a:prstDash val="solid"/>
                <a:round/>
                <a:headEnd type="none" w="sm" len="sm"/>
                <a:tailEnd type="none" w="sm" len="sm"/>
              </a:ln>
            </p:spPr>
          </p:cxnSp>
          <p:cxnSp>
            <p:nvCxnSpPr>
              <p:cNvPr id="1016" name="Google Shape;1016;p22"/>
              <p:cNvCxnSpPr/>
              <p:nvPr/>
            </p:nvCxnSpPr>
            <p:spPr>
              <a:xfrm>
                <a:off x="1173480" y="3291840"/>
                <a:ext cx="4023360" cy="0"/>
              </a:xfrm>
              <a:prstGeom prst="straightConnector1">
                <a:avLst/>
              </a:prstGeom>
              <a:noFill/>
              <a:ln w="9525" cap="flat" cmpd="sng">
                <a:solidFill>
                  <a:srgbClr val="7F7F7F"/>
                </a:solidFill>
                <a:prstDash val="solid"/>
                <a:round/>
                <a:headEnd type="none" w="sm" len="sm"/>
                <a:tailEnd type="none" w="sm" len="sm"/>
              </a:ln>
            </p:spPr>
          </p:cxnSp>
          <p:cxnSp>
            <p:nvCxnSpPr>
              <p:cNvPr id="1017" name="Google Shape;1017;p22"/>
              <p:cNvCxnSpPr/>
              <p:nvPr/>
            </p:nvCxnSpPr>
            <p:spPr>
              <a:xfrm>
                <a:off x="1143000" y="2514600"/>
                <a:ext cx="4754880" cy="0"/>
              </a:xfrm>
              <a:prstGeom prst="straightConnector1">
                <a:avLst/>
              </a:prstGeom>
              <a:noFill/>
              <a:ln w="9525" cap="flat" cmpd="sng">
                <a:solidFill>
                  <a:srgbClr val="7F7F7F"/>
                </a:solidFill>
                <a:prstDash val="solid"/>
                <a:round/>
                <a:headEnd type="none" w="sm" len="sm"/>
                <a:tailEnd type="none" w="sm" len="sm"/>
              </a:ln>
            </p:spPr>
          </p:cxnSp>
          <p:cxnSp>
            <p:nvCxnSpPr>
              <p:cNvPr id="1018" name="Google Shape;1018;p22"/>
              <p:cNvCxnSpPr/>
              <p:nvPr/>
            </p:nvCxnSpPr>
            <p:spPr>
              <a:xfrm>
                <a:off x="1188720" y="1752600"/>
                <a:ext cx="5394960" cy="0"/>
              </a:xfrm>
              <a:prstGeom prst="straightConnector1">
                <a:avLst/>
              </a:prstGeom>
              <a:noFill/>
              <a:ln w="9525" cap="flat" cmpd="sng">
                <a:solidFill>
                  <a:srgbClr val="7F7F7F"/>
                </a:solidFill>
                <a:prstDash val="solid"/>
                <a:round/>
                <a:headEnd type="none" w="sm" len="sm"/>
                <a:tailEnd type="none" w="sm" len="sm"/>
              </a:ln>
            </p:spPr>
          </p:cxnSp>
          <p:sp>
            <p:nvSpPr>
              <p:cNvPr id="1019" name="Google Shape;1019;p22"/>
              <p:cNvSpPr/>
              <p:nvPr/>
            </p:nvSpPr>
            <p:spPr>
              <a:xfrm>
                <a:off x="4343400" y="1905000"/>
                <a:ext cx="1538269" cy="2538412"/>
              </a:xfrm>
              <a:custGeom>
                <a:avLst/>
                <a:gdLst/>
                <a:ahLst/>
                <a:cxnLst/>
                <a:rect l="l" t="t" r="r" b="b"/>
                <a:pathLst>
                  <a:path w="1824" h="2648" extrusionOk="0">
                    <a:moveTo>
                      <a:pt x="0" y="2648"/>
                    </a:moveTo>
                    <a:lnTo>
                      <a:pt x="12" y="2464"/>
                    </a:lnTo>
                    <a:lnTo>
                      <a:pt x="32" y="2288"/>
                    </a:lnTo>
                    <a:lnTo>
                      <a:pt x="56" y="2120"/>
                    </a:lnTo>
                    <a:lnTo>
                      <a:pt x="88" y="1960"/>
                    </a:lnTo>
                    <a:lnTo>
                      <a:pt x="124" y="1808"/>
                    </a:lnTo>
                    <a:lnTo>
                      <a:pt x="166" y="1662"/>
                    </a:lnTo>
                    <a:lnTo>
                      <a:pt x="212" y="1524"/>
                    </a:lnTo>
                    <a:lnTo>
                      <a:pt x="262" y="1394"/>
                    </a:lnTo>
                    <a:lnTo>
                      <a:pt x="316" y="1270"/>
                    </a:lnTo>
                    <a:lnTo>
                      <a:pt x="372" y="1154"/>
                    </a:lnTo>
                    <a:lnTo>
                      <a:pt x="430" y="1044"/>
                    </a:lnTo>
                    <a:lnTo>
                      <a:pt x="490" y="942"/>
                    </a:lnTo>
                    <a:lnTo>
                      <a:pt x="550" y="846"/>
                    </a:lnTo>
                    <a:lnTo>
                      <a:pt x="612" y="758"/>
                    </a:lnTo>
                    <a:lnTo>
                      <a:pt x="672" y="674"/>
                    </a:lnTo>
                    <a:lnTo>
                      <a:pt x="734" y="598"/>
                    </a:lnTo>
                    <a:lnTo>
                      <a:pt x="792" y="528"/>
                    </a:lnTo>
                    <a:lnTo>
                      <a:pt x="850" y="464"/>
                    </a:lnTo>
                    <a:lnTo>
                      <a:pt x="906" y="408"/>
                    </a:lnTo>
                    <a:lnTo>
                      <a:pt x="960" y="356"/>
                    </a:lnTo>
                    <a:lnTo>
                      <a:pt x="1010" y="310"/>
                    </a:lnTo>
                    <a:lnTo>
                      <a:pt x="1056" y="270"/>
                    </a:lnTo>
                    <a:lnTo>
                      <a:pt x="1096" y="236"/>
                    </a:lnTo>
                    <a:lnTo>
                      <a:pt x="1134" y="208"/>
                    </a:lnTo>
                    <a:lnTo>
                      <a:pt x="1164" y="184"/>
                    </a:lnTo>
                    <a:lnTo>
                      <a:pt x="1190" y="166"/>
                    </a:lnTo>
                    <a:lnTo>
                      <a:pt x="1208" y="154"/>
                    </a:lnTo>
                    <a:lnTo>
                      <a:pt x="1220" y="146"/>
                    </a:lnTo>
                    <a:lnTo>
                      <a:pt x="1224" y="144"/>
                    </a:lnTo>
                    <a:lnTo>
                      <a:pt x="848" y="0"/>
                    </a:lnTo>
                    <a:lnTo>
                      <a:pt x="1728" y="56"/>
                    </a:lnTo>
                    <a:lnTo>
                      <a:pt x="1824" y="480"/>
                    </a:lnTo>
                    <a:lnTo>
                      <a:pt x="1568" y="328"/>
                    </a:lnTo>
                    <a:lnTo>
                      <a:pt x="1564" y="328"/>
                    </a:lnTo>
                    <a:lnTo>
                      <a:pt x="1554" y="332"/>
                    </a:lnTo>
                    <a:lnTo>
                      <a:pt x="1538" y="338"/>
                    </a:lnTo>
                    <a:lnTo>
                      <a:pt x="1514" y="346"/>
                    </a:lnTo>
                    <a:lnTo>
                      <a:pt x="1486" y="356"/>
                    </a:lnTo>
                    <a:lnTo>
                      <a:pt x="1452" y="370"/>
                    </a:lnTo>
                    <a:lnTo>
                      <a:pt x="1412" y="388"/>
                    </a:lnTo>
                    <a:lnTo>
                      <a:pt x="1370" y="410"/>
                    </a:lnTo>
                    <a:lnTo>
                      <a:pt x="1322" y="436"/>
                    </a:lnTo>
                    <a:lnTo>
                      <a:pt x="1270" y="466"/>
                    </a:lnTo>
                    <a:lnTo>
                      <a:pt x="1216" y="500"/>
                    </a:lnTo>
                    <a:lnTo>
                      <a:pt x="1158" y="540"/>
                    </a:lnTo>
                    <a:lnTo>
                      <a:pt x="1098" y="584"/>
                    </a:lnTo>
                    <a:lnTo>
                      <a:pt x="1034" y="636"/>
                    </a:lnTo>
                    <a:lnTo>
                      <a:pt x="970" y="692"/>
                    </a:lnTo>
                    <a:lnTo>
                      <a:pt x="904" y="756"/>
                    </a:lnTo>
                    <a:lnTo>
                      <a:pt x="836" y="824"/>
                    </a:lnTo>
                    <a:lnTo>
                      <a:pt x="770" y="900"/>
                    </a:lnTo>
                    <a:lnTo>
                      <a:pt x="700" y="984"/>
                    </a:lnTo>
                    <a:lnTo>
                      <a:pt x="632" y="1076"/>
                    </a:lnTo>
                    <a:lnTo>
                      <a:pt x="566" y="1174"/>
                    </a:lnTo>
                    <a:lnTo>
                      <a:pt x="498" y="1280"/>
                    </a:lnTo>
                    <a:lnTo>
                      <a:pt x="434" y="1394"/>
                    </a:lnTo>
                    <a:lnTo>
                      <a:pt x="370" y="1518"/>
                    </a:lnTo>
                    <a:lnTo>
                      <a:pt x="308" y="1650"/>
                    </a:lnTo>
                    <a:lnTo>
                      <a:pt x="248" y="1792"/>
                    </a:lnTo>
                    <a:lnTo>
                      <a:pt x="192" y="1944"/>
                    </a:lnTo>
                    <a:lnTo>
                      <a:pt x="138" y="2104"/>
                    </a:lnTo>
                    <a:lnTo>
                      <a:pt x="88" y="2274"/>
                    </a:lnTo>
                    <a:lnTo>
                      <a:pt x="42" y="2456"/>
                    </a:lnTo>
                    <a:lnTo>
                      <a:pt x="0" y="2648"/>
                    </a:lnTo>
                    <a:close/>
                  </a:path>
                </a:pathLst>
              </a:custGeom>
              <a:gradFill>
                <a:gsLst>
                  <a:gs pos="0">
                    <a:srgbClr val="FF0000"/>
                  </a:gs>
                  <a:gs pos="100000">
                    <a:srgbClr val="FF0000"/>
                  </a:gs>
                </a:gsLst>
                <a:lin ang="5400000" scaled="0"/>
              </a:gradFill>
              <a:ln w="9525" cap="flat" cmpd="sng">
                <a:solidFill>
                  <a:schemeClr val="lt1"/>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grpSp>
        <p:sp>
          <p:nvSpPr>
            <p:cNvPr id="1020" name="Google Shape;1020;p22"/>
            <p:cNvSpPr txBox="1"/>
            <p:nvPr/>
          </p:nvSpPr>
          <p:spPr>
            <a:xfrm>
              <a:off x="6950413" y="4775284"/>
              <a:ext cx="2590801" cy="415498"/>
            </a:xfrm>
            <a:prstGeom prst="rect">
              <a:avLst/>
            </a:prstGeom>
            <a:noFill/>
            <a:ln>
              <a:noFill/>
            </a:ln>
          </p:spPr>
          <p:txBody>
            <a:bodyPr spcFirstLastPara="1" wrap="square" lIns="91425" tIns="45700" rIns="91425" bIns="45700" anchor="t" anchorCtr="0">
              <a:spAutoFit/>
            </a:bodyPr>
            <a:lstStyle/>
            <a:p>
              <a:pPr marL="109728" marR="0" lvl="0" indent="-109728" algn="l" rtl="0">
                <a:spcBef>
                  <a:spcPts val="0"/>
                </a:spcBef>
                <a:spcAft>
                  <a:spcPts val="0"/>
                </a:spcAft>
                <a:buClr>
                  <a:schemeClr val="bg1"/>
                </a:buClr>
                <a:buSzPts val="1050"/>
                <a:buFont typeface="Arial"/>
                <a:buChar char="•"/>
              </a:pPr>
              <a:r>
                <a:rPr lang="en-US" sz="1050" dirty="0">
                  <a:solidFill>
                    <a:schemeClr val="bg1"/>
                  </a:solidFill>
                  <a:latin typeface="Trebuchet MS"/>
                  <a:ea typeface="Trebuchet MS"/>
                  <a:cs typeface="Trebuchet MS"/>
                  <a:sym typeface="Trebuchet MS"/>
                </a:rPr>
                <a:t>Curriculum Satisfaction Surveys</a:t>
              </a:r>
              <a:endParaRPr sz="1050" dirty="0">
                <a:solidFill>
                  <a:schemeClr val="bg1"/>
                </a:solidFill>
                <a:latin typeface="Trebuchet MS"/>
                <a:ea typeface="Trebuchet MS"/>
                <a:cs typeface="Trebuchet MS"/>
                <a:sym typeface="Trebuchet MS"/>
              </a:endParaRPr>
            </a:p>
          </p:txBody>
        </p:sp>
        <p:sp>
          <p:nvSpPr>
            <p:cNvPr id="1021" name="Google Shape;1021;p22"/>
            <p:cNvSpPr txBox="1"/>
            <p:nvPr/>
          </p:nvSpPr>
          <p:spPr>
            <a:xfrm>
              <a:off x="7292504" y="4066401"/>
              <a:ext cx="2895601" cy="415498"/>
            </a:xfrm>
            <a:prstGeom prst="rect">
              <a:avLst/>
            </a:prstGeom>
            <a:noFill/>
            <a:ln>
              <a:noFill/>
            </a:ln>
          </p:spPr>
          <p:txBody>
            <a:bodyPr spcFirstLastPara="1" wrap="square" lIns="91425" tIns="45700" rIns="91425" bIns="45700" anchor="t" anchorCtr="0">
              <a:spAutoFit/>
            </a:bodyPr>
            <a:lstStyle/>
            <a:p>
              <a:pPr marL="109728" marR="0" lvl="0" indent="-109728" algn="l" rtl="0">
                <a:spcBef>
                  <a:spcPts val="0"/>
                </a:spcBef>
                <a:spcAft>
                  <a:spcPts val="0"/>
                </a:spcAft>
                <a:buClr>
                  <a:schemeClr val="bg1"/>
                </a:buClr>
                <a:buSzPts val="1050"/>
                <a:buFont typeface="Arial"/>
                <a:buChar char="•"/>
              </a:pPr>
              <a:r>
                <a:rPr lang="en-US" sz="1050" dirty="0">
                  <a:solidFill>
                    <a:schemeClr val="bg1"/>
                  </a:solidFill>
                  <a:latin typeface="Trebuchet MS"/>
                  <a:ea typeface="Trebuchet MS"/>
                  <a:cs typeface="Trebuchet MS"/>
                  <a:sym typeface="Trebuchet MS"/>
                </a:rPr>
                <a:t>Curriculum Learning Objective Skill Checks</a:t>
              </a:r>
              <a:endParaRPr sz="1050" dirty="0">
                <a:solidFill>
                  <a:schemeClr val="bg1"/>
                </a:solidFill>
                <a:latin typeface="Trebuchet MS"/>
                <a:ea typeface="Trebuchet MS"/>
                <a:cs typeface="Trebuchet MS"/>
                <a:sym typeface="Trebuchet MS"/>
              </a:endParaRPr>
            </a:p>
          </p:txBody>
        </p:sp>
        <p:sp>
          <p:nvSpPr>
            <p:cNvPr id="1022" name="Google Shape;1022;p22"/>
            <p:cNvSpPr txBox="1"/>
            <p:nvPr/>
          </p:nvSpPr>
          <p:spPr>
            <a:xfrm>
              <a:off x="7785373" y="3242102"/>
              <a:ext cx="2590801" cy="415498"/>
            </a:xfrm>
            <a:prstGeom prst="rect">
              <a:avLst/>
            </a:prstGeom>
            <a:noFill/>
            <a:ln>
              <a:noFill/>
            </a:ln>
          </p:spPr>
          <p:txBody>
            <a:bodyPr spcFirstLastPara="1" wrap="square" lIns="91425" tIns="45700" rIns="91425" bIns="45700" anchor="t" anchorCtr="0">
              <a:spAutoFit/>
            </a:bodyPr>
            <a:lstStyle/>
            <a:p>
              <a:pPr marL="109728" marR="0" lvl="0" indent="-109728" algn="l" rtl="0">
                <a:spcBef>
                  <a:spcPts val="0"/>
                </a:spcBef>
                <a:spcAft>
                  <a:spcPts val="0"/>
                </a:spcAft>
                <a:buClr>
                  <a:schemeClr val="bg1"/>
                </a:buClr>
                <a:buSzPts val="1050"/>
                <a:buFont typeface="Arial"/>
                <a:buChar char="•"/>
              </a:pPr>
              <a:r>
                <a:rPr lang="en-US" sz="1050" dirty="0">
                  <a:solidFill>
                    <a:schemeClr val="bg1"/>
                  </a:solidFill>
                  <a:latin typeface="Trebuchet MS"/>
                  <a:ea typeface="Trebuchet MS"/>
                  <a:cs typeface="Trebuchet MS"/>
                  <a:sym typeface="Trebuchet MS"/>
                </a:rPr>
                <a:t>Post-Training Assessments </a:t>
              </a:r>
              <a:endParaRPr dirty="0">
                <a:solidFill>
                  <a:schemeClr val="bg1"/>
                </a:solidFill>
              </a:endParaRPr>
            </a:p>
            <a:p>
              <a:pPr marL="109728" marR="0" lvl="0" indent="-109728" algn="l" rtl="0">
                <a:spcBef>
                  <a:spcPts val="0"/>
                </a:spcBef>
                <a:spcAft>
                  <a:spcPts val="0"/>
                </a:spcAft>
                <a:buClr>
                  <a:schemeClr val="bg1"/>
                </a:buClr>
                <a:buSzPts val="1050"/>
                <a:buFont typeface="Arial"/>
                <a:buChar char="•"/>
              </a:pPr>
              <a:r>
                <a:rPr lang="en-US" sz="1050" dirty="0">
                  <a:solidFill>
                    <a:schemeClr val="bg1"/>
                  </a:solidFill>
                  <a:latin typeface="Trebuchet MS"/>
                  <a:ea typeface="Trebuchet MS"/>
                  <a:cs typeface="Trebuchet MS"/>
                  <a:sym typeface="Trebuchet MS"/>
                </a:rPr>
                <a:t>High Success Narratives</a:t>
              </a:r>
              <a:endParaRPr sz="1050" dirty="0">
                <a:solidFill>
                  <a:schemeClr val="bg1"/>
                </a:solidFill>
                <a:latin typeface="Trebuchet MS"/>
                <a:ea typeface="Trebuchet MS"/>
                <a:cs typeface="Trebuchet MS"/>
                <a:sym typeface="Trebuchet MS"/>
              </a:endParaRPr>
            </a:p>
          </p:txBody>
        </p:sp>
        <p:sp>
          <p:nvSpPr>
            <p:cNvPr id="1023" name="Google Shape;1023;p22"/>
            <p:cNvSpPr txBox="1"/>
            <p:nvPr/>
          </p:nvSpPr>
          <p:spPr>
            <a:xfrm>
              <a:off x="8347956" y="2362200"/>
              <a:ext cx="2209801" cy="415498"/>
            </a:xfrm>
            <a:prstGeom prst="rect">
              <a:avLst/>
            </a:prstGeom>
            <a:noFill/>
            <a:ln>
              <a:noFill/>
            </a:ln>
          </p:spPr>
          <p:txBody>
            <a:bodyPr spcFirstLastPara="1" wrap="square" lIns="91425" tIns="45700" rIns="91425" bIns="45700" anchor="t" anchorCtr="0">
              <a:spAutoFit/>
            </a:bodyPr>
            <a:lstStyle/>
            <a:p>
              <a:pPr marL="109728" marR="0" lvl="0" indent="-109728" algn="l" rtl="0">
                <a:spcBef>
                  <a:spcPts val="0"/>
                </a:spcBef>
                <a:spcAft>
                  <a:spcPts val="0"/>
                </a:spcAft>
                <a:buClr>
                  <a:schemeClr val="bg1"/>
                </a:buClr>
                <a:buSzPts val="1050"/>
                <a:buFont typeface="Arial"/>
                <a:buChar char="•"/>
              </a:pPr>
              <a:r>
                <a:rPr lang="en-US" sz="1050" dirty="0">
                  <a:solidFill>
                    <a:schemeClr val="bg1"/>
                  </a:solidFill>
                  <a:latin typeface="Trebuchet MS"/>
                  <a:ea typeface="Trebuchet MS"/>
                  <a:cs typeface="Trebuchet MS"/>
                  <a:sym typeface="Trebuchet MS"/>
                </a:rPr>
                <a:t>Operations PPI Reporting </a:t>
              </a:r>
              <a:endParaRPr dirty="0">
                <a:solidFill>
                  <a:schemeClr val="bg1"/>
                </a:solidFill>
              </a:endParaRPr>
            </a:p>
            <a:p>
              <a:pPr marL="109728" marR="0" lvl="0" indent="-109728" algn="l" rtl="0">
                <a:spcBef>
                  <a:spcPts val="0"/>
                </a:spcBef>
                <a:spcAft>
                  <a:spcPts val="0"/>
                </a:spcAft>
                <a:buClr>
                  <a:schemeClr val="bg1"/>
                </a:buClr>
                <a:buSzPts val="1050"/>
                <a:buFont typeface="Arial"/>
                <a:buChar char="•"/>
              </a:pPr>
              <a:r>
                <a:rPr lang="en-US" sz="1050" dirty="0">
                  <a:solidFill>
                    <a:schemeClr val="bg1"/>
                  </a:solidFill>
                  <a:latin typeface="Trebuchet MS"/>
                  <a:ea typeface="Trebuchet MS"/>
                  <a:cs typeface="Trebuchet MS"/>
                  <a:sym typeface="Trebuchet MS"/>
                </a:rPr>
                <a:t>Business Value Drivers</a:t>
              </a:r>
              <a:endParaRPr sz="1050" dirty="0">
                <a:solidFill>
                  <a:schemeClr val="bg1"/>
                </a:solidFill>
                <a:latin typeface="Trebuchet MS"/>
                <a:ea typeface="Trebuchet MS"/>
                <a:cs typeface="Trebuchet MS"/>
                <a:sym typeface="Trebuchet MS"/>
              </a:endParaRPr>
            </a:p>
          </p:txBody>
        </p:sp>
      </p:grpSp>
      <p:sp>
        <p:nvSpPr>
          <p:cNvPr id="1024" name="Google Shape;1024;p22"/>
          <p:cNvSpPr txBox="1"/>
          <p:nvPr/>
        </p:nvSpPr>
        <p:spPr>
          <a:xfrm>
            <a:off x="4191000" y="4937760"/>
            <a:ext cx="457200"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b="1">
                <a:solidFill>
                  <a:schemeClr val="lt1"/>
                </a:solidFill>
                <a:latin typeface="Calibri"/>
                <a:ea typeface="Calibri"/>
                <a:cs typeface="Calibri"/>
                <a:sym typeface="Calibri"/>
              </a:rPr>
              <a:t>IPI</a:t>
            </a:r>
            <a:endParaRPr sz="1800" b="1">
              <a:solidFill>
                <a:schemeClr val="lt1"/>
              </a:solidFill>
              <a:latin typeface="Calibri"/>
              <a:ea typeface="Calibri"/>
              <a:cs typeface="Calibri"/>
              <a:sym typeface="Calibri"/>
            </a:endParaRPr>
          </a:p>
        </p:txBody>
      </p:sp>
      <p:sp>
        <p:nvSpPr>
          <p:cNvPr id="1025" name="Google Shape;1025;p22"/>
          <p:cNvSpPr txBox="1"/>
          <p:nvPr/>
        </p:nvSpPr>
        <p:spPr>
          <a:xfrm>
            <a:off x="5105400" y="3352800"/>
            <a:ext cx="457200"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b="1" dirty="0">
                <a:solidFill>
                  <a:schemeClr val="lt1"/>
                </a:solidFill>
                <a:latin typeface="Calibri"/>
                <a:ea typeface="Calibri"/>
                <a:cs typeface="Calibri"/>
                <a:sym typeface="Calibri"/>
              </a:rPr>
              <a:t>IPI</a:t>
            </a:r>
            <a:endParaRPr sz="1800" b="1" dirty="0">
              <a:solidFill>
                <a:schemeClr val="lt1"/>
              </a:solidFill>
              <a:latin typeface="Calibri"/>
              <a:ea typeface="Calibri"/>
              <a:cs typeface="Calibri"/>
              <a:sym typeface="Calibri"/>
            </a:endParaRPr>
          </a:p>
        </p:txBody>
      </p:sp>
      <p:sp>
        <p:nvSpPr>
          <p:cNvPr id="1026" name="Google Shape;1026;p22"/>
          <p:cNvSpPr txBox="1"/>
          <p:nvPr/>
        </p:nvSpPr>
        <p:spPr>
          <a:xfrm>
            <a:off x="4648200" y="4114800"/>
            <a:ext cx="457200"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b="1" dirty="0">
                <a:solidFill>
                  <a:schemeClr val="lt1"/>
                </a:solidFill>
                <a:latin typeface="Calibri"/>
                <a:ea typeface="Calibri"/>
                <a:cs typeface="Calibri"/>
                <a:sym typeface="Calibri"/>
              </a:rPr>
              <a:t>IPI</a:t>
            </a:r>
            <a:endParaRPr sz="1800" b="1" dirty="0">
              <a:solidFill>
                <a:schemeClr val="lt1"/>
              </a:solidFill>
              <a:latin typeface="Calibri"/>
              <a:ea typeface="Calibri"/>
              <a:cs typeface="Calibri"/>
              <a:sym typeface="Calibri"/>
            </a:endParaRPr>
          </a:p>
        </p:txBody>
      </p:sp>
      <p:sp>
        <p:nvSpPr>
          <p:cNvPr id="1027" name="Google Shape;1027;p22"/>
          <p:cNvSpPr txBox="1"/>
          <p:nvPr/>
        </p:nvSpPr>
        <p:spPr>
          <a:xfrm>
            <a:off x="5394960" y="2560320"/>
            <a:ext cx="914400"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b="1" dirty="0">
                <a:solidFill>
                  <a:schemeClr val="lt1"/>
                </a:solidFill>
                <a:latin typeface="Calibri"/>
                <a:ea typeface="Calibri"/>
                <a:cs typeface="Calibri"/>
                <a:sym typeface="Calibri"/>
              </a:rPr>
              <a:t>PPI/KPI</a:t>
            </a:r>
            <a:endParaRPr sz="1800" b="1" dirty="0">
              <a:solidFill>
                <a:schemeClr val="lt1"/>
              </a:solidFill>
              <a:latin typeface="Calibri"/>
              <a:ea typeface="Calibri"/>
              <a:cs typeface="Calibri"/>
              <a:sym typeface="Calibri"/>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951"/>
        <p:cNvGrpSpPr/>
        <p:nvPr/>
      </p:nvGrpSpPr>
      <p:grpSpPr>
        <a:xfrm>
          <a:off x="0" y="0"/>
          <a:ext cx="0" cy="0"/>
          <a:chOff x="0" y="0"/>
          <a:chExt cx="0" cy="0"/>
        </a:xfrm>
      </p:grpSpPr>
      <p:pic>
        <p:nvPicPr>
          <p:cNvPr id="952" name="Google Shape;952;p34"/>
          <p:cNvPicPr preferRelativeResize="0"/>
          <p:nvPr/>
        </p:nvPicPr>
        <p:blipFill rotWithShape="1">
          <a:blip r:embed="rId3">
            <a:alphaModFix/>
          </a:blip>
          <a:srcRect/>
          <a:stretch/>
        </p:blipFill>
        <p:spPr>
          <a:xfrm>
            <a:off x="0" y="0"/>
            <a:ext cx="9144000" cy="6858000"/>
          </a:xfrm>
          <a:prstGeom prst="rect">
            <a:avLst/>
          </a:prstGeom>
          <a:noFill/>
          <a:ln>
            <a:noFill/>
          </a:ln>
        </p:spPr>
      </p:pic>
      <p:sp>
        <p:nvSpPr>
          <p:cNvPr id="953" name="Google Shape;953;p34"/>
          <p:cNvSpPr/>
          <p:nvPr/>
        </p:nvSpPr>
        <p:spPr>
          <a:xfrm>
            <a:off x="5219700" y="4152900"/>
            <a:ext cx="3200400" cy="677108"/>
          </a:xfrm>
          <a:prstGeom prst="rect">
            <a:avLst/>
          </a:prstGeom>
          <a:noFill/>
          <a:ln>
            <a:noFill/>
          </a:ln>
        </p:spPr>
        <p:txBody>
          <a:bodyPr spcFirstLastPara="1" wrap="square" lIns="91425" tIns="45700" rIns="91425" bIns="45700" anchor="ctr" anchorCtr="0">
            <a:spAutoFit/>
          </a:bodyPr>
          <a:lstStyle/>
          <a:p>
            <a:pPr marL="0" marR="0" lvl="0" indent="0" algn="l" defTabSz="914400" rtl="0" eaLnBrk="1" fontAlgn="auto" latinLnBrk="0" hangingPunct="1">
              <a:lnSpc>
                <a:spcPct val="100000"/>
              </a:lnSpc>
              <a:spcBef>
                <a:spcPts val="0"/>
              </a:spcBef>
              <a:spcAft>
                <a:spcPts val="0"/>
              </a:spcAft>
              <a:buClr>
                <a:srgbClr val="FF0000"/>
              </a:buClr>
              <a:buSzPts val="2400"/>
              <a:buFont typeface="Arial"/>
              <a:buNone/>
              <a:tabLst/>
              <a:defRPr/>
            </a:pPr>
            <a:r>
              <a:rPr kumimoji="0" lang="en-US" sz="2400" b="1" i="0" u="none" strike="noStrike" kern="0" cap="none" spc="0" normalizeH="0" baseline="0" noProof="0" dirty="0">
                <a:ln>
                  <a:noFill/>
                </a:ln>
                <a:solidFill>
                  <a:srgbClr val="FF0000"/>
                </a:solidFill>
                <a:effectLst/>
                <a:uLnTx/>
                <a:uFillTx/>
                <a:latin typeface="Aptos ExtraBold" panose="020F0502020204030204" pitchFamily="34" charset="0"/>
                <a:cs typeface="Arial"/>
                <a:sym typeface="Arial"/>
              </a:rPr>
              <a:t>PPI</a:t>
            </a:r>
            <a:endParaRPr kumimoji="0" sz="900" b="1" i="0" u="none" strike="noStrike" kern="0" cap="none" spc="0" normalizeH="0" baseline="0" noProof="0" dirty="0">
              <a:ln>
                <a:noFill/>
              </a:ln>
              <a:solidFill>
                <a:srgbClr val="000000"/>
              </a:solidFill>
              <a:effectLst/>
              <a:uLnTx/>
              <a:uFillTx/>
              <a:latin typeface="Aptos ExtraBold" panose="020F0502020204030204" pitchFamily="34" charset="0"/>
              <a:cs typeface="Arial"/>
              <a:sym typeface="Arial"/>
            </a:endParaRPr>
          </a:p>
          <a:p>
            <a:pPr marL="0" marR="0" lvl="0" indent="0" algn="l" defTabSz="914400" rtl="0" eaLnBrk="1" fontAlgn="auto" latinLnBrk="0" hangingPunct="1">
              <a:lnSpc>
                <a:spcPct val="100000"/>
              </a:lnSpc>
              <a:spcBef>
                <a:spcPts val="0"/>
              </a:spcBef>
              <a:spcAft>
                <a:spcPts val="0"/>
              </a:spcAft>
              <a:buClr>
                <a:srgbClr val="FFFFFF"/>
              </a:buClr>
              <a:buSzPts val="1400"/>
              <a:buFont typeface="Calibri"/>
              <a:buNone/>
              <a:tabLst/>
              <a:defRPr/>
            </a:pPr>
            <a:r>
              <a:rPr kumimoji="0" lang="en-US" sz="1400" b="0" i="0" u="none" strike="noStrike" kern="0" cap="none" spc="0" normalizeH="0" baseline="0" noProof="0" dirty="0">
                <a:ln>
                  <a:noFill/>
                </a:ln>
                <a:solidFill>
                  <a:srgbClr val="FFC000"/>
                </a:solidFill>
                <a:effectLst/>
                <a:uLnTx/>
                <a:uFillTx/>
                <a:latin typeface="Calibri"/>
                <a:ea typeface="Calibri"/>
                <a:cs typeface="Calibri"/>
                <a:sym typeface="Calibri"/>
              </a:rPr>
              <a:t>Performance Partners International</a:t>
            </a:r>
            <a:endParaRPr kumimoji="0" sz="1800" b="0" i="0" u="none" strike="noStrike" kern="0" cap="none" spc="0" normalizeH="0" baseline="0" noProof="0" dirty="0">
              <a:ln>
                <a:noFill/>
              </a:ln>
              <a:solidFill>
                <a:srgbClr val="FFC000"/>
              </a:solidFill>
              <a:effectLst/>
              <a:uLnTx/>
              <a:uFillTx/>
              <a:latin typeface="Arial"/>
              <a:ea typeface="Arial"/>
              <a:cs typeface="Arial"/>
              <a:sym typeface="Arial"/>
            </a:endParaRPr>
          </a:p>
        </p:txBody>
      </p:sp>
      <p:sp>
        <p:nvSpPr>
          <p:cNvPr id="954" name="Google Shape;954;p34"/>
          <p:cNvSpPr/>
          <p:nvPr/>
        </p:nvSpPr>
        <p:spPr>
          <a:xfrm>
            <a:off x="5219700" y="4965211"/>
            <a:ext cx="3581400" cy="1538883"/>
          </a:xfrm>
          <a:prstGeom prst="rect">
            <a:avLst/>
          </a:prstGeom>
          <a:noFill/>
          <a:ln>
            <a:noFill/>
          </a:ln>
        </p:spPr>
        <p:txBody>
          <a:bodyPr spcFirstLastPara="1" wrap="square" lIns="91425" tIns="45700" rIns="91425" bIns="45700" anchor="ctr" anchorCtr="0">
            <a:spAutoFit/>
          </a:bodyPr>
          <a:lstStyle/>
          <a:p>
            <a:pPr marL="0" marR="0" lvl="0" indent="0" algn="l" defTabSz="914400" rtl="0" eaLnBrk="1" fontAlgn="auto" latinLnBrk="0" hangingPunct="1">
              <a:lnSpc>
                <a:spcPct val="100000"/>
              </a:lnSpc>
              <a:spcBef>
                <a:spcPts val="0"/>
              </a:spcBef>
              <a:spcAft>
                <a:spcPts val="0"/>
              </a:spcAft>
              <a:buClr>
                <a:srgbClr val="FFFFFF"/>
              </a:buClr>
              <a:buSzPts val="1050"/>
              <a:buFont typeface="Calibri"/>
              <a:buNone/>
              <a:tabLst/>
              <a:defRPr/>
            </a:pPr>
            <a:r>
              <a:rPr kumimoji="0" lang="en-US" sz="1050" b="0" i="0" u="none" strike="noStrike" kern="0" cap="none" spc="0" normalizeH="0" baseline="0" noProof="0" dirty="0">
                <a:ln>
                  <a:noFill/>
                </a:ln>
                <a:solidFill>
                  <a:srgbClr val="FFFFFF"/>
                </a:solidFill>
                <a:effectLst/>
                <a:uLnTx/>
                <a:uFillTx/>
                <a:latin typeface="Calibri"/>
                <a:ea typeface="Calibri"/>
                <a:cs typeface="Calibri"/>
                <a:sym typeface="Calibri"/>
              </a:rPr>
              <a:t>PPI is a partnership in leading human capital management practices.   </a:t>
            </a:r>
            <a:endParaRPr kumimoji="0" sz="1050" b="0" i="0" u="none" strike="noStrike" kern="0" cap="none" spc="0" normalizeH="0" baseline="0" noProof="0" dirty="0">
              <a:ln>
                <a:noFill/>
              </a:ln>
              <a:solidFill>
                <a:srgbClr val="FFFFFF"/>
              </a:solidFill>
              <a:effectLst/>
              <a:uLnTx/>
              <a:uFillTx/>
              <a:latin typeface="Calibri"/>
              <a:ea typeface="Calibri"/>
              <a:cs typeface="Calibri"/>
              <a:sym typeface="Calibri"/>
            </a:endParaRPr>
          </a:p>
          <a:p>
            <a:pPr marL="0" marR="0" lvl="0" indent="0" algn="l" defTabSz="914400" rtl="0" eaLnBrk="1" fontAlgn="auto" latinLnBrk="0" hangingPunct="1">
              <a:lnSpc>
                <a:spcPct val="100000"/>
              </a:lnSpc>
              <a:spcBef>
                <a:spcPts val="600"/>
              </a:spcBef>
              <a:spcAft>
                <a:spcPts val="0"/>
              </a:spcAft>
              <a:buClr>
                <a:srgbClr val="FFFFFF"/>
              </a:buClr>
              <a:buSzPts val="1050"/>
              <a:buFont typeface="Calibri"/>
              <a:buNone/>
              <a:tabLst/>
              <a:defRPr/>
            </a:pPr>
            <a:r>
              <a:rPr kumimoji="0" lang="en-US" sz="1050" b="0" i="0" u="none" strike="noStrike" kern="0" cap="none" spc="0" normalizeH="0" baseline="0" noProof="0" dirty="0">
                <a:ln>
                  <a:noFill/>
                </a:ln>
                <a:solidFill>
                  <a:srgbClr val="FFFFFF"/>
                </a:solidFill>
                <a:effectLst/>
                <a:uLnTx/>
                <a:uFillTx/>
                <a:latin typeface="Calibri"/>
                <a:ea typeface="Calibri"/>
                <a:cs typeface="Calibri"/>
                <a:sym typeface="Calibri"/>
              </a:rPr>
              <a:t>Our collaborations span all industries and business functions, guiding clients toward optimum organizational effectiveness through their people― </a:t>
            </a:r>
            <a:r>
              <a:rPr kumimoji="0" lang="en-US" sz="1050" b="1" i="0" u="none" strike="noStrike" kern="0" cap="none" spc="0" normalizeH="0" baseline="0" noProof="0" dirty="0">
                <a:ln>
                  <a:noFill/>
                </a:ln>
                <a:solidFill>
                  <a:srgbClr val="FFFFFF"/>
                </a:solidFill>
                <a:effectLst/>
                <a:uLnTx/>
                <a:uFillTx/>
                <a:latin typeface="Calibri"/>
                <a:ea typeface="Calibri"/>
                <a:cs typeface="Calibri"/>
                <a:sym typeface="Calibri"/>
              </a:rPr>
              <a:t>where strategy meets performance…</a:t>
            </a:r>
            <a:endParaRPr kumimoji="0" sz="1050" b="0" i="0" u="none" strike="noStrike" kern="0" cap="none" spc="0" normalizeH="0" baseline="0" noProof="0" dirty="0">
              <a:ln>
                <a:noFill/>
              </a:ln>
              <a:solidFill>
                <a:srgbClr val="FFFFFF"/>
              </a:solidFill>
              <a:effectLst/>
              <a:uLnTx/>
              <a:uFillTx/>
              <a:latin typeface="Calibri"/>
              <a:ea typeface="Calibri"/>
              <a:cs typeface="Calibri"/>
              <a:sym typeface="Calibri"/>
            </a:endParaRPr>
          </a:p>
          <a:p>
            <a:pPr marL="0" marR="0" lvl="0" indent="0" algn="l" defTabSz="914400" rtl="0" eaLnBrk="1" fontAlgn="auto" latinLnBrk="0" hangingPunct="1">
              <a:lnSpc>
                <a:spcPct val="100000"/>
              </a:lnSpc>
              <a:spcBef>
                <a:spcPts val="600"/>
              </a:spcBef>
              <a:spcAft>
                <a:spcPts val="0"/>
              </a:spcAft>
              <a:buClr>
                <a:srgbClr val="FFFFFF"/>
              </a:buClr>
              <a:buSzPts val="1050"/>
              <a:buFont typeface="Calibri"/>
              <a:buNone/>
              <a:tabLst/>
              <a:defRPr/>
            </a:pPr>
            <a:r>
              <a:rPr kumimoji="0" lang="en-US" sz="1050" b="0" i="0" u="none" strike="noStrike" kern="0" cap="none" spc="0" normalizeH="0" baseline="0" noProof="0" dirty="0">
                <a:ln>
                  <a:noFill/>
                </a:ln>
                <a:solidFill>
                  <a:srgbClr val="FFFFFF"/>
                </a:solidFill>
                <a:effectLst/>
                <a:uLnTx/>
                <a:uFillTx/>
                <a:latin typeface="Calibri"/>
                <a:ea typeface="Calibri"/>
                <a:cs typeface="Calibri"/>
                <a:sym typeface="Calibri"/>
              </a:rPr>
              <a:t>For additional information or copies,</a:t>
            </a:r>
            <a:endParaRPr kumimoji="0" sz="1050" b="0" i="0" u="none" strike="noStrike" kern="0" cap="none" spc="0" normalizeH="0" baseline="0" noProof="0" dirty="0">
              <a:ln>
                <a:noFill/>
              </a:ln>
              <a:solidFill>
                <a:srgbClr val="FFFFFF"/>
              </a:solidFill>
              <a:effectLst/>
              <a:uLnTx/>
              <a:uFillTx/>
              <a:latin typeface="Calibri"/>
              <a:ea typeface="Calibri"/>
              <a:cs typeface="Calibri"/>
              <a:sym typeface="Calibri"/>
            </a:endParaRPr>
          </a:p>
          <a:p>
            <a:pPr marL="0" marR="0" lvl="0" indent="0" algn="l" defTabSz="914400" rtl="0" eaLnBrk="1" fontAlgn="auto" latinLnBrk="0" hangingPunct="1">
              <a:lnSpc>
                <a:spcPct val="100000"/>
              </a:lnSpc>
              <a:spcBef>
                <a:spcPts val="0"/>
              </a:spcBef>
              <a:spcAft>
                <a:spcPts val="0"/>
              </a:spcAft>
              <a:buClr>
                <a:srgbClr val="FFFFFF"/>
              </a:buClr>
              <a:buSzPts val="1050"/>
              <a:buFont typeface="Calibri"/>
              <a:buNone/>
              <a:tabLst/>
              <a:defRPr/>
            </a:pPr>
            <a:r>
              <a:rPr kumimoji="0" lang="en-US" sz="1050" b="0" i="0" u="none" strike="noStrike" kern="0" cap="none" spc="0" normalizeH="0" baseline="0" noProof="0" dirty="0">
                <a:ln>
                  <a:noFill/>
                </a:ln>
                <a:solidFill>
                  <a:srgbClr val="FFFFFF"/>
                </a:solidFill>
                <a:effectLst/>
                <a:uLnTx/>
                <a:uFillTx/>
                <a:latin typeface="Calibri"/>
                <a:ea typeface="Calibri"/>
                <a:cs typeface="Calibri"/>
                <a:sym typeface="Calibri"/>
              </a:rPr>
              <a:t>please call Larry Cummings +1 (770) 598-5809 or e-mail larry.cummings@perfpartintl.com</a:t>
            </a:r>
            <a:endParaRPr kumimoji="0" sz="1050" b="0" i="0" u="none" strike="noStrike" kern="0" cap="none" spc="0" normalizeH="0" baseline="0" noProof="0" dirty="0">
              <a:ln>
                <a:noFill/>
              </a:ln>
              <a:solidFill>
                <a:srgbClr val="FFFFFF"/>
              </a:solidFill>
              <a:effectLst/>
              <a:uLnTx/>
              <a:uFillTx/>
              <a:latin typeface="Calibri"/>
              <a:ea typeface="Calibri"/>
              <a:cs typeface="Calibri"/>
              <a:sym typeface="Calibri"/>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300"/>
        <p:cNvGrpSpPr/>
        <p:nvPr/>
      </p:nvGrpSpPr>
      <p:grpSpPr>
        <a:xfrm>
          <a:off x="0" y="0"/>
          <a:ext cx="0" cy="0"/>
          <a:chOff x="0" y="0"/>
          <a:chExt cx="0" cy="0"/>
        </a:xfrm>
      </p:grpSpPr>
      <p:sp>
        <p:nvSpPr>
          <p:cNvPr id="301" name="Google Shape;301;p4"/>
          <p:cNvSpPr txBox="1">
            <a:spLocks noGrp="1"/>
          </p:cNvSpPr>
          <p:nvPr>
            <p:ph type="body" idx="1"/>
          </p:nvPr>
        </p:nvSpPr>
        <p:spPr>
          <a:prstGeom prst="rect">
            <a:avLst/>
          </a:prstGeom>
          <a:noFill/>
          <a:ln>
            <a:noFill/>
          </a:ln>
        </p:spPr>
        <p:txBody>
          <a:bodyPr spcFirstLastPara="1" wrap="square" lIns="91425" tIns="45700" rIns="91425" bIns="45700" anchor="t" anchorCtr="0">
            <a:noAutofit/>
          </a:bodyPr>
          <a:lstStyle/>
          <a:p>
            <a:pPr marL="342900" lvl="0" indent="-342900" algn="l" rtl="0">
              <a:spcBef>
                <a:spcPts val="0"/>
              </a:spcBef>
              <a:spcAft>
                <a:spcPts val="0"/>
              </a:spcAft>
              <a:buSzPts val="1700"/>
              <a:buNone/>
            </a:pPr>
            <a:endParaRPr b="1" i="1"/>
          </a:p>
          <a:p>
            <a:pPr marL="342900" lvl="0" indent="-342900" algn="l" rtl="0">
              <a:spcBef>
                <a:spcPts val="1200"/>
              </a:spcBef>
              <a:spcAft>
                <a:spcPts val="0"/>
              </a:spcAft>
              <a:buSzPts val="1700"/>
              <a:buNone/>
            </a:pPr>
            <a:endParaRPr b="1" i="1"/>
          </a:p>
          <a:p>
            <a:pPr marL="342900" lvl="0" indent="-342900" algn="l" rtl="0">
              <a:spcBef>
                <a:spcPts val="1200"/>
              </a:spcBef>
              <a:spcAft>
                <a:spcPts val="0"/>
              </a:spcAft>
              <a:buSzPts val="1700"/>
              <a:buNone/>
            </a:pPr>
            <a:endParaRPr b="1" i="1"/>
          </a:p>
          <a:p>
            <a:pPr marL="742950" lvl="1" indent="-285750" algn="l" rtl="0">
              <a:spcBef>
                <a:spcPts val="480"/>
              </a:spcBef>
              <a:spcAft>
                <a:spcPts val="0"/>
              </a:spcAft>
              <a:buClr>
                <a:srgbClr val="003366"/>
              </a:buClr>
              <a:buSzPts val="2400"/>
              <a:buNone/>
            </a:pPr>
            <a:endParaRPr sz="2400">
              <a:solidFill>
                <a:schemeClr val="dk1"/>
              </a:solidFill>
            </a:endParaRPr>
          </a:p>
          <a:p>
            <a:pPr marL="342900" lvl="0" indent="-342900" algn="l" rtl="0">
              <a:spcBef>
                <a:spcPts val="1200"/>
              </a:spcBef>
              <a:spcAft>
                <a:spcPts val="0"/>
              </a:spcAft>
              <a:buSzPts val="1700"/>
              <a:buNone/>
            </a:pPr>
            <a:endParaRPr/>
          </a:p>
        </p:txBody>
      </p:sp>
      <p:sp>
        <p:nvSpPr>
          <p:cNvPr id="302" name="Google Shape;302;p4"/>
          <p:cNvSpPr txBox="1"/>
          <p:nvPr/>
        </p:nvSpPr>
        <p:spPr>
          <a:xfrm>
            <a:off x="457200" y="274638"/>
            <a:ext cx="8229600" cy="640080"/>
          </a:xfrm>
          <a:prstGeom prst="rect">
            <a:avLst/>
          </a:prstGeom>
          <a:noFill/>
          <a:ln>
            <a:noFill/>
          </a:ln>
        </p:spPr>
        <p:txBody>
          <a:bodyPr spcFirstLastPara="1" wrap="square" lIns="91425" tIns="45700" rIns="91425" bIns="45700" anchor="b" anchorCtr="0">
            <a:noAutofit/>
          </a:bodyPr>
          <a:lstStyle/>
          <a:p>
            <a:pPr marL="0" marR="0" lvl="0" indent="0" algn="l" rtl="0">
              <a:lnSpc>
                <a:spcPct val="100000"/>
              </a:lnSpc>
              <a:spcBef>
                <a:spcPts val="0"/>
              </a:spcBef>
              <a:spcAft>
                <a:spcPts val="0"/>
              </a:spcAft>
              <a:buClr>
                <a:srgbClr val="003366"/>
              </a:buClr>
              <a:buSzPts val="1700"/>
              <a:buFont typeface="Trebuchet MS"/>
              <a:buNone/>
            </a:pPr>
            <a:r>
              <a:rPr lang="en-US" sz="2400" b="0" i="0" u="none" strike="noStrike" cap="none" dirty="0">
                <a:solidFill>
                  <a:srgbClr val="FFC000"/>
                </a:solidFill>
                <a:latin typeface="Trebuchet MS"/>
                <a:ea typeface="Trebuchet MS"/>
                <a:cs typeface="Trebuchet MS"/>
                <a:sym typeface="Trebuchet MS"/>
              </a:rPr>
              <a:t>Cascading Performance Measurement Structure</a:t>
            </a:r>
            <a:endParaRPr sz="2400" b="0" i="0" u="none" strike="noStrike" cap="none" dirty="0">
              <a:solidFill>
                <a:srgbClr val="FFC000"/>
              </a:solidFill>
              <a:latin typeface="Trebuchet MS"/>
              <a:ea typeface="Trebuchet MS"/>
              <a:cs typeface="Trebuchet MS"/>
              <a:sym typeface="Trebuchet MS"/>
            </a:endParaRPr>
          </a:p>
        </p:txBody>
      </p:sp>
      <p:sp>
        <p:nvSpPr>
          <p:cNvPr id="303" name="Google Shape;303;p4"/>
          <p:cNvSpPr txBox="1"/>
          <p:nvPr/>
        </p:nvSpPr>
        <p:spPr>
          <a:xfrm>
            <a:off x="457200" y="1435608"/>
            <a:ext cx="8229600" cy="4508409"/>
          </a:xfrm>
          <a:prstGeom prst="rect">
            <a:avLst/>
          </a:prstGeom>
          <a:noFill/>
          <a:ln>
            <a:noFill/>
          </a:ln>
        </p:spPr>
        <p:txBody>
          <a:bodyPr spcFirstLastPara="1" wrap="square" lIns="91425" tIns="45700" rIns="91425" bIns="45700" anchor="t" anchorCtr="0">
            <a:normAutofit/>
          </a:bodyPr>
          <a:lstStyle/>
          <a:p>
            <a:pPr marL="342900" marR="0" lvl="0" indent="-342900" algn="l" rtl="0">
              <a:lnSpc>
                <a:spcPct val="100000"/>
              </a:lnSpc>
              <a:spcBef>
                <a:spcPts val="0"/>
              </a:spcBef>
              <a:spcAft>
                <a:spcPts val="0"/>
              </a:spcAft>
              <a:buClr>
                <a:srgbClr val="003366"/>
              </a:buClr>
              <a:buSzPts val="2400"/>
              <a:buFont typeface="Noto Sans Symbols"/>
              <a:buNone/>
            </a:pPr>
            <a:endParaRPr dirty="0"/>
          </a:p>
        </p:txBody>
      </p:sp>
      <p:grpSp>
        <p:nvGrpSpPr>
          <p:cNvPr id="305" name="Google Shape;305;p4"/>
          <p:cNvGrpSpPr/>
          <p:nvPr/>
        </p:nvGrpSpPr>
        <p:grpSpPr>
          <a:xfrm>
            <a:off x="6031462" y="3085995"/>
            <a:ext cx="1682662" cy="1824153"/>
            <a:chOff x="1539902" y="2511729"/>
            <a:chExt cx="2163418" cy="2378102"/>
          </a:xfrm>
        </p:grpSpPr>
        <p:sp>
          <p:nvSpPr>
            <p:cNvPr id="306" name="Google Shape;306;p4"/>
            <p:cNvSpPr/>
            <p:nvPr/>
          </p:nvSpPr>
          <p:spPr>
            <a:xfrm>
              <a:off x="2122995" y="3034435"/>
              <a:ext cx="237878" cy="210490"/>
            </a:xfrm>
            <a:prstGeom prst="rect">
              <a:avLst/>
            </a:prstGeom>
            <a:solidFill>
              <a:srgbClr val="00B050"/>
            </a:solidFill>
            <a:ln w="9525" cap="flat" cmpd="sng">
              <a:solidFill>
                <a:schemeClr val="dk1"/>
              </a:solidFill>
              <a:prstDash val="solid"/>
              <a:miter lim="800000"/>
              <a:headEnd type="none" w="sm" len="sm"/>
              <a:tailEnd type="none" w="sm" len="sm"/>
            </a:ln>
          </p:spPr>
          <p:txBody>
            <a:bodyPr spcFirstLastPara="1" wrap="square" lIns="18000" tIns="18000" rIns="18000" bIns="18000" anchor="ctr" anchorCtr="0">
              <a:noAutofit/>
            </a:bodyPr>
            <a:lstStyle/>
            <a:p>
              <a:pPr marL="0" marR="0" lvl="0" indent="0" algn="ctr" rtl="0">
                <a:lnSpc>
                  <a:spcPct val="100000"/>
                </a:lnSpc>
                <a:spcBef>
                  <a:spcPts val="0"/>
                </a:spcBef>
                <a:spcAft>
                  <a:spcPts val="0"/>
                </a:spcAft>
                <a:buClr>
                  <a:srgbClr val="003366"/>
                </a:buClr>
                <a:buSzPts val="900"/>
                <a:buFont typeface="Trebuchet MS"/>
                <a:buNone/>
              </a:pPr>
              <a:r>
                <a:rPr lang="en-US" sz="900">
                  <a:solidFill>
                    <a:srgbClr val="003366"/>
                  </a:solidFill>
                  <a:latin typeface="Trebuchet MS"/>
                  <a:ea typeface="Trebuchet MS"/>
                  <a:cs typeface="Trebuchet MS"/>
                  <a:sym typeface="Trebuchet MS"/>
                </a:rPr>
                <a:t>PPI</a:t>
              </a:r>
              <a:endParaRPr sz="900">
                <a:solidFill>
                  <a:srgbClr val="003366"/>
                </a:solidFill>
                <a:latin typeface="Trebuchet MS"/>
                <a:ea typeface="Trebuchet MS"/>
                <a:cs typeface="Trebuchet MS"/>
                <a:sym typeface="Trebuchet MS"/>
              </a:endParaRPr>
            </a:p>
          </p:txBody>
        </p:sp>
        <p:sp>
          <p:nvSpPr>
            <p:cNvPr id="307" name="Google Shape;307;p4"/>
            <p:cNvSpPr/>
            <p:nvPr/>
          </p:nvSpPr>
          <p:spPr>
            <a:xfrm>
              <a:off x="3007996" y="3034435"/>
              <a:ext cx="237391" cy="210490"/>
            </a:xfrm>
            <a:prstGeom prst="rect">
              <a:avLst/>
            </a:prstGeom>
            <a:solidFill>
              <a:srgbClr val="FF0000"/>
            </a:solidFill>
            <a:ln w="9525" cap="flat" cmpd="sng">
              <a:solidFill>
                <a:schemeClr val="dk1"/>
              </a:solidFill>
              <a:prstDash val="solid"/>
              <a:miter lim="800000"/>
              <a:headEnd type="none" w="sm" len="sm"/>
              <a:tailEnd type="none" w="sm" len="sm"/>
            </a:ln>
          </p:spPr>
          <p:txBody>
            <a:bodyPr spcFirstLastPara="1" wrap="square" lIns="18000" tIns="18000" rIns="18000" bIns="18000" anchor="ctr" anchorCtr="0">
              <a:noAutofit/>
            </a:bodyPr>
            <a:lstStyle/>
            <a:p>
              <a:pPr marL="0" marR="0" lvl="0" indent="0" algn="ctr" rtl="0">
                <a:spcBef>
                  <a:spcPts val="0"/>
                </a:spcBef>
                <a:spcAft>
                  <a:spcPts val="0"/>
                </a:spcAft>
                <a:buNone/>
              </a:pPr>
              <a:r>
                <a:rPr lang="en-US" sz="900" i="0" u="none" strike="noStrike" cap="none">
                  <a:solidFill>
                    <a:srgbClr val="003366"/>
                  </a:solidFill>
                  <a:latin typeface="Trebuchet MS"/>
                  <a:ea typeface="Trebuchet MS"/>
                  <a:cs typeface="Trebuchet MS"/>
                  <a:sym typeface="Trebuchet MS"/>
                </a:rPr>
                <a:t>PPI</a:t>
              </a:r>
              <a:endParaRPr sz="900" i="0" u="none" strike="noStrike" cap="none">
                <a:solidFill>
                  <a:srgbClr val="003366"/>
                </a:solidFill>
                <a:latin typeface="Trebuchet MS"/>
                <a:ea typeface="Trebuchet MS"/>
                <a:cs typeface="Trebuchet MS"/>
                <a:sym typeface="Trebuchet MS"/>
              </a:endParaRPr>
            </a:p>
          </p:txBody>
        </p:sp>
        <p:sp>
          <p:nvSpPr>
            <p:cNvPr id="308" name="Google Shape;308;p4"/>
            <p:cNvSpPr/>
            <p:nvPr/>
          </p:nvSpPr>
          <p:spPr>
            <a:xfrm>
              <a:off x="2494057" y="2511729"/>
              <a:ext cx="388989" cy="214364"/>
            </a:xfrm>
            <a:prstGeom prst="rect">
              <a:avLst/>
            </a:prstGeom>
            <a:solidFill>
              <a:srgbClr val="FFFF00"/>
            </a:solidFill>
            <a:ln w="9525" cap="flat" cmpd="sng">
              <a:solidFill>
                <a:schemeClr val="dk1"/>
              </a:solidFill>
              <a:prstDash val="solid"/>
              <a:miter lim="800000"/>
              <a:headEnd type="none" w="sm" len="sm"/>
              <a:tailEnd type="none" w="sm" len="sm"/>
            </a:ln>
          </p:spPr>
          <p:txBody>
            <a:bodyPr spcFirstLastPara="1" wrap="square" lIns="18000" tIns="18000" rIns="18000" bIns="18000" anchor="ctr" anchorCtr="0">
              <a:noAutofit/>
            </a:bodyPr>
            <a:lstStyle/>
            <a:p>
              <a:pPr marL="0" marR="0" lvl="0" indent="0" algn="ctr" rtl="0">
                <a:spcBef>
                  <a:spcPts val="0"/>
                </a:spcBef>
                <a:spcAft>
                  <a:spcPts val="0"/>
                </a:spcAft>
                <a:buNone/>
              </a:pPr>
              <a:r>
                <a:rPr lang="en-US" sz="900">
                  <a:solidFill>
                    <a:schemeClr val="dk1"/>
                  </a:solidFill>
                  <a:latin typeface="Trebuchet MS"/>
                  <a:ea typeface="Trebuchet MS"/>
                  <a:cs typeface="Trebuchet MS"/>
                  <a:sym typeface="Trebuchet MS"/>
                </a:rPr>
                <a:t>KPI</a:t>
              </a:r>
              <a:endParaRPr sz="900" baseline="-25000">
                <a:solidFill>
                  <a:schemeClr val="dk1"/>
                </a:solidFill>
                <a:latin typeface="Trebuchet MS"/>
                <a:ea typeface="Trebuchet MS"/>
                <a:cs typeface="Trebuchet MS"/>
                <a:sym typeface="Trebuchet MS"/>
              </a:endParaRPr>
            </a:p>
          </p:txBody>
        </p:sp>
        <p:cxnSp>
          <p:nvCxnSpPr>
            <p:cNvPr id="309" name="Google Shape;309;p4"/>
            <p:cNvCxnSpPr>
              <a:stCxn id="306" idx="0"/>
              <a:endCxn id="308" idx="2"/>
            </p:cNvCxnSpPr>
            <p:nvPr/>
          </p:nvCxnSpPr>
          <p:spPr>
            <a:xfrm rot="-5400000">
              <a:off x="2311084" y="2656885"/>
              <a:ext cx="308400" cy="446700"/>
            </a:xfrm>
            <a:prstGeom prst="bentConnector3">
              <a:avLst>
                <a:gd name="adj1" fmla="val 50931"/>
              </a:avLst>
            </a:prstGeom>
            <a:noFill/>
            <a:ln w="9525" cap="flat" cmpd="sng">
              <a:solidFill>
                <a:schemeClr val="dk1"/>
              </a:solidFill>
              <a:prstDash val="solid"/>
              <a:miter lim="800000"/>
              <a:headEnd type="none" w="med" len="med"/>
              <a:tailEnd type="none" w="med" len="med"/>
            </a:ln>
          </p:spPr>
        </p:cxnSp>
        <p:cxnSp>
          <p:nvCxnSpPr>
            <p:cNvPr id="310" name="Google Shape;310;p4"/>
            <p:cNvCxnSpPr>
              <a:stCxn id="307" idx="0"/>
              <a:endCxn id="308" idx="2"/>
            </p:cNvCxnSpPr>
            <p:nvPr/>
          </p:nvCxnSpPr>
          <p:spPr>
            <a:xfrm rot="5400000" flipH="1">
              <a:off x="2753492" y="2661235"/>
              <a:ext cx="308400" cy="438000"/>
            </a:xfrm>
            <a:prstGeom prst="bentConnector3">
              <a:avLst>
                <a:gd name="adj1" fmla="val 50931"/>
              </a:avLst>
            </a:prstGeom>
            <a:noFill/>
            <a:ln w="9525" cap="flat" cmpd="sng">
              <a:solidFill>
                <a:schemeClr val="dk1"/>
              </a:solidFill>
              <a:prstDash val="solid"/>
              <a:miter lim="800000"/>
              <a:headEnd type="none" w="med" len="med"/>
              <a:tailEnd type="none" w="med" len="med"/>
            </a:ln>
          </p:spPr>
        </p:cxnSp>
        <p:sp>
          <p:nvSpPr>
            <p:cNvPr id="311" name="Google Shape;311;p4"/>
            <p:cNvSpPr/>
            <p:nvPr/>
          </p:nvSpPr>
          <p:spPr>
            <a:xfrm>
              <a:off x="2861981" y="3733800"/>
              <a:ext cx="237878" cy="210490"/>
            </a:xfrm>
            <a:prstGeom prst="rect">
              <a:avLst/>
            </a:prstGeom>
            <a:solidFill>
              <a:srgbClr val="FF0000"/>
            </a:solidFill>
            <a:ln w="9525" cap="flat" cmpd="sng">
              <a:solidFill>
                <a:schemeClr val="dk1"/>
              </a:solidFill>
              <a:prstDash val="solid"/>
              <a:miter lim="800000"/>
              <a:headEnd type="none" w="sm" len="sm"/>
              <a:tailEnd type="none" w="sm" len="sm"/>
            </a:ln>
          </p:spPr>
          <p:txBody>
            <a:bodyPr spcFirstLastPara="1" wrap="square" lIns="18000" tIns="18000" rIns="18000" bIns="18000" anchor="ctr" anchorCtr="0">
              <a:noAutofit/>
            </a:bodyPr>
            <a:lstStyle/>
            <a:p>
              <a:pPr marL="0" marR="0" lvl="0" indent="0" algn="ctr" rtl="0">
                <a:spcBef>
                  <a:spcPts val="0"/>
                </a:spcBef>
                <a:spcAft>
                  <a:spcPts val="0"/>
                </a:spcAft>
                <a:buNone/>
              </a:pPr>
              <a:r>
                <a:rPr lang="en-US" sz="900">
                  <a:solidFill>
                    <a:srgbClr val="003366"/>
                  </a:solidFill>
                  <a:latin typeface="Trebuchet MS"/>
                  <a:ea typeface="Trebuchet MS"/>
                  <a:cs typeface="Trebuchet MS"/>
                  <a:sym typeface="Trebuchet MS"/>
                </a:rPr>
                <a:t>PPI</a:t>
              </a:r>
              <a:endParaRPr sz="900">
                <a:solidFill>
                  <a:srgbClr val="003366"/>
                </a:solidFill>
                <a:latin typeface="Trebuchet MS"/>
                <a:ea typeface="Trebuchet MS"/>
                <a:cs typeface="Trebuchet MS"/>
                <a:sym typeface="Trebuchet MS"/>
              </a:endParaRPr>
            </a:p>
          </p:txBody>
        </p:sp>
        <p:sp>
          <p:nvSpPr>
            <p:cNvPr id="312" name="Google Shape;312;p4"/>
            <p:cNvSpPr/>
            <p:nvPr/>
          </p:nvSpPr>
          <p:spPr>
            <a:xfrm>
              <a:off x="3143264" y="3733800"/>
              <a:ext cx="237391" cy="210490"/>
            </a:xfrm>
            <a:prstGeom prst="rect">
              <a:avLst/>
            </a:prstGeom>
            <a:solidFill>
              <a:srgbClr val="00B050"/>
            </a:solidFill>
            <a:ln w="9525" cap="flat" cmpd="sng">
              <a:solidFill>
                <a:schemeClr val="dk1"/>
              </a:solidFill>
              <a:prstDash val="solid"/>
              <a:miter lim="800000"/>
              <a:headEnd type="none" w="sm" len="sm"/>
              <a:tailEnd type="none" w="sm" len="sm"/>
            </a:ln>
          </p:spPr>
          <p:txBody>
            <a:bodyPr spcFirstLastPara="1" wrap="square" lIns="18000" tIns="18000" rIns="18000" bIns="18000" anchor="ctr" anchorCtr="0">
              <a:noAutofit/>
            </a:bodyPr>
            <a:lstStyle/>
            <a:p>
              <a:pPr marL="0" marR="0" lvl="0" indent="0" algn="ctr" rtl="0">
                <a:spcBef>
                  <a:spcPts val="0"/>
                </a:spcBef>
                <a:spcAft>
                  <a:spcPts val="0"/>
                </a:spcAft>
                <a:buNone/>
              </a:pPr>
              <a:r>
                <a:rPr lang="en-US" sz="900">
                  <a:solidFill>
                    <a:srgbClr val="003366"/>
                  </a:solidFill>
                  <a:latin typeface="Trebuchet MS"/>
                  <a:ea typeface="Trebuchet MS"/>
                  <a:cs typeface="Trebuchet MS"/>
                  <a:sym typeface="Trebuchet MS"/>
                </a:rPr>
                <a:t>PPI</a:t>
              </a:r>
              <a:endParaRPr sz="900">
                <a:solidFill>
                  <a:srgbClr val="003366"/>
                </a:solidFill>
                <a:latin typeface="Trebuchet MS"/>
                <a:ea typeface="Trebuchet MS"/>
                <a:cs typeface="Trebuchet MS"/>
                <a:sym typeface="Trebuchet MS"/>
              </a:endParaRPr>
            </a:p>
          </p:txBody>
        </p:sp>
        <p:cxnSp>
          <p:nvCxnSpPr>
            <p:cNvPr id="313" name="Google Shape;313;p4"/>
            <p:cNvCxnSpPr>
              <a:stCxn id="311" idx="0"/>
            </p:cNvCxnSpPr>
            <p:nvPr/>
          </p:nvCxnSpPr>
          <p:spPr>
            <a:xfrm rot="-5400000">
              <a:off x="2977620" y="3584700"/>
              <a:ext cx="152400" cy="145800"/>
            </a:xfrm>
            <a:prstGeom prst="bentConnector3">
              <a:avLst>
                <a:gd name="adj1" fmla="val 51884"/>
              </a:avLst>
            </a:prstGeom>
            <a:noFill/>
            <a:ln w="9525" cap="flat" cmpd="sng">
              <a:solidFill>
                <a:schemeClr val="dk1"/>
              </a:solidFill>
              <a:prstDash val="solid"/>
              <a:miter lim="800000"/>
              <a:headEnd type="none" w="med" len="med"/>
              <a:tailEnd type="none" w="med" len="med"/>
            </a:ln>
          </p:spPr>
        </p:cxnSp>
        <p:cxnSp>
          <p:nvCxnSpPr>
            <p:cNvPr id="314" name="Google Shape;314;p4"/>
            <p:cNvCxnSpPr>
              <a:stCxn id="312" idx="0"/>
            </p:cNvCxnSpPr>
            <p:nvPr/>
          </p:nvCxnSpPr>
          <p:spPr>
            <a:xfrm rot="5400000" flipH="1">
              <a:off x="3118110" y="3589950"/>
              <a:ext cx="152400" cy="135300"/>
            </a:xfrm>
            <a:prstGeom prst="bentConnector3">
              <a:avLst>
                <a:gd name="adj1" fmla="val 51884"/>
              </a:avLst>
            </a:prstGeom>
            <a:noFill/>
            <a:ln w="9525" cap="flat" cmpd="sng">
              <a:solidFill>
                <a:schemeClr val="dk1"/>
              </a:solidFill>
              <a:prstDash val="solid"/>
              <a:miter lim="800000"/>
              <a:headEnd type="none" w="med" len="med"/>
              <a:tailEnd type="none" w="med" len="med"/>
            </a:ln>
          </p:spPr>
        </p:cxnSp>
        <p:sp>
          <p:nvSpPr>
            <p:cNvPr id="315" name="Google Shape;315;p4"/>
            <p:cNvSpPr/>
            <p:nvPr/>
          </p:nvSpPr>
          <p:spPr>
            <a:xfrm>
              <a:off x="1975600" y="3370910"/>
              <a:ext cx="237878" cy="210490"/>
            </a:xfrm>
            <a:prstGeom prst="rect">
              <a:avLst/>
            </a:prstGeom>
            <a:solidFill>
              <a:srgbClr val="00B050"/>
            </a:solidFill>
            <a:ln w="9525" cap="flat" cmpd="sng">
              <a:solidFill>
                <a:schemeClr val="dk1"/>
              </a:solidFill>
              <a:prstDash val="solid"/>
              <a:miter lim="800000"/>
              <a:headEnd type="none" w="sm" len="sm"/>
              <a:tailEnd type="none" w="sm" len="sm"/>
            </a:ln>
          </p:spPr>
          <p:txBody>
            <a:bodyPr spcFirstLastPara="1" wrap="square" lIns="18000" tIns="18000" rIns="18000" bIns="18000" anchor="ctr" anchorCtr="0">
              <a:noAutofit/>
            </a:bodyPr>
            <a:lstStyle/>
            <a:p>
              <a:pPr marL="0" marR="0" lvl="0" indent="0" algn="ctr" rtl="0">
                <a:lnSpc>
                  <a:spcPct val="100000"/>
                </a:lnSpc>
                <a:spcBef>
                  <a:spcPts val="0"/>
                </a:spcBef>
                <a:spcAft>
                  <a:spcPts val="0"/>
                </a:spcAft>
                <a:buClr>
                  <a:srgbClr val="003366"/>
                </a:buClr>
                <a:buSzPts val="900"/>
                <a:buFont typeface="Trebuchet MS"/>
                <a:buNone/>
              </a:pPr>
              <a:r>
                <a:rPr lang="en-US" sz="900">
                  <a:solidFill>
                    <a:srgbClr val="003366"/>
                  </a:solidFill>
                  <a:latin typeface="Trebuchet MS"/>
                  <a:ea typeface="Trebuchet MS"/>
                  <a:cs typeface="Trebuchet MS"/>
                  <a:sym typeface="Trebuchet MS"/>
                </a:rPr>
                <a:t>PPI</a:t>
              </a:r>
              <a:endParaRPr sz="900">
                <a:solidFill>
                  <a:srgbClr val="003366"/>
                </a:solidFill>
                <a:latin typeface="Trebuchet MS"/>
                <a:ea typeface="Trebuchet MS"/>
                <a:cs typeface="Trebuchet MS"/>
                <a:sym typeface="Trebuchet MS"/>
              </a:endParaRPr>
            </a:p>
          </p:txBody>
        </p:sp>
        <p:sp>
          <p:nvSpPr>
            <p:cNvPr id="316" name="Google Shape;316;p4"/>
            <p:cNvSpPr/>
            <p:nvPr/>
          </p:nvSpPr>
          <p:spPr>
            <a:xfrm>
              <a:off x="2258700" y="3370910"/>
              <a:ext cx="237391" cy="210490"/>
            </a:xfrm>
            <a:prstGeom prst="rect">
              <a:avLst/>
            </a:prstGeom>
            <a:solidFill>
              <a:srgbClr val="00B050"/>
            </a:solidFill>
            <a:ln w="9525" cap="flat" cmpd="sng">
              <a:solidFill>
                <a:schemeClr val="dk1"/>
              </a:solidFill>
              <a:prstDash val="solid"/>
              <a:miter lim="800000"/>
              <a:headEnd type="none" w="sm" len="sm"/>
              <a:tailEnd type="none" w="sm" len="sm"/>
            </a:ln>
          </p:spPr>
          <p:txBody>
            <a:bodyPr spcFirstLastPara="1" wrap="square" lIns="18000" tIns="18000" rIns="18000" bIns="18000" anchor="ctr" anchorCtr="0">
              <a:noAutofit/>
            </a:bodyPr>
            <a:lstStyle/>
            <a:p>
              <a:pPr marL="0" marR="0" lvl="0" indent="0" algn="ctr" rtl="0">
                <a:spcBef>
                  <a:spcPts val="0"/>
                </a:spcBef>
                <a:spcAft>
                  <a:spcPts val="0"/>
                </a:spcAft>
                <a:buNone/>
              </a:pPr>
              <a:r>
                <a:rPr lang="en-US" sz="900">
                  <a:solidFill>
                    <a:srgbClr val="003366"/>
                  </a:solidFill>
                  <a:latin typeface="Trebuchet MS"/>
                  <a:ea typeface="Trebuchet MS"/>
                  <a:cs typeface="Trebuchet MS"/>
                  <a:sym typeface="Trebuchet MS"/>
                </a:rPr>
                <a:t>PPI</a:t>
              </a:r>
              <a:endParaRPr sz="900">
                <a:solidFill>
                  <a:srgbClr val="003366"/>
                </a:solidFill>
                <a:latin typeface="Trebuchet MS"/>
                <a:ea typeface="Trebuchet MS"/>
                <a:cs typeface="Trebuchet MS"/>
                <a:sym typeface="Trebuchet MS"/>
              </a:endParaRPr>
            </a:p>
          </p:txBody>
        </p:sp>
        <p:cxnSp>
          <p:nvCxnSpPr>
            <p:cNvPr id="317" name="Google Shape;317;p4"/>
            <p:cNvCxnSpPr>
              <a:stCxn id="315" idx="0"/>
              <a:endCxn id="306" idx="2"/>
            </p:cNvCxnSpPr>
            <p:nvPr/>
          </p:nvCxnSpPr>
          <p:spPr>
            <a:xfrm rot="-5400000">
              <a:off x="2105189" y="3234260"/>
              <a:ext cx="126000" cy="147300"/>
            </a:xfrm>
            <a:prstGeom prst="bentConnector3">
              <a:avLst>
                <a:gd name="adj1" fmla="val 52279"/>
              </a:avLst>
            </a:prstGeom>
            <a:noFill/>
            <a:ln w="9525" cap="flat" cmpd="sng">
              <a:solidFill>
                <a:schemeClr val="dk1"/>
              </a:solidFill>
              <a:prstDash val="solid"/>
              <a:miter lim="800000"/>
              <a:headEnd type="none" w="med" len="med"/>
              <a:tailEnd type="none" w="med" len="med"/>
            </a:ln>
          </p:spPr>
        </p:cxnSp>
        <p:cxnSp>
          <p:nvCxnSpPr>
            <p:cNvPr id="318" name="Google Shape;318;p4"/>
            <p:cNvCxnSpPr>
              <a:stCxn id="316" idx="0"/>
              <a:endCxn id="306" idx="2"/>
            </p:cNvCxnSpPr>
            <p:nvPr/>
          </p:nvCxnSpPr>
          <p:spPr>
            <a:xfrm rot="5400000" flipH="1">
              <a:off x="2246596" y="3240110"/>
              <a:ext cx="126000" cy="135600"/>
            </a:xfrm>
            <a:prstGeom prst="bentConnector3">
              <a:avLst>
                <a:gd name="adj1" fmla="val 52279"/>
              </a:avLst>
            </a:prstGeom>
            <a:noFill/>
            <a:ln w="9525" cap="flat" cmpd="sng">
              <a:solidFill>
                <a:schemeClr val="dk1"/>
              </a:solidFill>
              <a:prstDash val="solid"/>
              <a:miter lim="800000"/>
              <a:headEnd type="none" w="med" len="med"/>
              <a:tailEnd type="none" w="med" len="med"/>
            </a:ln>
          </p:spPr>
        </p:cxnSp>
        <p:sp>
          <p:nvSpPr>
            <p:cNvPr id="319" name="Google Shape;319;p4"/>
            <p:cNvSpPr/>
            <p:nvPr/>
          </p:nvSpPr>
          <p:spPr>
            <a:xfrm>
              <a:off x="3262397" y="4284670"/>
              <a:ext cx="237878" cy="210490"/>
            </a:xfrm>
            <a:prstGeom prst="rect">
              <a:avLst/>
            </a:prstGeom>
            <a:solidFill>
              <a:srgbClr val="00B050"/>
            </a:solidFill>
            <a:ln w="9525" cap="flat" cmpd="sng">
              <a:solidFill>
                <a:schemeClr val="dk1"/>
              </a:solidFill>
              <a:prstDash val="solid"/>
              <a:miter lim="800000"/>
              <a:headEnd type="none" w="sm" len="sm"/>
              <a:tailEnd type="none" w="sm" len="sm"/>
            </a:ln>
          </p:spPr>
          <p:txBody>
            <a:bodyPr spcFirstLastPara="1" wrap="square" lIns="18000" tIns="18000" rIns="18000" bIns="18000" anchor="ctr" anchorCtr="0">
              <a:noAutofit/>
            </a:bodyPr>
            <a:lstStyle/>
            <a:p>
              <a:pPr marL="0" marR="0" lvl="0" indent="0" algn="ctr" rtl="0">
                <a:spcBef>
                  <a:spcPts val="0"/>
                </a:spcBef>
                <a:spcAft>
                  <a:spcPts val="0"/>
                </a:spcAft>
                <a:buNone/>
              </a:pPr>
              <a:r>
                <a:rPr lang="en-US" sz="900">
                  <a:solidFill>
                    <a:srgbClr val="003366"/>
                  </a:solidFill>
                  <a:latin typeface="Trebuchet MS"/>
                  <a:ea typeface="Trebuchet MS"/>
                  <a:cs typeface="Trebuchet MS"/>
                  <a:sym typeface="Trebuchet MS"/>
                </a:rPr>
                <a:t>IPI</a:t>
              </a:r>
              <a:endParaRPr sz="900">
                <a:solidFill>
                  <a:srgbClr val="003366"/>
                </a:solidFill>
                <a:latin typeface="Trebuchet MS"/>
                <a:ea typeface="Trebuchet MS"/>
                <a:cs typeface="Trebuchet MS"/>
                <a:sym typeface="Trebuchet MS"/>
              </a:endParaRPr>
            </a:p>
          </p:txBody>
        </p:sp>
        <p:cxnSp>
          <p:nvCxnSpPr>
            <p:cNvPr id="320" name="Google Shape;320;p4"/>
            <p:cNvCxnSpPr>
              <a:stCxn id="319" idx="0"/>
              <a:endCxn id="311" idx="2"/>
            </p:cNvCxnSpPr>
            <p:nvPr/>
          </p:nvCxnSpPr>
          <p:spPr>
            <a:xfrm rot="5400000" flipH="1">
              <a:off x="3010836" y="3914170"/>
              <a:ext cx="340500" cy="400500"/>
            </a:xfrm>
            <a:prstGeom prst="bentConnector3">
              <a:avLst>
                <a:gd name="adj1" fmla="val 50843"/>
              </a:avLst>
            </a:prstGeom>
            <a:noFill/>
            <a:ln w="9525" cap="flat" cmpd="sng">
              <a:solidFill>
                <a:schemeClr val="dk1"/>
              </a:solidFill>
              <a:prstDash val="solid"/>
              <a:miter lim="800000"/>
              <a:headEnd type="none" w="med" len="med"/>
              <a:tailEnd type="none" w="med" len="med"/>
            </a:ln>
          </p:spPr>
        </p:cxnSp>
        <p:sp>
          <p:nvSpPr>
            <p:cNvPr id="321" name="Google Shape;321;p4"/>
            <p:cNvSpPr/>
            <p:nvPr/>
          </p:nvSpPr>
          <p:spPr>
            <a:xfrm>
              <a:off x="3427673" y="3733800"/>
              <a:ext cx="237878" cy="210490"/>
            </a:xfrm>
            <a:prstGeom prst="rect">
              <a:avLst/>
            </a:prstGeom>
            <a:solidFill>
              <a:srgbClr val="00B050"/>
            </a:solidFill>
            <a:ln w="9525" cap="flat" cmpd="sng">
              <a:solidFill>
                <a:schemeClr val="dk1"/>
              </a:solidFill>
              <a:prstDash val="solid"/>
              <a:miter lim="800000"/>
              <a:headEnd type="none" w="sm" len="sm"/>
              <a:tailEnd type="none" w="sm" len="sm"/>
            </a:ln>
          </p:spPr>
          <p:txBody>
            <a:bodyPr spcFirstLastPara="1" wrap="square" lIns="18000" tIns="18000" rIns="18000" bIns="18000" anchor="ctr" anchorCtr="0">
              <a:noAutofit/>
            </a:bodyPr>
            <a:lstStyle/>
            <a:p>
              <a:pPr marL="0" marR="0" lvl="0" indent="0" algn="ctr" rtl="0">
                <a:spcBef>
                  <a:spcPts val="0"/>
                </a:spcBef>
                <a:spcAft>
                  <a:spcPts val="0"/>
                </a:spcAft>
                <a:buNone/>
              </a:pPr>
              <a:r>
                <a:rPr lang="en-US" sz="900">
                  <a:solidFill>
                    <a:srgbClr val="003366"/>
                  </a:solidFill>
                  <a:latin typeface="Trebuchet MS"/>
                  <a:ea typeface="Trebuchet MS"/>
                  <a:cs typeface="Trebuchet MS"/>
                  <a:sym typeface="Trebuchet MS"/>
                </a:rPr>
                <a:t>PPI</a:t>
              </a:r>
              <a:endParaRPr sz="900">
                <a:solidFill>
                  <a:srgbClr val="003366"/>
                </a:solidFill>
                <a:latin typeface="Trebuchet MS"/>
                <a:ea typeface="Trebuchet MS"/>
                <a:cs typeface="Trebuchet MS"/>
                <a:sym typeface="Trebuchet MS"/>
              </a:endParaRPr>
            </a:p>
          </p:txBody>
        </p:sp>
        <p:cxnSp>
          <p:nvCxnSpPr>
            <p:cNvPr id="322" name="Google Shape;322;p4"/>
            <p:cNvCxnSpPr>
              <a:stCxn id="321" idx="0"/>
            </p:cNvCxnSpPr>
            <p:nvPr/>
          </p:nvCxnSpPr>
          <p:spPr>
            <a:xfrm rot="5400000" flipH="1">
              <a:off x="3260412" y="3447600"/>
              <a:ext cx="152400" cy="420000"/>
            </a:xfrm>
            <a:prstGeom prst="bentConnector3">
              <a:avLst>
                <a:gd name="adj1" fmla="val 51884"/>
              </a:avLst>
            </a:prstGeom>
            <a:noFill/>
            <a:ln w="9525" cap="flat" cmpd="sng">
              <a:solidFill>
                <a:schemeClr val="dk1"/>
              </a:solidFill>
              <a:prstDash val="solid"/>
              <a:miter lim="800000"/>
              <a:headEnd type="none" w="med" len="med"/>
              <a:tailEnd type="none" w="med" len="med"/>
            </a:ln>
          </p:spPr>
        </p:cxnSp>
        <p:sp>
          <p:nvSpPr>
            <p:cNvPr id="323" name="Google Shape;323;p4"/>
            <p:cNvSpPr/>
            <p:nvPr/>
          </p:nvSpPr>
          <p:spPr>
            <a:xfrm>
              <a:off x="3299126" y="3370910"/>
              <a:ext cx="237878" cy="210490"/>
            </a:xfrm>
            <a:prstGeom prst="rect">
              <a:avLst/>
            </a:prstGeom>
            <a:solidFill>
              <a:srgbClr val="FFFF00"/>
            </a:solidFill>
            <a:ln w="9525" cap="flat" cmpd="sng">
              <a:solidFill>
                <a:schemeClr val="dk1"/>
              </a:solidFill>
              <a:prstDash val="solid"/>
              <a:miter lim="800000"/>
              <a:headEnd type="none" w="sm" len="sm"/>
              <a:tailEnd type="none" w="sm" len="sm"/>
            </a:ln>
          </p:spPr>
          <p:txBody>
            <a:bodyPr spcFirstLastPara="1" wrap="square" lIns="18000" tIns="18000" rIns="18000" bIns="18000" anchor="ctr" anchorCtr="0">
              <a:noAutofit/>
            </a:bodyPr>
            <a:lstStyle/>
            <a:p>
              <a:pPr marL="0" marR="0" lvl="0" indent="0" algn="ctr" rtl="0">
                <a:spcBef>
                  <a:spcPts val="0"/>
                </a:spcBef>
                <a:spcAft>
                  <a:spcPts val="0"/>
                </a:spcAft>
                <a:buNone/>
              </a:pPr>
              <a:r>
                <a:rPr lang="en-US" sz="900">
                  <a:solidFill>
                    <a:srgbClr val="003366"/>
                  </a:solidFill>
                  <a:latin typeface="Trebuchet MS"/>
                  <a:ea typeface="Trebuchet MS"/>
                  <a:cs typeface="Trebuchet MS"/>
                  <a:sym typeface="Trebuchet MS"/>
                </a:rPr>
                <a:t>PPI</a:t>
              </a:r>
              <a:endParaRPr sz="900">
                <a:solidFill>
                  <a:srgbClr val="003366"/>
                </a:solidFill>
                <a:latin typeface="Trebuchet MS"/>
                <a:ea typeface="Trebuchet MS"/>
                <a:cs typeface="Trebuchet MS"/>
                <a:sym typeface="Trebuchet MS"/>
              </a:endParaRPr>
            </a:p>
          </p:txBody>
        </p:sp>
        <p:sp>
          <p:nvSpPr>
            <p:cNvPr id="324" name="Google Shape;324;p4"/>
            <p:cNvSpPr/>
            <p:nvPr/>
          </p:nvSpPr>
          <p:spPr>
            <a:xfrm>
              <a:off x="2723248" y="3370910"/>
              <a:ext cx="237391" cy="210490"/>
            </a:xfrm>
            <a:prstGeom prst="rect">
              <a:avLst/>
            </a:prstGeom>
            <a:solidFill>
              <a:srgbClr val="00B050"/>
            </a:solidFill>
            <a:ln w="9525" cap="flat" cmpd="sng">
              <a:solidFill>
                <a:schemeClr val="dk1"/>
              </a:solidFill>
              <a:prstDash val="solid"/>
              <a:miter lim="800000"/>
              <a:headEnd type="none" w="sm" len="sm"/>
              <a:tailEnd type="none" w="sm" len="sm"/>
            </a:ln>
          </p:spPr>
          <p:txBody>
            <a:bodyPr spcFirstLastPara="1" wrap="square" lIns="18000" tIns="18000" rIns="18000" bIns="18000" anchor="ctr" anchorCtr="0">
              <a:noAutofit/>
            </a:bodyPr>
            <a:lstStyle/>
            <a:p>
              <a:pPr marL="0" marR="0" lvl="0" indent="0" algn="ctr" rtl="0">
                <a:spcBef>
                  <a:spcPts val="0"/>
                </a:spcBef>
                <a:spcAft>
                  <a:spcPts val="0"/>
                </a:spcAft>
                <a:buNone/>
              </a:pPr>
              <a:r>
                <a:rPr lang="en-US" sz="900">
                  <a:solidFill>
                    <a:srgbClr val="003366"/>
                  </a:solidFill>
                  <a:latin typeface="Trebuchet MS"/>
                  <a:ea typeface="Trebuchet MS"/>
                  <a:cs typeface="Trebuchet MS"/>
                  <a:sym typeface="Trebuchet MS"/>
                </a:rPr>
                <a:t>PPI</a:t>
              </a:r>
              <a:endParaRPr sz="900">
                <a:solidFill>
                  <a:srgbClr val="003366"/>
                </a:solidFill>
                <a:latin typeface="Trebuchet MS"/>
                <a:ea typeface="Trebuchet MS"/>
                <a:cs typeface="Trebuchet MS"/>
                <a:sym typeface="Trebuchet MS"/>
              </a:endParaRPr>
            </a:p>
          </p:txBody>
        </p:sp>
        <p:cxnSp>
          <p:nvCxnSpPr>
            <p:cNvPr id="325" name="Google Shape;325;p4"/>
            <p:cNvCxnSpPr>
              <a:stCxn id="323" idx="0"/>
              <a:endCxn id="307" idx="2"/>
            </p:cNvCxnSpPr>
            <p:nvPr/>
          </p:nvCxnSpPr>
          <p:spPr>
            <a:xfrm rot="5400000" flipH="1">
              <a:off x="3209415" y="3162260"/>
              <a:ext cx="126000" cy="291300"/>
            </a:xfrm>
            <a:prstGeom prst="bentConnector3">
              <a:avLst>
                <a:gd name="adj1" fmla="val 52279"/>
              </a:avLst>
            </a:prstGeom>
            <a:noFill/>
            <a:ln w="9525" cap="flat" cmpd="sng">
              <a:solidFill>
                <a:schemeClr val="dk1"/>
              </a:solidFill>
              <a:prstDash val="solid"/>
              <a:miter lim="800000"/>
              <a:headEnd type="none" w="med" len="med"/>
              <a:tailEnd type="none" w="med" len="med"/>
            </a:ln>
          </p:spPr>
        </p:cxnSp>
        <p:cxnSp>
          <p:nvCxnSpPr>
            <p:cNvPr id="326" name="Google Shape;326;p4"/>
            <p:cNvCxnSpPr>
              <a:stCxn id="324" idx="0"/>
              <a:endCxn id="307" idx="2"/>
            </p:cNvCxnSpPr>
            <p:nvPr/>
          </p:nvCxnSpPr>
          <p:spPr>
            <a:xfrm rot="-5400000">
              <a:off x="2921294" y="3165560"/>
              <a:ext cx="126000" cy="284700"/>
            </a:xfrm>
            <a:prstGeom prst="bentConnector3">
              <a:avLst>
                <a:gd name="adj1" fmla="val 52279"/>
              </a:avLst>
            </a:prstGeom>
            <a:noFill/>
            <a:ln w="9525" cap="flat" cmpd="sng">
              <a:solidFill>
                <a:schemeClr val="dk1"/>
              </a:solidFill>
              <a:prstDash val="solid"/>
              <a:miter lim="800000"/>
              <a:headEnd type="none" w="med" len="med"/>
              <a:tailEnd type="none" w="med" len="med"/>
            </a:ln>
          </p:spPr>
        </p:cxnSp>
        <p:cxnSp>
          <p:nvCxnSpPr>
            <p:cNvPr id="327" name="Google Shape;327;p4"/>
            <p:cNvCxnSpPr>
              <a:endCxn id="307" idx="2"/>
            </p:cNvCxnSpPr>
            <p:nvPr/>
          </p:nvCxnSpPr>
          <p:spPr>
            <a:xfrm rot="-5400000">
              <a:off x="3063392" y="3307625"/>
              <a:ext cx="126000" cy="600"/>
            </a:xfrm>
            <a:prstGeom prst="bentConnector3">
              <a:avLst>
                <a:gd name="adj1" fmla="val 52279"/>
              </a:avLst>
            </a:prstGeom>
            <a:noFill/>
            <a:ln w="9525" cap="flat" cmpd="sng">
              <a:solidFill>
                <a:schemeClr val="dk1"/>
              </a:solidFill>
              <a:prstDash val="solid"/>
              <a:miter lim="800000"/>
              <a:headEnd type="none" w="med" len="med"/>
              <a:tailEnd type="none" w="med" len="med"/>
            </a:ln>
          </p:spPr>
        </p:cxnSp>
        <p:sp>
          <p:nvSpPr>
            <p:cNvPr id="328" name="Google Shape;328;p4"/>
            <p:cNvSpPr/>
            <p:nvPr/>
          </p:nvSpPr>
          <p:spPr>
            <a:xfrm>
              <a:off x="1676400" y="3733800"/>
              <a:ext cx="237878" cy="210490"/>
            </a:xfrm>
            <a:prstGeom prst="rect">
              <a:avLst/>
            </a:prstGeom>
            <a:solidFill>
              <a:srgbClr val="00B050"/>
            </a:solidFill>
            <a:ln w="9525" cap="flat" cmpd="sng">
              <a:solidFill>
                <a:schemeClr val="dk1"/>
              </a:solidFill>
              <a:prstDash val="solid"/>
              <a:miter lim="800000"/>
              <a:headEnd type="none" w="sm" len="sm"/>
              <a:tailEnd type="none" w="sm" len="sm"/>
            </a:ln>
          </p:spPr>
          <p:txBody>
            <a:bodyPr spcFirstLastPara="1" wrap="square" lIns="18000" tIns="18000" rIns="18000" bIns="18000" anchor="ctr" anchorCtr="0">
              <a:noAutofit/>
            </a:bodyPr>
            <a:lstStyle/>
            <a:p>
              <a:pPr marL="0" marR="0" lvl="0" indent="0" algn="ctr" rtl="0">
                <a:spcBef>
                  <a:spcPts val="0"/>
                </a:spcBef>
                <a:spcAft>
                  <a:spcPts val="0"/>
                </a:spcAft>
                <a:buNone/>
              </a:pPr>
              <a:r>
                <a:rPr lang="en-US" sz="900">
                  <a:solidFill>
                    <a:srgbClr val="003366"/>
                  </a:solidFill>
                  <a:latin typeface="Trebuchet MS"/>
                  <a:ea typeface="Trebuchet MS"/>
                  <a:cs typeface="Trebuchet MS"/>
                  <a:sym typeface="Trebuchet MS"/>
                </a:rPr>
                <a:t>PPI</a:t>
              </a:r>
              <a:endParaRPr sz="900">
                <a:solidFill>
                  <a:srgbClr val="003366"/>
                </a:solidFill>
                <a:latin typeface="Trebuchet MS"/>
                <a:ea typeface="Trebuchet MS"/>
                <a:cs typeface="Trebuchet MS"/>
                <a:sym typeface="Trebuchet MS"/>
              </a:endParaRPr>
            </a:p>
          </p:txBody>
        </p:sp>
        <p:sp>
          <p:nvSpPr>
            <p:cNvPr id="329" name="Google Shape;329;p4"/>
            <p:cNvSpPr/>
            <p:nvPr/>
          </p:nvSpPr>
          <p:spPr>
            <a:xfrm>
              <a:off x="1975600" y="3733800"/>
              <a:ext cx="237391" cy="210490"/>
            </a:xfrm>
            <a:prstGeom prst="rect">
              <a:avLst/>
            </a:prstGeom>
            <a:solidFill>
              <a:srgbClr val="00B050"/>
            </a:solidFill>
            <a:ln w="9525" cap="flat" cmpd="sng">
              <a:solidFill>
                <a:schemeClr val="dk1"/>
              </a:solidFill>
              <a:prstDash val="solid"/>
              <a:miter lim="800000"/>
              <a:headEnd type="none" w="sm" len="sm"/>
              <a:tailEnd type="none" w="sm" len="sm"/>
            </a:ln>
          </p:spPr>
          <p:txBody>
            <a:bodyPr spcFirstLastPara="1" wrap="square" lIns="18000" tIns="18000" rIns="18000" bIns="18000" anchor="ctr" anchorCtr="0">
              <a:noAutofit/>
            </a:bodyPr>
            <a:lstStyle/>
            <a:p>
              <a:pPr marL="0" marR="0" lvl="0" indent="0" algn="ctr" rtl="0">
                <a:spcBef>
                  <a:spcPts val="0"/>
                </a:spcBef>
                <a:spcAft>
                  <a:spcPts val="0"/>
                </a:spcAft>
                <a:buNone/>
              </a:pPr>
              <a:endParaRPr sz="900">
                <a:solidFill>
                  <a:srgbClr val="003366"/>
                </a:solidFill>
                <a:latin typeface="Trebuchet MS"/>
                <a:ea typeface="Trebuchet MS"/>
                <a:cs typeface="Trebuchet MS"/>
                <a:sym typeface="Trebuchet MS"/>
              </a:endParaRPr>
            </a:p>
          </p:txBody>
        </p:sp>
        <p:cxnSp>
          <p:nvCxnSpPr>
            <p:cNvPr id="330" name="Google Shape;330;p4"/>
            <p:cNvCxnSpPr>
              <a:stCxn id="328" idx="0"/>
              <a:endCxn id="315" idx="2"/>
            </p:cNvCxnSpPr>
            <p:nvPr/>
          </p:nvCxnSpPr>
          <p:spPr>
            <a:xfrm rot="-5400000">
              <a:off x="1868689" y="3508050"/>
              <a:ext cx="152400" cy="299100"/>
            </a:xfrm>
            <a:prstGeom prst="bentConnector3">
              <a:avLst>
                <a:gd name="adj1" fmla="val 51884"/>
              </a:avLst>
            </a:prstGeom>
            <a:noFill/>
            <a:ln w="9525" cap="flat" cmpd="sng">
              <a:solidFill>
                <a:schemeClr val="dk1"/>
              </a:solidFill>
              <a:prstDash val="solid"/>
              <a:miter lim="800000"/>
              <a:headEnd type="none" w="med" len="med"/>
              <a:tailEnd type="none" w="med" len="med"/>
            </a:ln>
          </p:spPr>
        </p:cxnSp>
        <p:cxnSp>
          <p:nvCxnSpPr>
            <p:cNvPr id="331" name="Google Shape;331;p4"/>
            <p:cNvCxnSpPr>
              <a:stCxn id="329" idx="0"/>
              <a:endCxn id="315" idx="2"/>
            </p:cNvCxnSpPr>
            <p:nvPr/>
          </p:nvCxnSpPr>
          <p:spPr>
            <a:xfrm rot="-5400000">
              <a:off x="2018396" y="3657300"/>
              <a:ext cx="152400" cy="600"/>
            </a:xfrm>
            <a:prstGeom prst="bentConnector3">
              <a:avLst>
                <a:gd name="adj1" fmla="val 51884"/>
              </a:avLst>
            </a:prstGeom>
            <a:noFill/>
            <a:ln w="9525" cap="flat" cmpd="sng">
              <a:solidFill>
                <a:schemeClr val="dk1"/>
              </a:solidFill>
              <a:prstDash val="solid"/>
              <a:miter lim="800000"/>
              <a:headEnd type="none" w="med" len="med"/>
              <a:tailEnd type="none" w="med" len="med"/>
            </a:ln>
          </p:spPr>
        </p:cxnSp>
        <p:sp>
          <p:nvSpPr>
            <p:cNvPr id="332" name="Google Shape;332;p4"/>
            <p:cNvSpPr/>
            <p:nvPr/>
          </p:nvSpPr>
          <p:spPr>
            <a:xfrm>
              <a:off x="2121895" y="4284670"/>
              <a:ext cx="237878" cy="210490"/>
            </a:xfrm>
            <a:prstGeom prst="rect">
              <a:avLst/>
            </a:prstGeom>
            <a:solidFill>
              <a:srgbClr val="00B050"/>
            </a:solidFill>
            <a:ln w="9525" cap="flat" cmpd="sng">
              <a:solidFill>
                <a:schemeClr val="dk1"/>
              </a:solidFill>
              <a:prstDash val="solid"/>
              <a:miter lim="800000"/>
              <a:headEnd type="none" w="sm" len="sm"/>
              <a:tailEnd type="none" w="sm" len="sm"/>
            </a:ln>
          </p:spPr>
          <p:txBody>
            <a:bodyPr spcFirstLastPara="1" wrap="square" lIns="18000" tIns="18000" rIns="18000" bIns="18000" anchor="ctr" anchorCtr="0">
              <a:noAutofit/>
            </a:bodyPr>
            <a:lstStyle/>
            <a:p>
              <a:pPr marL="0" marR="0" lvl="0" indent="0" algn="ctr" rtl="0">
                <a:spcBef>
                  <a:spcPts val="0"/>
                </a:spcBef>
                <a:spcAft>
                  <a:spcPts val="0"/>
                </a:spcAft>
                <a:buNone/>
              </a:pPr>
              <a:endParaRPr sz="900">
                <a:solidFill>
                  <a:srgbClr val="003366"/>
                </a:solidFill>
                <a:latin typeface="Trebuchet MS"/>
                <a:ea typeface="Trebuchet MS"/>
                <a:cs typeface="Trebuchet MS"/>
                <a:sym typeface="Trebuchet MS"/>
              </a:endParaRPr>
            </a:p>
          </p:txBody>
        </p:sp>
        <p:sp>
          <p:nvSpPr>
            <p:cNvPr id="333" name="Google Shape;333;p4"/>
            <p:cNvSpPr/>
            <p:nvPr/>
          </p:nvSpPr>
          <p:spPr>
            <a:xfrm>
              <a:off x="2405721" y="4284670"/>
              <a:ext cx="237391" cy="210490"/>
            </a:xfrm>
            <a:prstGeom prst="rect">
              <a:avLst/>
            </a:prstGeom>
            <a:solidFill>
              <a:srgbClr val="00B050"/>
            </a:solidFill>
            <a:ln w="9525" cap="flat" cmpd="sng">
              <a:solidFill>
                <a:schemeClr val="dk1"/>
              </a:solidFill>
              <a:prstDash val="solid"/>
              <a:miter lim="800000"/>
              <a:headEnd type="none" w="sm" len="sm"/>
              <a:tailEnd type="none" w="sm" len="sm"/>
            </a:ln>
          </p:spPr>
          <p:txBody>
            <a:bodyPr spcFirstLastPara="1" wrap="square" lIns="18000" tIns="18000" rIns="18000" bIns="18000" anchor="ctr" anchorCtr="0">
              <a:noAutofit/>
            </a:bodyPr>
            <a:lstStyle/>
            <a:p>
              <a:pPr marL="0" marR="0" lvl="0" indent="0" algn="ctr" rtl="0">
                <a:spcBef>
                  <a:spcPts val="0"/>
                </a:spcBef>
                <a:spcAft>
                  <a:spcPts val="0"/>
                </a:spcAft>
                <a:buNone/>
              </a:pPr>
              <a:r>
                <a:rPr lang="en-US" sz="900">
                  <a:solidFill>
                    <a:srgbClr val="003366"/>
                  </a:solidFill>
                  <a:latin typeface="Trebuchet MS"/>
                  <a:ea typeface="Trebuchet MS"/>
                  <a:cs typeface="Trebuchet MS"/>
                  <a:sym typeface="Trebuchet MS"/>
                </a:rPr>
                <a:t>IPI</a:t>
              </a:r>
              <a:endParaRPr sz="900">
                <a:solidFill>
                  <a:srgbClr val="003366"/>
                </a:solidFill>
                <a:latin typeface="Trebuchet MS"/>
                <a:ea typeface="Trebuchet MS"/>
                <a:cs typeface="Trebuchet MS"/>
                <a:sym typeface="Trebuchet MS"/>
              </a:endParaRPr>
            </a:p>
          </p:txBody>
        </p:sp>
        <p:cxnSp>
          <p:nvCxnSpPr>
            <p:cNvPr id="334" name="Google Shape;334;p4"/>
            <p:cNvCxnSpPr>
              <a:stCxn id="332" idx="0"/>
              <a:endCxn id="335" idx="2"/>
            </p:cNvCxnSpPr>
            <p:nvPr/>
          </p:nvCxnSpPr>
          <p:spPr>
            <a:xfrm rot="-5400000">
              <a:off x="2142434" y="4042570"/>
              <a:ext cx="340500" cy="143700"/>
            </a:xfrm>
            <a:prstGeom prst="bentConnector3">
              <a:avLst>
                <a:gd name="adj1" fmla="val 50843"/>
              </a:avLst>
            </a:prstGeom>
            <a:noFill/>
            <a:ln w="9525" cap="flat" cmpd="sng">
              <a:solidFill>
                <a:schemeClr val="dk1"/>
              </a:solidFill>
              <a:prstDash val="solid"/>
              <a:miter lim="800000"/>
              <a:headEnd type="none" w="med" len="med"/>
              <a:tailEnd type="none" w="med" len="med"/>
            </a:ln>
          </p:spPr>
        </p:cxnSp>
        <p:cxnSp>
          <p:nvCxnSpPr>
            <p:cNvPr id="336" name="Google Shape;336;p4"/>
            <p:cNvCxnSpPr>
              <a:stCxn id="333" idx="0"/>
              <a:endCxn id="335" idx="2"/>
            </p:cNvCxnSpPr>
            <p:nvPr/>
          </p:nvCxnSpPr>
          <p:spPr>
            <a:xfrm rot="5400000" flipH="1">
              <a:off x="2284117" y="4044370"/>
              <a:ext cx="340500" cy="140100"/>
            </a:xfrm>
            <a:prstGeom prst="bentConnector3">
              <a:avLst>
                <a:gd name="adj1" fmla="val 50843"/>
              </a:avLst>
            </a:prstGeom>
            <a:noFill/>
            <a:ln w="9525" cap="flat" cmpd="sng">
              <a:solidFill>
                <a:schemeClr val="dk1"/>
              </a:solidFill>
              <a:prstDash val="solid"/>
              <a:miter lim="800000"/>
              <a:headEnd type="none" w="med" len="med"/>
              <a:tailEnd type="none" w="med" len="med"/>
            </a:ln>
          </p:spPr>
        </p:cxnSp>
        <p:sp>
          <p:nvSpPr>
            <p:cNvPr id="335" name="Google Shape;335;p4"/>
            <p:cNvSpPr/>
            <p:nvPr/>
          </p:nvSpPr>
          <p:spPr>
            <a:xfrm>
              <a:off x="2265457" y="3733800"/>
              <a:ext cx="237878" cy="210490"/>
            </a:xfrm>
            <a:prstGeom prst="rect">
              <a:avLst/>
            </a:prstGeom>
            <a:solidFill>
              <a:srgbClr val="00B050"/>
            </a:solidFill>
            <a:ln w="9525" cap="flat" cmpd="sng">
              <a:solidFill>
                <a:schemeClr val="dk1"/>
              </a:solidFill>
              <a:prstDash val="solid"/>
              <a:miter lim="800000"/>
              <a:headEnd type="none" w="sm" len="sm"/>
              <a:tailEnd type="none" w="sm" len="sm"/>
            </a:ln>
          </p:spPr>
          <p:txBody>
            <a:bodyPr spcFirstLastPara="1" wrap="square" lIns="18000" tIns="18000" rIns="18000" bIns="18000" anchor="ctr" anchorCtr="0">
              <a:noAutofit/>
            </a:bodyPr>
            <a:lstStyle/>
            <a:p>
              <a:pPr marL="0" marR="0" lvl="0" indent="0" algn="ctr" rtl="0">
                <a:spcBef>
                  <a:spcPts val="0"/>
                </a:spcBef>
                <a:spcAft>
                  <a:spcPts val="0"/>
                </a:spcAft>
                <a:buNone/>
              </a:pPr>
              <a:endParaRPr sz="900">
                <a:solidFill>
                  <a:srgbClr val="003366"/>
                </a:solidFill>
                <a:latin typeface="Trebuchet MS"/>
                <a:ea typeface="Trebuchet MS"/>
                <a:cs typeface="Trebuchet MS"/>
                <a:sym typeface="Trebuchet MS"/>
              </a:endParaRPr>
            </a:p>
          </p:txBody>
        </p:sp>
        <p:cxnSp>
          <p:nvCxnSpPr>
            <p:cNvPr id="337" name="Google Shape;337;p4"/>
            <p:cNvCxnSpPr>
              <a:stCxn id="335" idx="0"/>
              <a:endCxn id="315" idx="2"/>
            </p:cNvCxnSpPr>
            <p:nvPr/>
          </p:nvCxnSpPr>
          <p:spPr>
            <a:xfrm rot="5400000" flipH="1">
              <a:off x="2163296" y="3512700"/>
              <a:ext cx="152400" cy="289800"/>
            </a:xfrm>
            <a:prstGeom prst="bentConnector3">
              <a:avLst>
                <a:gd name="adj1" fmla="val 51884"/>
              </a:avLst>
            </a:prstGeom>
            <a:noFill/>
            <a:ln w="9525" cap="flat" cmpd="sng">
              <a:solidFill>
                <a:schemeClr val="dk1"/>
              </a:solidFill>
              <a:prstDash val="solid"/>
              <a:miter lim="800000"/>
              <a:headEnd type="none" w="med" len="med"/>
              <a:tailEnd type="none" w="med" len="med"/>
            </a:ln>
          </p:spPr>
        </p:cxnSp>
        <p:sp>
          <p:nvSpPr>
            <p:cNvPr id="338" name="Google Shape;338;p4"/>
            <p:cNvSpPr/>
            <p:nvPr/>
          </p:nvSpPr>
          <p:spPr>
            <a:xfrm>
              <a:off x="2696707" y="4284670"/>
              <a:ext cx="237878" cy="210490"/>
            </a:xfrm>
            <a:prstGeom prst="rect">
              <a:avLst/>
            </a:prstGeom>
            <a:solidFill>
              <a:srgbClr val="FFFF00"/>
            </a:solidFill>
            <a:ln w="9525" cap="flat" cmpd="sng">
              <a:solidFill>
                <a:schemeClr val="dk1"/>
              </a:solidFill>
              <a:prstDash val="solid"/>
              <a:miter lim="800000"/>
              <a:headEnd type="none" w="sm" len="sm"/>
              <a:tailEnd type="none" w="sm" len="sm"/>
            </a:ln>
          </p:spPr>
          <p:txBody>
            <a:bodyPr spcFirstLastPara="1" wrap="square" lIns="18000" tIns="18000" rIns="18000" bIns="18000" anchor="ctr" anchorCtr="0">
              <a:noAutofit/>
            </a:bodyPr>
            <a:lstStyle/>
            <a:p>
              <a:pPr marL="0" marR="0" lvl="0" indent="0" algn="ctr" rtl="0">
                <a:spcBef>
                  <a:spcPts val="0"/>
                </a:spcBef>
                <a:spcAft>
                  <a:spcPts val="0"/>
                </a:spcAft>
                <a:buNone/>
              </a:pPr>
              <a:r>
                <a:rPr lang="en-US" sz="900">
                  <a:solidFill>
                    <a:srgbClr val="003366"/>
                  </a:solidFill>
                  <a:latin typeface="Trebuchet MS"/>
                  <a:ea typeface="Trebuchet MS"/>
                  <a:cs typeface="Trebuchet MS"/>
                  <a:sym typeface="Trebuchet MS"/>
                </a:rPr>
                <a:t>IPI</a:t>
              </a:r>
              <a:endParaRPr sz="900">
                <a:solidFill>
                  <a:srgbClr val="003366"/>
                </a:solidFill>
                <a:latin typeface="Trebuchet MS"/>
                <a:ea typeface="Trebuchet MS"/>
                <a:cs typeface="Trebuchet MS"/>
                <a:sym typeface="Trebuchet MS"/>
              </a:endParaRPr>
            </a:p>
          </p:txBody>
        </p:sp>
        <p:sp>
          <p:nvSpPr>
            <p:cNvPr id="339" name="Google Shape;339;p4"/>
            <p:cNvSpPr/>
            <p:nvPr/>
          </p:nvSpPr>
          <p:spPr>
            <a:xfrm>
              <a:off x="2980533" y="4284670"/>
              <a:ext cx="237391" cy="210490"/>
            </a:xfrm>
            <a:prstGeom prst="rect">
              <a:avLst/>
            </a:prstGeom>
            <a:solidFill>
              <a:srgbClr val="FF0000"/>
            </a:solidFill>
            <a:ln w="9525" cap="flat" cmpd="sng">
              <a:solidFill>
                <a:schemeClr val="dk1"/>
              </a:solidFill>
              <a:prstDash val="solid"/>
              <a:miter lim="800000"/>
              <a:headEnd type="none" w="sm" len="sm"/>
              <a:tailEnd type="none" w="sm" len="sm"/>
            </a:ln>
          </p:spPr>
          <p:txBody>
            <a:bodyPr spcFirstLastPara="1" wrap="square" lIns="18000" tIns="18000" rIns="18000" bIns="18000" anchor="ctr" anchorCtr="0">
              <a:noAutofit/>
            </a:bodyPr>
            <a:lstStyle/>
            <a:p>
              <a:pPr marL="0" marR="0" lvl="0" indent="0" algn="ctr" rtl="0">
                <a:spcBef>
                  <a:spcPts val="0"/>
                </a:spcBef>
                <a:spcAft>
                  <a:spcPts val="0"/>
                </a:spcAft>
                <a:buNone/>
              </a:pPr>
              <a:r>
                <a:rPr lang="en-US" sz="900">
                  <a:solidFill>
                    <a:srgbClr val="003366"/>
                  </a:solidFill>
                  <a:latin typeface="Trebuchet MS"/>
                  <a:ea typeface="Trebuchet MS"/>
                  <a:cs typeface="Trebuchet MS"/>
                  <a:sym typeface="Trebuchet MS"/>
                </a:rPr>
                <a:t>IPI</a:t>
              </a:r>
              <a:endParaRPr sz="900">
                <a:solidFill>
                  <a:srgbClr val="003366"/>
                </a:solidFill>
                <a:latin typeface="Trebuchet MS"/>
                <a:ea typeface="Trebuchet MS"/>
                <a:cs typeface="Trebuchet MS"/>
                <a:sym typeface="Trebuchet MS"/>
              </a:endParaRPr>
            </a:p>
          </p:txBody>
        </p:sp>
        <p:cxnSp>
          <p:nvCxnSpPr>
            <p:cNvPr id="340" name="Google Shape;340;p4"/>
            <p:cNvCxnSpPr>
              <a:stCxn id="338" idx="0"/>
              <a:endCxn id="311" idx="2"/>
            </p:cNvCxnSpPr>
            <p:nvPr/>
          </p:nvCxnSpPr>
          <p:spPr>
            <a:xfrm rot="-5400000">
              <a:off x="2728046" y="4031770"/>
              <a:ext cx="340500" cy="165300"/>
            </a:xfrm>
            <a:prstGeom prst="bentConnector3">
              <a:avLst>
                <a:gd name="adj1" fmla="val 50843"/>
              </a:avLst>
            </a:prstGeom>
            <a:noFill/>
            <a:ln w="9525" cap="flat" cmpd="sng">
              <a:solidFill>
                <a:schemeClr val="dk1"/>
              </a:solidFill>
              <a:prstDash val="solid"/>
              <a:miter lim="800000"/>
              <a:headEnd type="none" w="med" len="med"/>
              <a:tailEnd type="none" w="med" len="med"/>
            </a:ln>
          </p:spPr>
        </p:cxnSp>
        <p:cxnSp>
          <p:nvCxnSpPr>
            <p:cNvPr id="341" name="Google Shape;341;p4"/>
            <p:cNvCxnSpPr>
              <a:stCxn id="339" idx="0"/>
              <a:endCxn id="311" idx="2"/>
            </p:cNvCxnSpPr>
            <p:nvPr/>
          </p:nvCxnSpPr>
          <p:spPr>
            <a:xfrm rot="5400000" flipH="1">
              <a:off x="2869879" y="4055320"/>
              <a:ext cx="340500" cy="118200"/>
            </a:xfrm>
            <a:prstGeom prst="bentConnector3">
              <a:avLst>
                <a:gd name="adj1" fmla="val 50843"/>
              </a:avLst>
            </a:prstGeom>
            <a:noFill/>
            <a:ln w="9525" cap="flat" cmpd="sng">
              <a:solidFill>
                <a:schemeClr val="dk1"/>
              </a:solidFill>
              <a:prstDash val="solid"/>
              <a:miter lim="800000"/>
              <a:headEnd type="none" w="med" len="med"/>
              <a:tailEnd type="none" w="med" len="med"/>
            </a:ln>
          </p:spPr>
        </p:cxnSp>
        <p:sp>
          <p:nvSpPr>
            <p:cNvPr id="342" name="Google Shape;342;p4"/>
            <p:cNvSpPr/>
            <p:nvPr/>
          </p:nvSpPr>
          <p:spPr>
            <a:xfrm>
              <a:off x="1966462" y="4679341"/>
              <a:ext cx="237878" cy="210490"/>
            </a:xfrm>
            <a:prstGeom prst="rect">
              <a:avLst/>
            </a:prstGeom>
            <a:solidFill>
              <a:srgbClr val="00B050"/>
            </a:solidFill>
            <a:ln w="9525" cap="flat" cmpd="sng">
              <a:solidFill>
                <a:schemeClr val="dk1"/>
              </a:solidFill>
              <a:prstDash val="solid"/>
              <a:miter lim="800000"/>
              <a:headEnd type="none" w="sm" len="sm"/>
              <a:tailEnd type="none" w="sm" len="sm"/>
            </a:ln>
          </p:spPr>
          <p:txBody>
            <a:bodyPr spcFirstLastPara="1" wrap="square" lIns="18000" tIns="18000" rIns="18000" bIns="18000" anchor="ctr" anchorCtr="0">
              <a:noAutofit/>
            </a:bodyPr>
            <a:lstStyle/>
            <a:p>
              <a:pPr marL="0" marR="0" lvl="0" indent="0" algn="ctr" rtl="0">
                <a:spcBef>
                  <a:spcPts val="0"/>
                </a:spcBef>
                <a:spcAft>
                  <a:spcPts val="0"/>
                </a:spcAft>
                <a:buNone/>
              </a:pPr>
              <a:endParaRPr sz="900">
                <a:solidFill>
                  <a:srgbClr val="003366"/>
                </a:solidFill>
                <a:latin typeface="Trebuchet MS"/>
                <a:ea typeface="Trebuchet MS"/>
                <a:cs typeface="Trebuchet MS"/>
                <a:sym typeface="Trebuchet MS"/>
              </a:endParaRPr>
            </a:p>
          </p:txBody>
        </p:sp>
        <p:sp>
          <p:nvSpPr>
            <p:cNvPr id="343" name="Google Shape;343;p4"/>
            <p:cNvSpPr/>
            <p:nvPr/>
          </p:nvSpPr>
          <p:spPr>
            <a:xfrm>
              <a:off x="2253356" y="4679341"/>
              <a:ext cx="237391" cy="210490"/>
            </a:xfrm>
            <a:prstGeom prst="rect">
              <a:avLst/>
            </a:prstGeom>
            <a:solidFill>
              <a:srgbClr val="00B050"/>
            </a:solidFill>
            <a:ln w="9525" cap="flat" cmpd="sng">
              <a:solidFill>
                <a:schemeClr val="dk1"/>
              </a:solidFill>
              <a:prstDash val="solid"/>
              <a:miter lim="800000"/>
              <a:headEnd type="none" w="sm" len="sm"/>
              <a:tailEnd type="none" w="sm" len="sm"/>
            </a:ln>
          </p:spPr>
          <p:txBody>
            <a:bodyPr spcFirstLastPara="1" wrap="square" lIns="18000" tIns="18000" rIns="18000" bIns="18000" anchor="ctr" anchorCtr="0">
              <a:noAutofit/>
            </a:bodyPr>
            <a:lstStyle/>
            <a:p>
              <a:pPr marL="0" marR="0" lvl="0" indent="0" algn="ctr" rtl="0">
                <a:spcBef>
                  <a:spcPts val="0"/>
                </a:spcBef>
                <a:spcAft>
                  <a:spcPts val="0"/>
                </a:spcAft>
                <a:buNone/>
              </a:pPr>
              <a:r>
                <a:rPr lang="en-US" sz="900">
                  <a:solidFill>
                    <a:srgbClr val="003366"/>
                  </a:solidFill>
                  <a:latin typeface="Trebuchet MS"/>
                  <a:ea typeface="Trebuchet MS"/>
                  <a:cs typeface="Trebuchet MS"/>
                  <a:sym typeface="Trebuchet MS"/>
                </a:rPr>
                <a:t>IPI</a:t>
              </a:r>
              <a:endParaRPr sz="900">
                <a:solidFill>
                  <a:srgbClr val="003366"/>
                </a:solidFill>
                <a:latin typeface="Trebuchet MS"/>
                <a:ea typeface="Trebuchet MS"/>
                <a:cs typeface="Trebuchet MS"/>
                <a:sym typeface="Trebuchet MS"/>
              </a:endParaRPr>
            </a:p>
          </p:txBody>
        </p:sp>
        <p:cxnSp>
          <p:nvCxnSpPr>
            <p:cNvPr id="344" name="Google Shape;344;p4"/>
            <p:cNvCxnSpPr>
              <a:stCxn id="342" idx="0"/>
              <a:endCxn id="332" idx="2"/>
            </p:cNvCxnSpPr>
            <p:nvPr/>
          </p:nvCxnSpPr>
          <p:spPr>
            <a:xfrm rot="-5400000">
              <a:off x="2071001" y="4509541"/>
              <a:ext cx="184200" cy="155400"/>
            </a:xfrm>
            <a:prstGeom prst="bentConnector3">
              <a:avLst>
                <a:gd name="adj1" fmla="val 51559"/>
              </a:avLst>
            </a:prstGeom>
            <a:noFill/>
            <a:ln w="9525" cap="flat" cmpd="sng">
              <a:solidFill>
                <a:schemeClr val="dk1"/>
              </a:solidFill>
              <a:prstDash val="solid"/>
              <a:miter lim="800000"/>
              <a:headEnd type="none" w="med" len="med"/>
              <a:tailEnd type="none" w="med" len="med"/>
            </a:ln>
          </p:spPr>
        </p:cxnSp>
        <p:cxnSp>
          <p:nvCxnSpPr>
            <p:cNvPr id="345" name="Google Shape;345;p4"/>
            <p:cNvCxnSpPr>
              <a:stCxn id="343" idx="0"/>
              <a:endCxn id="332" idx="2"/>
            </p:cNvCxnSpPr>
            <p:nvPr/>
          </p:nvCxnSpPr>
          <p:spPr>
            <a:xfrm rot="5400000" flipH="1">
              <a:off x="2214402" y="4521691"/>
              <a:ext cx="184200" cy="131100"/>
            </a:xfrm>
            <a:prstGeom prst="bentConnector3">
              <a:avLst>
                <a:gd name="adj1" fmla="val 51559"/>
              </a:avLst>
            </a:prstGeom>
            <a:noFill/>
            <a:ln w="9525" cap="flat" cmpd="sng">
              <a:solidFill>
                <a:schemeClr val="dk1"/>
              </a:solidFill>
              <a:prstDash val="solid"/>
              <a:miter lim="800000"/>
              <a:headEnd type="none" w="med" len="med"/>
              <a:tailEnd type="none" w="med" len="med"/>
            </a:ln>
          </p:spPr>
        </p:cxnSp>
        <p:sp>
          <p:nvSpPr>
            <p:cNvPr id="346" name="Google Shape;346;p4"/>
            <p:cNvSpPr/>
            <p:nvPr/>
          </p:nvSpPr>
          <p:spPr>
            <a:xfrm>
              <a:off x="1539902" y="4284670"/>
              <a:ext cx="237878" cy="210490"/>
            </a:xfrm>
            <a:prstGeom prst="rect">
              <a:avLst/>
            </a:prstGeom>
            <a:solidFill>
              <a:srgbClr val="00B050"/>
            </a:solidFill>
            <a:ln w="9525" cap="flat" cmpd="sng">
              <a:solidFill>
                <a:schemeClr val="dk1"/>
              </a:solidFill>
              <a:prstDash val="solid"/>
              <a:miter lim="800000"/>
              <a:headEnd type="none" w="sm" len="sm"/>
              <a:tailEnd type="none" w="sm" len="sm"/>
            </a:ln>
          </p:spPr>
          <p:txBody>
            <a:bodyPr spcFirstLastPara="1" wrap="square" lIns="18000" tIns="18000" rIns="18000" bIns="18000" anchor="ctr" anchorCtr="0">
              <a:noAutofit/>
            </a:bodyPr>
            <a:lstStyle/>
            <a:p>
              <a:pPr marL="0" marR="0" lvl="0" indent="0" algn="ctr" rtl="0">
                <a:spcBef>
                  <a:spcPts val="0"/>
                </a:spcBef>
                <a:spcAft>
                  <a:spcPts val="0"/>
                </a:spcAft>
                <a:buNone/>
              </a:pPr>
              <a:r>
                <a:rPr lang="en-US" sz="900">
                  <a:solidFill>
                    <a:srgbClr val="003366"/>
                  </a:solidFill>
                  <a:latin typeface="Trebuchet MS"/>
                  <a:ea typeface="Trebuchet MS"/>
                  <a:cs typeface="Trebuchet MS"/>
                  <a:sym typeface="Trebuchet MS"/>
                </a:rPr>
                <a:t>IPI</a:t>
              </a:r>
              <a:endParaRPr sz="900">
                <a:solidFill>
                  <a:srgbClr val="003366"/>
                </a:solidFill>
                <a:latin typeface="Trebuchet MS"/>
                <a:ea typeface="Trebuchet MS"/>
                <a:cs typeface="Trebuchet MS"/>
                <a:sym typeface="Trebuchet MS"/>
              </a:endParaRPr>
            </a:p>
          </p:txBody>
        </p:sp>
        <p:sp>
          <p:nvSpPr>
            <p:cNvPr id="347" name="Google Shape;347;p4"/>
            <p:cNvSpPr/>
            <p:nvPr/>
          </p:nvSpPr>
          <p:spPr>
            <a:xfrm>
              <a:off x="1828800" y="4284670"/>
              <a:ext cx="237391" cy="210490"/>
            </a:xfrm>
            <a:prstGeom prst="rect">
              <a:avLst/>
            </a:prstGeom>
            <a:solidFill>
              <a:srgbClr val="00B050"/>
            </a:solidFill>
            <a:ln w="9525" cap="flat" cmpd="sng">
              <a:solidFill>
                <a:schemeClr val="dk1"/>
              </a:solidFill>
              <a:prstDash val="solid"/>
              <a:miter lim="800000"/>
              <a:headEnd type="none" w="sm" len="sm"/>
              <a:tailEnd type="none" w="sm" len="sm"/>
            </a:ln>
          </p:spPr>
          <p:txBody>
            <a:bodyPr spcFirstLastPara="1" wrap="square" lIns="18000" tIns="18000" rIns="18000" bIns="18000" anchor="ctr" anchorCtr="0">
              <a:noAutofit/>
            </a:bodyPr>
            <a:lstStyle/>
            <a:p>
              <a:pPr marL="0" marR="0" lvl="0" indent="0" algn="ctr" rtl="0">
                <a:spcBef>
                  <a:spcPts val="0"/>
                </a:spcBef>
                <a:spcAft>
                  <a:spcPts val="0"/>
                </a:spcAft>
                <a:buNone/>
              </a:pPr>
              <a:endParaRPr sz="900">
                <a:solidFill>
                  <a:srgbClr val="003366"/>
                </a:solidFill>
                <a:latin typeface="Trebuchet MS"/>
                <a:ea typeface="Trebuchet MS"/>
                <a:cs typeface="Trebuchet MS"/>
                <a:sym typeface="Trebuchet MS"/>
              </a:endParaRPr>
            </a:p>
          </p:txBody>
        </p:sp>
        <p:cxnSp>
          <p:nvCxnSpPr>
            <p:cNvPr id="348" name="Google Shape;348;p4"/>
            <p:cNvCxnSpPr>
              <a:stCxn id="346" idx="0"/>
              <a:endCxn id="328" idx="2"/>
            </p:cNvCxnSpPr>
            <p:nvPr/>
          </p:nvCxnSpPr>
          <p:spPr>
            <a:xfrm rot="-5400000">
              <a:off x="1556841" y="4046170"/>
              <a:ext cx="340500" cy="136500"/>
            </a:xfrm>
            <a:prstGeom prst="bentConnector3">
              <a:avLst>
                <a:gd name="adj1" fmla="val 50843"/>
              </a:avLst>
            </a:prstGeom>
            <a:noFill/>
            <a:ln w="9525" cap="flat" cmpd="sng">
              <a:solidFill>
                <a:schemeClr val="dk1"/>
              </a:solidFill>
              <a:prstDash val="solid"/>
              <a:miter lim="800000"/>
              <a:headEnd type="none" w="med" len="med"/>
              <a:tailEnd type="none" w="med" len="med"/>
            </a:ln>
          </p:spPr>
        </p:cxnSp>
        <p:cxnSp>
          <p:nvCxnSpPr>
            <p:cNvPr id="349" name="Google Shape;349;p4"/>
            <p:cNvCxnSpPr>
              <a:stCxn id="347" idx="0"/>
              <a:endCxn id="328" idx="2"/>
            </p:cNvCxnSpPr>
            <p:nvPr/>
          </p:nvCxnSpPr>
          <p:spPr>
            <a:xfrm rot="5400000" flipH="1">
              <a:off x="1701196" y="4038370"/>
              <a:ext cx="340500" cy="152100"/>
            </a:xfrm>
            <a:prstGeom prst="bentConnector3">
              <a:avLst>
                <a:gd name="adj1" fmla="val 50843"/>
              </a:avLst>
            </a:prstGeom>
            <a:noFill/>
            <a:ln w="9525" cap="flat" cmpd="sng">
              <a:solidFill>
                <a:schemeClr val="dk1"/>
              </a:solidFill>
              <a:prstDash val="solid"/>
              <a:miter lim="800000"/>
              <a:headEnd type="none" w="med" len="med"/>
              <a:tailEnd type="none" w="med" len="med"/>
            </a:ln>
          </p:spPr>
        </p:cxnSp>
        <p:sp>
          <p:nvSpPr>
            <p:cNvPr id="350" name="Google Shape;350;p4"/>
            <p:cNvSpPr/>
            <p:nvPr/>
          </p:nvSpPr>
          <p:spPr>
            <a:xfrm>
              <a:off x="2575276" y="3733800"/>
              <a:ext cx="237878" cy="210490"/>
            </a:xfrm>
            <a:prstGeom prst="rect">
              <a:avLst/>
            </a:prstGeom>
            <a:solidFill>
              <a:srgbClr val="00B050"/>
            </a:solidFill>
            <a:ln w="9525" cap="flat" cmpd="sng">
              <a:solidFill>
                <a:schemeClr val="dk1"/>
              </a:solidFill>
              <a:prstDash val="solid"/>
              <a:miter lim="800000"/>
              <a:headEnd type="none" w="sm" len="sm"/>
              <a:tailEnd type="none" w="sm" len="sm"/>
            </a:ln>
          </p:spPr>
          <p:txBody>
            <a:bodyPr spcFirstLastPara="1" wrap="square" lIns="18000" tIns="18000" rIns="18000" bIns="18000" anchor="ctr" anchorCtr="0">
              <a:noAutofit/>
            </a:bodyPr>
            <a:lstStyle/>
            <a:p>
              <a:pPr marL="0" marR="0" lvl="0" indent="0" algn="ctr" rtl="0">
                <a:spcBef>
                  <a:spcPts val="0"/>
                </a:spcBef>
                <a:spcAft>
                  <a:spcPts val="0"/>
                </a:spcAft>
                <a:buNone/>
              </a:pPr>
              <a:r>
                <a:rPr lang="en-US" sz="900">
                  <a:solidFill>
                    <a:srgbClr val="003366"/>
                  </a:solidFill>
                  <a:latin typeface="Trebuchet MS"/>
                  <a:ea typeface="Trebuchet MS"/>
                  <a:cs typeface="Trebuchet MS"/>
                  <a:sym typeface="Trebuchet MS"/>
                </a:rPr>
                <a:t>PPI</a:t>
              </a:r>
              <a:endParaRPr sz="900">
                <a:solidFill>
                  <a:srgbClr val="003366"/>
                </a:solidFill>
                <a:latin typeface="Trebuchet MS"/>
                <a:ea typeface="Trebuchet MS"/>
                <a:cs typeface="Trebuchet MS"/>
                <a:sym typeface="Trebuchet MS"/>
              </a:endParaRPr>
            </a:p>
          </p:txBody>
        </p:sp>
        <p:sp>
          <p:nvSpPr>
            <p:cNvPr id="351" name="Google Shape;351;p4"/>
            <p:cNvSpPr/>
            <p:nvPr/>
          </p:nvSpPr>
          <p:spPr>
            <a:xfrm>
              <a:off x="2626819" y="4679341"/>
              <a:ext cx="237878" cy="210490"/>
            </a:xfrm>
            <a:prstGeom prst="rect">
              <a:avLst/>
            </a:prstGeom>
            <a:solidFill>
              <a:srgbClr val="00B050"/>
            </a:solidFill>
            <a:ln w="9525" cap="flat" cmpd="sng">
              <a:solidFill>
                <a:schemeClr val="dk1"/>
              </a:solidFill>
              <a:prstDash val="solid"/>
              <a:miter lim="800000"/>
              <a:headEnd type="none" w="sm" len="sm"/>
              <a:tailEnd type="none" w="sm" len="sm"/>
            </a:ln>
          </p:spPr>
          <p:txBody>
            <a:bodyPr spcFirstLastPara="1" wrap="square" lIns="18000" tIns="18000" rIns="18000" bIns="18000" anchor="ctr" anchorCtr="0">
              <a:noAutofit/>
            </a:bodyPr>
            <a:lstStyle/>
            <a:p>
              <a:pPr marL="0" marR="0" lvl="0" indent="0" algn="ctr" rtl="0">
                <a:spcBef>
                  <a:spcPts val="0"/>
                </a:spcBef>
                <a:spcAft>
                  <a:spcPts val="0"/>
                </a:spcAft>
                <a:buNone/>
              </a:pPr>
              <a:r>
                <a:rPr lang="en-US" sz="900">
                  <a:solidFill>
                    <a:srgbClr val="003366"/>
                  </a:solidFill>
                  <a:latin typeface="Trebuchet MS"/>
                  <a:ea typeface="Trebuchet MS"/>
                  <a:cs typeface="Trebuchet MS"/>
                  <a:sym typeface="Trebuchet MS"/>
                </a:rPr>
                <a:t>IPI</a:t>
              </a:r>
              <a:endParaRPr sz="900">
                <a:solidFill>
                  <a:srgbClr val="003366"/>
                </a:solidFill>
                <a:latin typeface="Trebuchet MS"/>
                <a:ea typeface="Trebuchet MS"/>
                <a:cs typeface="Trebuchet MS"/>
                <a:sym typeface="Trebuchet MS"/>
              </a:endParaRPr>
            </a:p>
          </p:txBody>
        </p:sp>
        <p:sp>
          <p:nvSpPr>
            <p:cNvPr id="352" name="Google Shape;352;p4"/>
            <p:cNvSpPr/>
            <p:nvPr/>
          </p:nvSpPr>
          <p:spPr>
            <a:xfrm>
              <a:off x="2904793" y="4679341"/>
              <a:ext cx="237391" cy="210490"/>
            </a:xfrm>
            <a:prstGeom prst="rect">
              <a:avLst/>
            </a:prstGeom>
            <a:solidFill>
              <a:srgbClr val="FFFF00"/>
            </a:solidFill>
            <a:ln w="9525" cap="flat" cmpd="sng">
              <a:solidFill>
                <a:schemeClr val="dk1"/>
              </a:solidFill>
              <a:prstDash val="solid"/>
              <a:miter lim="800000"/>
              <a:headEnd type="none" w="sm" len="sm"/>
              <a:tailEnd type="none" w="sm" len="sm"/>
            </a:ln>
          </p:spPr>
          <p:txBody>
            <a:bodyPr spcFirstLastPara="1" wrap="square" lIns="18000" tIns="18000" rIns="18000" bIns="18000" anchor="ctr" anchorCtr="0">
              <a:noAutofit/>
            </a:bodyPr>
            <a:lstStyle/>
            <a:p>
              <a:pPr marL="0" marR="0" lvl="0" indent="0" algn="ctr" rtl="0">
                <a:spcBef>
                  <a:spcPts val="0"/>
                </a:spcBef>
                <a:spcAft>
                  <a:spcPts val="0"/>
                </a:spcAft>
                <a:buNone/>
              </a:pPr>
              <a:r>
                <a:rPr lang="en-US" sz="900">
                  <a:solidFill>
                    <a:srgbClr val="003366"/>
                  </a:solidFill>
                  <a:latin typeface="Trebuchet MS"/>
                  <a:ea typeface="Trebuchet MS"/>
                  <a:cs typeface="Trebuchet MS"/>
                  <a:sym typeface="Trebuchet MS"/>
                </a:rPr>
                <a:t>IPI</a:t>
              </a:r>
              <a:endParaRPr sz="900">
                <a:solidFill>
                  <a:srgbClr val="003366"/>
                </a:solidFill>
                <a:latin typeface="Trebuchet MS"/>
                <a:ea typeface="Trebuchet MS"/>
                <a:cs typeface="Trebuchet MS"/>
                <a:sym typeface="Trebuchet MS"/>
              </a:endParaRPr>
            </a:p>
          </p:txBody>
        </p:sp>
        <p:cxnSp>
          <p:nvCxnSpPr>
            <p:cNvPr id="353" name="Google Shape;353;p4"/>
            <p:cNvCxnSpPr>
              <a:stCxn id="351" idx="0"/>
              <a:endCxn id="339" idx="2"/>
            </p:cNvCxnSpPr>
            <p:nvPr/>
          </p:nvCxnSpPr>
          <p:spPr>
            <a:xfrm rot="-5400000">
              <a:off x="2830358" y="4410541"/>
              <a:ext cx="184200" cy="353400"/>
            </a:xfrm>
            <a:prstGeom prst="bentConnector3">
              <a:avLst>
                <a:gd name="adj1" fmla="val 51559"/>
              </a:avLst>
            </a:prstGeom>
            <a:noFill/>
            <a:ln w="9525" cap="flat" cmpd="sng">
              <a:solidFill>
                <a:schemeClr val="dk1"/>
              </a:solidFill>
              <a:prstDash val="solid"/>
              <a:miter lim="800000"/>
              <a:headEnd type="none" w="med" len="med"/>
              <a:tailEnd type="none" w="med" len="med"/>
            </a:ln>
          </p:spPr>
        </p:cxnSp>
        <p:cxnSp>
          <p:nvCxnSpPr>
            <p:cNvPr id="354" name="Google Shape;354;p4"/>
            <p:cNvCxnSpPr>
              <a:stCxn id="352" idx="0"/>
              <a:endCxn id="339" idx="2"/>
            </p:cNvCxnSpPr>
            <p:nvPr/>
          </p:nvCxnSpPr>
          <p:spPr>
            <a:xfrm rot="-5400000">
              <a:off x="2969188" y="4549441"/>
              <a:ext cx="184200" cy="75600"/>
            </a:xfrm>
            <a:prstGeom prst="bentConnector3">
              <a:avLst>
                <a:gd name="adj1" fmla="val 51559"/>
              </a:avLst>
            </a:prstGeom>
            <a:noFill/>
            <a:ln w="9525" cap="flat" cmpd="sng">
              <a:solidFill>
                <a:schemeClr val="dk1"/>
              </a:solidFill>
              <a:prstDash val="solid"/>
              <a:miter lim="800000"/>
              <a:headEnd type="none" w="med" len="med"/>
              <a:tailEnd type="none" w="med" len="med"/>
            </a:ln>
          </p:spPr>
        </p:cxnSp>
        <p:sp>
          <p:nvSpPr>
            <p:cNvPr id="355" name="Google Shape;355;p4"/>
            <p:cNvSpPr/>
            <p:nvPr/>
          </p:nvSpPr>
          <p:spPr>
            <a:xfrm>
              <a:off x="3189201" y="4679341"/>
              <a:ext cx="237878" cy="210490"/>
            </a:xfrm>
            <a:prstGeom prst="rect">
              <a:avLst/>
            </a:prstGeom>
            <a:solidFill>
              <a:srgbClr val="FF0000"/>
            </a:solidFill>
            <a:ln w="9525" cap="flat" cmpd="sng">
              <a:solidFill>
                <a:schemeClr val="dk1"/>
              </a:solidFill>
              <a:prstDash val="solid"/>
              <a:miter lim="800000"/>
              <a:headEnd type="none" w="sm" len="sm"/>
              <a:tailEnd type="none" w="sm" len="sm"/>
            </a:ln>
          </p:spPr>
          <p:txBody>
            <a:bodyPr spcFirstLastPara="1" wrap="square" lIns="18000" tIns="18000" rIns="18000" bIns="18000" anchor="ctr" anchorCtr="0">
              <a:noAutofit/>
            </a:bodyPr>
            <a:lstStyle/>
            <a:p>
              <a:pPr marL="0" marR="0" lvl="0" indent="0" algn="ctr" rtl="0">
                <a:spcBef>
                  <a:spcPts val="0"/>
                </a:spcBef>
                <a:spcAft>
                  <a:spcPts val="0"/>
                </a:spcAft>
                <a:buNone/>
              </a:pPr>
              <a:r>
                <a:rPr lang="en-US" sz="900">
                  <a:solidFill>
                    <a:srgbClr val="003366"/>
                  </a:solidFill>
                  <a:latin typeface="Trebuchet MS"/>
                  <a:ea typeface="Trebuchet MS"/>
                  <a:cs typeface="Trebuchet MS"/>
                  <a:sym typeface="Trebuchet MS"/>
                </a:rPr>
                <a:t>IPI</a:t>
              </a:r>
              <a:endParaRPr sz="900">
                <a:solidFill>
                  <a:srgbClr val="003366"/>
                </a:solidFill>
                <a:latin typeface="Trebuchet MS"/>
                <a:ea typeface="Trebuchet MS"/>
                <a:cs typeface="Trebuchet MS"/>
                <a:sym typeface="Trebuchet MS"/>
              </a:endParaRPr>
            </a:p>
          </p:txBody>
        </p:sp>
        <p:cxnSp>
          <p:nvCxnSpPr>
            <p:cNvPr id="356" name="Google Shape;356;p4"/>
            <p:cNvCxnSpPr>
              <a:stCxn id="355" idx="0"/>
              <a:endCxn id="339" idx="2"/>
            </p:cNvCxnSpPr>
            <p:nvPr/>
          </p:nvCxnSpPr>
          <p:spPr>
            <a:xfrm rot="5400000" flipH="1">
              <a:off x="3111640" y="4482841"/>
              <a:ext cx="184200" cy="208800"/>
            </a:xfrm>
            <a:prstGeom prst="bentConnector3">
              <a:avLst>
                <a:gd name="adj1" fmla="val 51559"/>
              </a:avLst>
            </a:prstGeom>
            <a:noFill/>
            <a:ln w="9525" cap="flat" cmpd="sng">
              <a:solidFill>
                <a:schemeClr val="dk1"/>
              </a:solidFill>
              <a:prstDash val="solid"/>
              <a:miter lim="800000"/>
              <a:headEnd type="none" w="med" len="med"/>
              <a:tailEnd type="none" w="med" len="med"/>
            </a:ln>
          </p:spPr>
        </p:cxnSp>
        <p:cxnSp>
          <p:nvCxnSpPr>
            <p:cNvPr id="357" name="Google Shape;357;p4"/>
            <p:cNvCxnSpPr>
              <a:stCxn id="350" idx="0"/>
            </p:cNvCxnSpPr>
            <p:nvPr/>
          </p:nvCxnSpPr>
          <p:spPr>
            <a:xfrm rot="-5400000">
              <a:off x="2834315" y="3441300"/>
              <a:ext cx="152400" cy="432600"/>
            </a:xfrm>
            <a:prstGeom prst="bentConnector3">
              <a:avLst>
                <a:gd name="adj1" fmla="val 51884"/>
              </a:avLst>
            </a:prstGeom>
            <a:noFill/>
            <a:ln w="9525" cap="flat" cmpd="sng">
              <a:solidFill>
                <a:schemeClr val="dk1"/>
              </a:solidFill>
              <a:prstDash val="solid"/>
              <a:miter lim="800000"/>
              <a:headEnd type="none" w="med" len="med"/>
              <a:tailEnd type="none" w="med" len="med"/>
            </a:ln>
          </p:spPr>
        </p:cxnSp>
        <p:sp>
          <p:nvSpPr>
            <p:cNvPr id="358" name="Google Shape;358;p4"/>
            <p:cNvSpPr/>
            <p:nvPr/>
          </p:nvSpPr>
          <p:spPr>
            <a:xfrm>
              <a:off x="1539902" y="4679341"/>
              <a:ext cx="237878" cy="210490"/>
            </a:xfrm>
            <a:prstGeom prst="rect">
              <a:avLst/>
            </a:prstGeom>
            <a:solidFill>
              <a:srgbClr val="00B050"/>
            </a:solidFill>
            <a:ln w="9525" cap="flat" cmpd="sng">
              <a:solidFill>
                <a:schemeClr val="dk1"/>
              </a:solidFill>
              <a:prstDash val="solid"/>
              <a:miter lim="800000"/>
              <a:headEnd type="none" w="sm" len="sm"/>
              <a:tailEnd type="none" w="sm" len="sm"/>
            </a:ln>
          </p:spPr>
          <p:txBody>
            <a:bodyPr spcFirstLastPara="1" wrap="square" lIns="18000" tIns="18000" rIns="18000" bIns="18000" anchor="ctr" anchorCtr="0">
              <a:noAutofit/>
            </a:bodyPr>
            <a:lstStyle/>
            <a:p>
              <a:pPr marL="0" marR="0" lvl="0" indent="0" algn="ctr" rtl="0">
                <a:spcBef>
                  <a:spcPts val="0"/>
                </a:spcBef>
                <a:spcAft>
                  <a:spcPts val="0"/>
                </a:spcAft>
                <a:buNone/>
              </a:pPr>
              <a:r>
                <a:rPr lang="en-US" sz="900">
                  <a:solidFill>
                    <a:srgbClr val="003366"/>
                  </a:solidFill>
                  <a:latin typeface="Trebuchet MS"/>
                  <a:ea typeface="Trebuchet MS"/>
                  <a:cs typeface="Trebuchet MS"/>
                  <a:sym typeface="Trebuchet MS"/>
                </a:rPr>
                <a:t>IPI</a:t>
              </a:r>
              <a:endParaRPr sz="900">
                <a:solidFill>
                  <a:srgbClr val="003366"/>
                </a:solidFill>
                <a:latin typeface="Trebuchet MS"/>
                <a:ea typeface="Trebuchet MS"/>
                <a:cs typeface="Trebuchet MS"/>
                <a:sym typeface="Trebuchet MS"/>
              </a:endParaRPr>
            </a:p>
          </p:txBody>
        </p:sp>
        <p:cxnSp>
          <p:nvCxnSpPr>
            <p:cNvPr id="359" name="Google Shape;359;p4"/>
            <p:cNvCxnSpPr>
              <a:stCxn id="358" idx="0"/>
              <a:endCxn id="346" idx="2"/>
            </p:cNvCxnSpPr>
            <p:nvPr/>
          </p:nvCxnSpPr>
          <p:spPr>
            <a:xfrm rot="-5400000">
              <a:off x="1567041" y="4586941"/>
              <a:ext cx="184200" cy="600"/>
            </a:xfrm>
            <a:prstGeom prst="bentConnector3">
              <a:avLst>
                <a:gd name="adj1" fmla="val 51559"/>
              </a:avLst>
            </a:prstGeom>
            <a:noFill/>
            <a:ln w="9525" cap="flat" cmpd="sng">
              <a:solidFill>
                <a:schemeClr val="dk1"/>
              </a:solidFill>
              <a:prstDash val="solid"/>
              <a:miter lim="800000"/>
              <a:headEnd type="none" w="med" len="med"/>
              <a:tailEnd type="none" w="med" len="med"/>
            </a:ln>
          </p:spPr>
        </p:cxnSp>
        <p:sp>
          <p:nvSpPr>
            <p:cNvPr id="360" name="Google Shape;360;p4"/>
            <p:cNvSpPr/>
            <p:nvPr/>
          </p:nvSpPr>
          <p:spPr>
            <a:xfrm>
              <a:off x="3465442" y="4679341"/>
              <a:ext cx="237878" cy="210490"/>
            </a:xfrm>
            <a:prstGeom prst="rect">
              <a:avLst/>
            </a:prstGeom>
            <a:solidFill>
              <a:srgbClr val="00B050"/>
            </a:solidFill>
            <a:ln w="9525" cap="flat" cmpd="sng">
              <a:solidFill>
                <a:schemeClr val="dk1"/>
              </a:solidFill>
              <a:prstDash val="solid"/>
              <a:miter lim="800000"/>
              <a:headEnd type="none" w="sm" len="sm"/>
              <a:tailEnd type="none" w="sm" len="sm"/>
            </a:ln>
          </p:spPr>
          <p:txBody>
            <a:bodyPr spcFirstLastPara="1" wrap="square" lIns="18000" tIns="18000" rIns="18000" bIns="18000" anchor="ctr" anchorCtr="0">
              <a:noAutofit/>
            </a:bodyPr>
            <a:lstStyle/>
            <a:p>
              <a:pPr marL="0" marR="0" lvl="0" indent="0" algn="ctr" rtl="0">
                <a:spcBef>
                  <a:spcPts val="0"/>
                </a:spcBef>
                <a:spcAft>
                  <a:spcPts val="0"/>
                </a:spcAft>
                <a:buNone/>
              </a:pPr>
              <a:r>
                <a:rPr lang="en-US" sz="900">
                  <a:solidFill>
                    <a:srgbClr val="003366"/>
                  </a:solidFill>
                  <a:latin typeface="Trebuchet MS"/>
                  <a:ea typeface="Trebuchet MS"/>
                  <a:cs typeface="Trebuchet MS"/>
                  <a:sym typeface="Trebuchet MS"/>
                </a:rPr>
                <a:t>IPI</a:t>
              </a:r>
              <a:endParaRPr sz="900">
                <a:solidFill>
                  <a:srgbClr val="003366"/>
                </a:solidFill>
                <a:latin typeface="Trebuchet MS"/>
                <a:ea typeface="Trebuchet MS"/>
                <a:cs typeface="Trebuchet MS"/>
                <a:sym typeface="Trebuchet MS"/>
              </a:endParaRPr>
            </a:p>
          </p:txBody>
        </p:sp>
        <p:cxnSp>
          <p:nvCxnSpPr>
            <p:cNvPr id="361" name="Google Shape;361;p4"/>
            <p:cNvCxnSpPr>
              <a:stCxn id="360" idx="0"/>
              <a:endCxn id="339" idx="2"/>
            </p:cNvCxnSpPr>
            <p:nvPr/>
          </p:nvCxnSpPr>
          <p:spPr>
            <a:xfrm rot="5400000" flipH="1">
              <a:off x="3249731" y="4344691"/>
              <a:ext cx="184200" cy="485100"/>
            </a:xfrm>
            <a:prstGeom prst="bentConnector3">
              <a:avLst>
                <a:gd name="adj1" fmla="val 51559"/>
              </a:avLst>
            </a:prstGeom>
            <a:noFill/>
            <a:ln w="9525" cap="flat" cmpd="sng">
              <a:solidFill>
                <a:schemeClr val="dk1"/>
              </a:solidFill>
              <a:prstDash val="solid"/>
              <a:miter lim="800000"/>
              <a:headEnd type="none" w="med" len="med"/>
              <a:tailEnd type="none" w="med" len="med"/>
            </a:ln>
          </p:spPr>
        </p:cxnSp>
      </p:grpSp>
      <p:graphicFrame>
        <p:nvGraphicFramePr>
          <p:cNvPr id="362" name="Google Shape;362;p4"/>
          <p:cNvGraphicFramePr/>
          <p:nvPr>
            <p:extLst>
              <p:ext uri="{D42A27DB-BD31-4B8C-83A1-F6EECF244321}">
                <p14:modId xmlns:p14="http://schemas.microsoft.com/office/powerpoint/2010/main" val="567173175"/>
              </p:ext>
            </p:extLst>
          </p:nvPr>
        </p:nvGraphicFramePr>
        <p:xfrm>
          <a:off x="457200" y="2590800"/>
          <a:ext cx="8364814" cy="2514575"/>
        </p:xfrm>
        <a:graphic>
          <a:graphicData uri="http://schemas.openxmlformats.org/drawingml/2006/table">
            <a:tbl>
              <a:tblPr>
                <a:noFill/>
                <a:tableStyleId>{13BB0BDF-249D-4C5B-9F98-18BE964D94A9}</a:tableStyleId>
              </a:tblPr>
              <a:tblGrid>
                <a:gridCol w="1745043">
                  <a:extLst>
                    <a:ext uri="{9D8B030D-6E8A-4147-A177-3AD203B41FA5}">
                      <a16:colId xmlns:a16="http://schemas.microsoft.com/office/drawing/2014/main" val="20000"/>
                    </a:ext>
                  </a:extLst>
                </a:gridCol>
                <a:gridCol w="2710393">
                  <a:extLst>
                    <a:ext uri="{9D8B030D-6E8A-4147-A177-3AD203B41FA5}">
                      <a16:colId xmlns:a16="http://schemas.microsoft.com/office/drawing/2014/main" val="20001"/>
                    </a:ext>
                  </a:extLst>
                </a:gridCol>
                <a:gridCol w="1954689">
                  <a:extLst>
                    <a:ext uri="{9D8B030D-6E8A-4147-A177-3AD203B41FA5}">
                      <a16:colId xmlns:a16="http://schemas.microsoft.com/office/drawing/2014/main" val="20002"/>
                    </a:ext>
                  </a:extLst>
                </a:gridCol>
                <a:gridCol w="1954689">
                  <a:extLst>
                    <a:ext uri="{9D8B030D-6E8A-4147-A177-3AD203B41FA5}">
                      <a16:colId xmlns:a16="http://schemas.microsoft.com/office/drawing/2014/main" val="20003"/>
                    </a:ext>
                  </a:extLst>
                </a:gridCol>
              </a:tblGrid>
              <a:tr h="836350">
                <a:tc>
                  <a:txBody>
                    <a:bodyPr/>
                    <a:lstStyle/>
                    <a:p>
                      <a:pPr marL="0" marR="0" lvl="0" indent="0" algn="l" rtl="0">
                        <a:lnSpc>
                          <a:spcPct val="100000"/>
                        </a:lnSpc>
                        <a:spcBef>
                          <a:spcPts val="0"/>
                        </a:spcBef>
                        <a:spcAft>
                          <a:spcPts val="0"/>
                        </a:spcAft>
                        <a:buClr>
                          <a:schemeClr val="dk1"/>
                        </a:buClr>
                        <a:buSzPts val="1040"/>
                        <a:buFont typeface="Noto Sans Symbols"/>
                        <a:buNone/>
                      </a:pPr>
                      <a:r>
                        <a:rPr lang="en-US" sz="1300" b="1" i="0" u="none" strike="noStrike" cap="none" dirty="0">
                          <a:solidFill>
                            <a:schemeClr val="bg1"/>
                          </a:solidFill>
                          <a:latin typeface="Trebuchet MS"/>
                          <a:ea typeface="Trebuchet MS"/>
                          <a:cs typeface="Trebuchet MS"/>
                          <a:sym typeface="Trebuchet MS"/>
                        </a:rPr>
                        <a:t>Company</a:t>
                      </a:r>
                      <a:endParaRPr dirty="0">
                        <a:solidFill>
                          <a:schemeClr val="bg1"/>
                        </a:solidFill>
                      </a:endParaRPr>
                    </a:p>
                    <a:p>
                      <a:pPr marL="0" marR="0" lvl="0" indent="0" algn="l" rtl="0">
                        <a:lnSpc>
                          <a:spcPct val="100000"/>
                        </a:lnSpc>
                        <a:spcBef>
                          <a:spcPts val="0"/>
                        </a:spcBef>
                        <a:spcAft>
                          <a:spcPts val="0"/>
                        </a:spcAft>
                        <a:buClr>
                          <a:schemeClr val="dk1"/>
                        </a:buClr>
                        <a:buSzPts val="1040"/>
                        <a:buFont typeface="Noto Sans Symbols"/>
                        <a:buNone/>
                      </a:pPr>
                      <a:r>
                        <a:rPr lang="en-US" sz="1300" b="1" i="0" u="none" strike="noStrike" cap="none" dirty="0">
                          <a:solidFill>
                            <a:schemeClr val="bg1"/>
                          </a:solidFill>
                          <a:latin typeface="Trebuchet MS"/>
                          <a:ea typeface="Trebuchet MS"/>
                          <a:cs typeface="Trebuchet MS"/>
                          <a:sym typeface="Trebuchet MS"/>
                        </a:rPr>
                        <a:t>Level</a:t>
                      </a:r>
                      <a:endParaRPr dirty="0">
                        <a:solidFill>
                          <a:schemeClr val="bg1"/>
                        </a:solidFill>
                      </a:endParaRPr>
                    </a:p>
                    <a:p>
                      <a:pPr marL="0" marR="0" lvl="0" indent="0" algn="l" rtl="0">
                        <a:lnSpc>
                          <a:spcPct val="100000"/>
                        </a:lnSpc>
                        <a:spcBef>
                          <a:spcPts val="0"/>
                        </a:spcBef>
                        <a:spcAft>
                          <a:spcPts val="0"/>
                        </a:spcAft>
                        <a:buClr>
                          <a:schemeClr val="dk1"/>
                        </a:buClr>
                        <a:buSzPts val="1040"/>
                        <a:buFont typeface="Noto Sans Symbols"/>
                        <a:buNone/>
                      </a:pPr>
                      <a:r>
                        <a:rPr lang="en-US" sz="1300" b="1" i="0" u="none" strike="noStrike" cap="none" dirty="0">
                          <a:solidFill>
                            <a:schemeClr val="bg1"/>
                          </a:solidFill>
                          <a:latin typeface="Trebuchet MS"/>
                          <a:ea typeface="Trebuchet MS"/>
                          <a:cs typeface="Trebuchet MS"/>
                          <a:sym typeface="Trebuchet MS"/>
                        </a:rPr>
                        <a:t>Performance</a:t>
                      </a:r>
                      <a:endParaRPr dirty="0">
                        <a:solidFill>
                          <a:schemeClr val="bg1"/>
                        </a:solidFill>
                      </a:endParaRPr>
                    </a:p>
                  </a:txBody>
                  <a:tcPr marL="73150" marR="73150" marT="73150" marB="7315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tcPr>
                </a:tc>
                <a:tc>
                  <a:txBody>
                    <a:bodyPr/>
                    <a:lstStyle/>
                    <a:p>
                      <a:pPr marL="0" marR="0" lvl="0" indent="0" algn="l" rtl="0">
                        <a:lnSpc>
                          <a:spcPct val="106000"/>
                        </a:lnSpc>
                        <a:spcBef>
                          <a:spcPts val="0"/>
                        </a:spcBef>
                        <a:spcAft>
                          <a:spcPts val="0"/>
                        </a:spcAft>
                        <a:buClr>
                          <a:schemeClr val="dk1"/>
                        </a:buClr>
                        <a:buSzPts val="880"/>
                        <a:buFont typeface="Noto Sans Symbols"/>
                        <a:buNone/>
                      </a:pPr>
                      <a:endParaRPr sz="1100" b="0" i="0" u="none" strike="noStrike" cap="none" dirty="0">
                        <a:solidFill>
                          <a:schemeClr val="bg1"/>
                        </a:solidFill>
                        <a:latin typeface="Trebuchet MS"/>
                        <a:ea typeface="Trebuchet MS"/>
                        <a:cs typeface="Trebuchet MS"/>
                        <a:sym typeface="Trebuchet MS"/>
                      </a:endParaRPr>
                    </a:p>
                  </a:txBody>
                  <a:tcPr marL="73150" marR="73150" marT="73150" marB="73150">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2700" cap="flat" cmpd="sng" algn="ctr">
                      <a:solidFill>
                        <a:schemeClr val="bg2"/>
                      </a:solidFill>
                      <a:prstDash val="solid"/>
                      <a:round/>
                      <a:headEnd type="none" w="med" len="med"/>
                      <a:tailEnd type="none" w="med" len="med"/>
                    </a:lnT>
                    <a:lnB w="12700" cap="flat" cmpd="sng">
                      <a:solidFill>
                        <a:srgbClr val="336699"/>
                      </a:solidFill>
                      <a:prstDash val="solid"/>
                      <a:round/>
                      <a:headEnd type="none" w="sm" len="sm"/>
                      <a:tailEnd type="none" w="sm" len="sm"/>
                    </a:lnB>
                  </a:tcPr>
                </a:tc>
                <a:tc>
                  <a:txBody>
                    <a:bodyPr/>
                    <a:lstStyle/>
                    <a:p>
                      <a:pPr marL="0" marR="0" lvl="0" indent="0" algn="l" rtl="0">
                        <a:lnSpc>
                          <a:spcPct val="106000"/>
                        </a:lnSpc>
                        <a:spcBef>
                          <a:spcPts val="0"/>
                        </a:spcBef>
                        <a:spcAft>
                          <a:spcPts val="0"/>
                        </a:spcAft>
                        <a:buClr>
                          <a:schemeClr val="dk1"/>
                        </a:buClr>
                        <a:buSzPts val="880"/>
                        <a:buFont typeface="Noto Sans Symbols"/>
                        <a:buNone/>
                      </a:pPr>
                      <a:endParaRPr sz="1100" b="0" i="0" u="none" strike="noStrike" cap="none">
                        <a:solidFill>
                          <a:schemeClr val="bg1"/>
                        </a:solidFill>
                        <a:latin typeface="Trebuchet MS"/>
                        <a:ea typeface="Trebuchet MS"/>
                        <a:cs typeface="Trebuchet MS"/>
                        <a:sym typeface="Trebuchet MS"/>
                      </a:endParaRPr>
                    </a:p>
                  </a:txBody>
                  <a:tcPr marL="73150" marR="73150" marT="73150" marB="73150">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2700" cap="flat" cmpd="sng" algn="ctr">
                      <a:solidFill>
                        <a:schemeClr val="bg2"/>
                      </a:solidFill>
                      <a:prstDash val="solid"/>
                      <a:round/>
                      <a:headEnd type="none" w="med" len="med"/>
                      <a:tailEnd type="none" w="med" len="med"/>
                    </a:lnT>
                    <a:lnB w="12700" cap="flat" cmpd="sng">
                      <a:solidFill>
                        <a:srgbClr val="336699"/>
                      </a:solidFill>
                      <a:prstDash val="solid"/>
                      <a:round/>
                      <a:headEnd type="none" w="sm" len="sm"/>
                      <a:tailEnd type="none" w="sm" len="sm"/>
                    </a:lnB>
                  </a:tcPr>
                </a:tc>
                <a:tc>
                  <a:txBody>
                    <a:bodyPr/>
                    <a:lstStyle/>
                    <a:p>
                      <a:pPr marL="0" marR="0" lvl="0" indent="0" algn="l" rtl="0">
                        <a:lnSpc>
                          <a:spcPct val="106000"/>
                        </a:lnSpc>
                        <a:spcBef>
                          <a:spcPts val="0"/>
                        </a:spcBef>
                        <a:spcAft>
                          <a:spcPts val="0"/>
                        </a:spcAft>
                        <a:buClr>
                          <a:schemeClr val="dk1"/>
                        </a:buClr>
                        <a:buSzPts val="880"/>
                        <a:buFont typeface="Noto Sans Symbols"/>
                        <a:buNone/>
                      </a:pPr>
                      <a:endParaRPr sz="1100" b="0" i="0" u="none" strike="noStrike" cap="none">
                        <a:solidFill>
                          <a:schemeClr val="bg1"/>
                        </a:solidFill>
                        <a:latin typeface="Trebuchet MS"/>
                        <a:ea typeface="Trebuchet MS"/>
                        <a:cs typeface="Trebuchet MS"/>
                        <a:sym typeface="Trebuchet MS"/>
                      </a:endParaRPr>
                    </a:p>
                  </a:txBody>
                  <a:tcPr marL="73150" marR="73150" marT="73150" marB="73150">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2700" cap="flat" cmpd="sng" algn="ctr">
                      <a:solidFill>
                        <a:schemeClr val="bg2"/>
                      </a:solidFill>
                      <a:prstDash val="solid"/>
                      <a:round/>
                      <a:headEnd type="none" w="med" len="med"/>
                      <a:tailEnd type="none" w="med" len="med"/>
                    </a:lnT>
                    <a:lnB w="12700" cap="flat" cmpd="sng">
                      <a:solidFill>
                        <a:srgbClr val="336699"/>
                      </a:solidFill>
                      <a:prstDash val="solid"/>
                      <a:round/>
                      <a:headEnd type="none" w="sm" len="sm"/>
                      <a:tailEnd type="none" w="sm" len="sm"/>
                    </a:lnB>
                  </a:tcPr>
                </a:tc>
                <a:extLst>
                  <a:ext uri="{0D108BD9-81ED-4DB2-BD59-A6C34878D82A}">
                    <a16:rowId xmlns:a16="http://schemas.microsoft.com/office/drawing/2014/main" val="10000"/>
                  </a:ext>
                </a:extLst>
              </a:tr>
              <a:tr h="841875">
                <a:tc>
                  <a:txBody>
                    <a:bodyPr/>
                    <a:lstStyle/>
                    <a:p>
                      <a:pPr marL="0" marR="0" lvl="0" indent="0" algn="l" rtl="0">
                        <a:lnSpc>
                          <a:spcPct val="100000"/>
                        </a:lnSpc>
                        <a:spcBef>
                          <a:spcPts val="0"/>
                        </a:spcBef>
                        <a:spcAft>
                          <a:spcPts val="0"/>
                        </a:spcAft>
                        <a:buClr>
                          <a:schemeClr val="dk1"/>
                        </a:buClr>
                        <a:buSzPts val="1040"/>
                        <a:buFont typeface="Noto Sans Symbols"/>
                        <a:buNone/>
                      </a:pPr>
                      <a:r>
                        <a:rPr lang="en-US" sz="1300" b="1" i="0" u="none" strike="noStrike" cap="none" dirty="0">
                          <a:solidFill>
                            <a:schemeClr val="bg1"/>
                          </a:solidFill>
                          <a:latin typeface="Trebuchet MS"/>
                          <a:ea typeface="Trebuchet MS"/>
                          <a:cs typeface="Trebuchet MS"/>
                          <a:sym typeface="Trebuchet MS"/>
                        </a:rPr>
                        <a:t>Process</a:t>
                      </a:r>
                      <a:endParaRPr dirty="0">
                        <a:solidFill>
                          <a:schemeClr val="bg1"/>
                        </a:solidFill>
                      </a:endParaRPr>
                    </a:p>
                    <a:p>
                      <a:pPr marL="0" marR="0" lvl="0" indent="0" algn="l" rtl="0">
                        <a:lnSpc>
                          <a:spcPct val="100000"/>
                        </a:lnSpc>
                        <a:spcBef>
                          <a:spcPts val="0"/>
                        </a:spcBef>
                        <a:spcAft>
                          <a:spcPts val="0"/>
                        </a:spcAft>
                        <a:buClr>
                          <a:schemeClr val="dk1"/>
                        </a:buClr>
                        <a:buSzPts val="1040"/>
                        <a:buFont typeface="Noto Sans Symbols"/>
                        <a:buNone/>
                      </a:pPr>
                      <a:r>
                        <a:rPr lang="en-US" sz="1300" b="1" i="0" u="none" strike="noStrike" cap="none" dirty="0">
                          <a:solidFill>
                            <a:schemeClr val="bg1"/>
                          </a:solidFill>
                          <a:latin typeface="Trebuchet MS"/>
                          <a:ea typeface="Trebuchet MS"/>
                          <a:cs typeface="Trebuchet MS"/>
                          <a:sym typeface="Trebuchet MS"/>
                        </a:rPr>
                        <a:t>Level Performance</a:t>
                      </a:r>
                      <a:endParaRPr dirty="0">
                        <a:solidFill>
                          <a:schemeClr val="bg1"/>
                        </a:solidFill>
                      </a:endParaRPr>
                    </a:p>
                  </a:txBody>
                  <a:tcPr marL="73150" marR="73150" marT="73150" marB="7315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tcPr>
                </a:tc>
                <a:tc>
                  <a:txBody>
                    <a:bodyPr/>
                    <a:lstStyle/>
                    <a:p>
                      <a:pPr marL="0" marR="0" lvl="0" indent="0" algn="l" rtl="0">
                        <a:lnSpc>
                          <a:spcPct val="106000"/>
                        </a:lnSpc>
                        <a:spcBef>
                          <a:spcPts val="0"/>
                        </a:spcBef>
                        <a:spcAft>
                          <a:spcPts val="0"/>
                        </a:spcAft>
                        <a:buClr>
                          <a:schemeClr val="dk1"/>
                        </a:buClr>
                        <a:buSzPts val="880"/>
                        <a:buFont typeface="Noto Sans Symbols"/>
                        <a:buNone/>
                      </a:pPr>
                      <a:endParaRPr sz="1100" b="0" i="0" u="none" strike="noStrike" cap="none">
                        <a:solidFill>
                          <a:schemeClr val="bg1"/>
                        </a:solidFill>
                        <a:latin typeface="Trebuchet MS"/>
                        <a:ea typeface="Trebuchet MS"/>
                        <a:cs typeface="Trebuchet MS"/>
                        <a:sym typeface="Trebuchet MS"/>
                      </a:endParaRPr>
                    </a:p>
                  </a:txBody>
                  <a:tcPr marL="73150" marR="73150" marT="73150" marB="73150">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2700" cap="flat" cmpd="sng">
                      <a:solidFill>
                        <a:srgbClr val="336699"/>
                      </a:solidFill>
                      <a:prstDash val="solid"/>
                      <a:round/>
                      <a:headEnd type="none" w="sm" len="sm"/>
                      <a:tailEnd type="none" w="sm" len="sm"/>
                    </a:lnT>
                    <a:lnB w="12700" cap="flat" cmpd="sng">
                      <a:solidFill>
                        <a:srgbClr val="336699"/>
                      </a:solidFill>
                      <a:prstDash val="solid"/>
                      <a:round/>
                      <a:headEnd type="none" w="sm" len="sm"/>
                      <a:tailEnd type="none" w="sm" len="sm"/>
                    </a:lnB>
                  </a:tcPr>
                </a:tc>
                <a:tc>
                  <a:txBody>
                    <a:bodyPr/>
                    <a:lstStyle/>
                    <a:p>
                      <a:pPr marL="0" marR="0" lvl="0" indent="0" algn="l" rtl="0">
                        <a:lnSpc>
                          <a:spcPct val="106000"/>
                        </a:lnSpc>
                        <a:spcBef>
                          <a:spcPts val="0"/>
                        </a:spcBef>
                        <a:spcAft>
                          <a:spcPts val="0"/>
                        </a:spcAft>
                        <a:buClr>
                          <a:schemeClr val="dk1"/>
                        </a:buClr>
                        <a:buSzPts val="880"/>
                        <a:buFont typeface="Noto Sans Symbols"/>
                        <a:buNone/>
                      </a:pPr>
                      <a:endParaRPr sz="1100" b="0" i="0" u="none" strike="noStrike" cap="none">
                        <a:solidFill>
                          <a:schemeClr val="bg1"/>
                        </a:solidFill>
                        <a:latin typeface="Trebuchet MS"/>
                        <a:ea typeface="Trebuchet MS"/>
                        <a:cs typeface="Trebuchet MS"/>
                        <a:sym typeface="Trebuchet MS"/>
                      </a:endParaRPr>
                    </a:p>
                  </a:txBody>
                  <a:tcPr marL="73150" marR="73150" marT="73150" marB="73150">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2700" cap="flat" cmpd="sng">
                      <a:solidFill>
                        <a:srgbClr val="336699"/>
                      </a:solidFill>
                      <a:prstDash val="solid"/>
                      <a:round/>
                      <a:headEnd type="none" w="sm" len="sm"/>
                      <a:tailEnd type="none" w="sm" len="sm"/>
                    </a:lnT>
                    <a:lnB w="12700" cap="flat" cmpd="sng">
                      <a:solidFill>
                        <a:srgbClr val="336699"/>
                      </a:solidFill>
                      <a:prstDash val="solid"/>
                      <a:round/>
                      <a:headEnd type="none" w="sm" len="sm"/>
                      <a:tailEnd type="none" w="sm" len="sm"/>
                    </a:lnB>
                  </a:tcPr>
                </a:tc>
                <a:tc>
                  <a:txBody>
                    <a:bodyPr/>
                    <a:lstStyle/>
                    <a:p>
                      <a:pPr marL="0" marR="0" lvl="0" indent="0" algn="l" rtl="0">
                        <a:lnSpc>
                          <a:spcPct val="106000"/>
                        </a:lnSpc>
                        <a:spcBef>
                          <a:spcPts val="0"/>
                        </a:spcBef>
                        <a:spcAft>
                          <a:spcPts val="0"/>
                        </a:spcAft>
                        <a:buClr>
                          <a:schemeClr val="dk1"/>
                        </a:buClr>
                        <a:buSzPts val="880"/>
                        <a:buFont typeface="Noto Sans Symbols"/>
                        <a:buNone/>
                      </a:pPr>
                      <a:endParaRPr sz="1100" b="0" i="0" u="none" strike="noStrike" cap="none" dirty="0">
                        <a:solidFill>
                          <a:schemeClr val="bg1"/>
                        </a:solidFill>
                        <a:latin typeface="Trebuchet MS"/>
                        <a:ea typeface="Trebuchet MS"/>
                        <a:cs typeface="Trebuchet MS"/>
                        <a:sym typeface="Trebuchet MS"/>
                      </a:endParaRPr>
                    </a:p>
                  </a:txBody>
                  <a:tcPr marL="73150" marR="73150" marT="73150" marB="73150">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2700" cap="flat" cmpd="sng">
                      <a:solidFill>
                        <a:srgbClr val="336699"/>
                      </a:solidFill>
                      <a:prstDash val="solid"/>
                      <a:round/>
                      <a:headEnd type="none" w="sm" len="sm"/>
                      <a:tailEnd type="none" w="sm" len="sm"/>
                    </a:lnT>
                    <a:lnB w="12700" cap="flat" cmpd="sng">
                      <a:solidFill>
                        <a:srgbClr val="336699"/>
                      </a:solidFill>
                      <a:prstDash val="solid"/>
                      <a:round/>
                      <a:headEnd type="none" w="sm" len="sm"/>
                      <a:tailEnd type="none" w="sm" len="sm"/>
                    </a:lnB>
                  </a:tcPr>
                </a:tc>
                <a:extLst>
                  <a:ext uri="{0D108BD9-81ED-4DB2-BD59-A6C34878D82A}">
                    <a16:rowId xmlns:a16="http://schemas.microsoft.com/office/drawing/2014/main" val="10001"/>
                  </a:ext>
                </a:extLst>
              </a:tr>
              <a:tr h="836350">
                <a:tc>
                  <a:txBody>
                    <a:bodyPr/>
                    <a:lstStyle/>
                    <a:p>
                      <a:pPr marL="0" marR="0" lvl="0" indent="0" algn="l" rtl="0">
                        <a:lnSpc>
                          <a:spcPct val="100000"/>
                        </a:lnSpc>
                        <a:spcBef>
                          <a:spcPts val="0"/>
                        </a:spcBef>
                        <a:spcAft>
                          <a:spcPts val="0"/>
                        </a:spcAft>
                        <a:buClr>
                          <a:schemeClr val="dk1"/>
                        </a:buClr>
                        <a:buSzPts val="1040"/>
                        <a:buFont typeface="Noto Sans Symbols"/>
                        <a:buNone/>
                      </a:pPr>
                      <a:r>
                        <a:rPr lang="en-US" sz="1300" b="1" i="0" u="none" strike="noStrike" cap="none" dirty="0">
                          <a:solidFill>
                            <a:schemeClr val="bg1"/>
                          </a:solidFill>
                          <a:latin typeface="Trebuchet MS"/>
                          <a:ea typeface="Trebuchet MS"/>
                          <a:cs typeface="Trebuchet MS"/>
                          <a:sym typeface="Trebuchet MS"/>
                        </a:rPr>
                        <a:t>Individual</a:t>
                      </a:r>
                      <a:endParaRPr dirty="0">
                        <a:solidFill>
                          <a:schemeClr val="bg1"/>
                        </a:solidFill>
                      </a:endParaRPr>
                    </a:p>
                    <a:p>
                      <a:pPr marL="0" marR="0" lvl="0" indent="0" algn="l" rtl="0">
                        <a:lnSpc>
                          <a:spcPct val="100000"/>
                        </a:lnSpc>
                        <a:spcBef>
                          <a:spcPts val="0"/>
                        </a:spcBef>
                        <a:spcAft>
                          <a:spcPts val="0"/>
                        </a:spcAft>
                        <a:buClr>
                          <a:schemeClr val="dk1"/>
                        </a:buClr>
                        <a:buSzPts val="1040"/>
                        <a:buFont typeface="Noto Sans Symbols"/>
                        <a:buNone/>
                      </a:pPr>
                      <a:r>
                        <a:rPr lang="en-US" sz="1300" b="1" i="0" u="none" strike="noStrike" cap="none" dirty="0">
                          <a:solidFill>
                            <a:schemeClr val="bg1"/>
                          </a:solidFill>
                          <a:latin typeface="Trebuchet MS"/>
                          <a:ea typeface="Trebuchet MS"/>
                          <a:cs typeface="Trebuchet MS"/>
                          <a:sym typeface="Trebuchet MS"/>
                        </a:rPr>
                        <a:t>Level Performance</a:t>
                      </a:r>
                      <a:endParaRPr dirty="0">
                        <a:solidFill>
                          <a:schemeClr val="bg1"/>
                        </a:solidFill>
                      </a:endParaRPr>
                    </a:p>
                  </a:txBody>
                  <a:tcPr marL="73150" marR="73150" marT="73150" marB="7315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2700" cap="flat" cmpd="sng" algn="ctr">
                      <a:solidFill>
                        <a:srgbClr val="7F7F7F"/>
                      </a:solidFill>
                      <a:prstDash val="solid"/>
                      <a:round/>
                      <a:headEnd type="none" w="med" len="med"/>
                      <a:tailEnd type="none" w="med" len="med"/>
                    </a:lnT>
                    <a:lnB w="12700" cap="flat" cmpd="sng">
                      <a:solidFill>
                        <a:srgbClr val="336699"/>
                      </a:solidFill>
                      <a:prstDash val="solid"/>
                      <a:round/>
                      <a:headEnd type="none" w="sm" len="sm"/>
                      <a:tailEnd type="none" w="sm" len="sm"/>
                    </a:lnB>
                  </a:tcPr>
                </a:tc>
                <a:tc>
                  <a:txBody>
                    <a:bodyPr/>
                    <a:lstStyle/>
                    <a:p>
                      <a:pPr marL="0" marR="0" lvl="0" indent="0" algn="l" rtl="0">
                        <a:lnSpc>
                          <a:spcPct val="106000"/>
                        </a:lnSpc>
                        <a:spcBef>
                          <a:spcPts val="0"/>
                        </a:spcBef>
                        <a:spcAft>
                          <a:spcPts val="0"/>
                        </a:spcAft>
                        <a:buClr>
                          <a:schemeClr val="dk1"/>
                        </a:buClr>
                        <a:buSzPts val="880"/>
                        <a:buFont typeface="Noto Sans Symbols"/>
                        <a:buNone/>
                      </a:pPr>
                      <a:endParaRPr sz="1100" b="0" i="0" u="none" strike="noStrike" cap="none" dirty="0">
                        <a:solidFill>
                          <a:schemeClr val="bg1"/>
                        </a:solidFill>
                        <a:latin typeface="Trebuchet MS"/>
                        <a:ea typeface="Trebuchet MS"/>
                        <a:cs typeface="Trebuchet MS"/>
                        <a:sym typeface="Trebuchet MS"/>
                      </a:endParaRPr>
                    </a:p>
                  </a:txBody>
                  <a:tcPr marL="73150" marR="73150" marT="73150" marB="73150">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2700" cap="flat" cmpd="sng">
                      <a:solidFill>
                        <a:srgbClr val="336699"/>
                      </a:solidFill>
                      <a:prstDash val="solid"/>
                      <a:round/>
                      <a:headEnd type="none" w="sm" len="sm"/>
                      <a:tailEnd type="none" w="sm" len="sm"/>
                    </a:lnT>
                    <a:lnB w="12700" cap="flat" cmpd="sng">
                      <a:solidFill>
                        <a:srgbClr val="336699"/>
                      </a:solidFill>
                      <a:prstDash val="solid"/>
                      <a:round/>
                      <a:headEnd type="none" w="sm" len="sm"/>
                      <a:tailEnd type="none" w="sm" len="sm"/>
                    </a:lnB>
                  </a:tcPr>
                </a:tc>
                <a:tc>
                  <a:txBody>
                    <a:bodyPr/>
                    <a:lstStyle/>
                    <a:p>
                      <a:pPr marL="0" marR="0" lvl="0" indent="0" algn="l" rtl="0">
                        <a:lnSpc>
                          <a:spcPct val="106000"/>
                        </a:lnSpc>
                        <a:spcBef>
                          <a:spcPts val="0"/>
                        </a:spcBef>
                        <a:spcAft>
                          <a:spcPts val="0"/>
                        </a:spcAft>
                        <a:buClr>
                          <a:schemeClr val="dk1"/>
                        </a:buClr>
                        <a:buSzPts val="880"/>
                        <a:buFont typeface="Noto Sans Symbols"/>
                        <a:buNone/>
                      </a:pPr>
                      <a:endParaRPr sz="1100" b="0" i="0" u="none" strike="noStrike" cap="none">
                        <a:solidFill>
                          <a:schemeClr val="bg1"/>
                        </a:solidFill>
                        <a:latin typeface="Trebuchet MS"/>
                        <a:ea typeface="Trebuchet MS"/>
                        <a:cs typeface="Trebuchet MS"/>
                        <a:sym typeface="Trebuchet MS"/>
                      </a:endParaRPr>
                    </a:p>
                  </a:txBody>
                  <a:tcPr marL="73150" marR="73150" marT="73150" marB="73150">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2700" cap="flat" cmpd="sng">
                      <a:solidFill>
                        <a:srgbClr val="336699"/>
                      </a:solidFill>
                      <a:prstDash val="solid"/>
                      <a:round/>
                      <a:headEnd type="none" w="sm" len="sm"/>
                      <a:tailEnd type="none" w="sm" len="sm"/>
                    </a:lnT>
                    <a:lnB w="12700" cap="flat" cmpd="sng">
                      <a:solidFill>
                        <a:srgbClr val="336699"/>
                      </a:solidFill>
                      <a:prstDash val="solid"/>
                      <a:round/>
                      <a:headEnd type="none" w="sm" len="sm"/>
                      <a:tailEnd type="none" w="sm" len="sm"/>
                    </a:lnB>
                  </a:tcPr>
                </a:tc>
                <a:tc>
                  <a:txBody>
                    <a:bodyPr/>
                    <a:lstStyle/>
                    <a:p>
                      <a:pPr marL="0" marR="0" lvl="0" indent="0" algn="l" rtl="0">
                        <a:lnSpc>
                          <a:spcPct val="106000"/>
                        </a:lnSpc>
                        <a:spcBef>
                          <a:spcPts val="0"/>
                        </a:spcBef>
                        <a:spcAft>
                          <a:spcPts val="0"/>
                        </a:spcAft>
                        <a:buClr>
                          <a:schemeClr val="dk1"/>
                        </a:buClr>
                        <a:buSzPts val="880"/>
                        <a:buFont typeface="Noto Sans Symbols"/>
                        <a:buNone/>
                      </a:pPr>
                      <a:endParaRPr sz="1100" b="0" i="0" u="none" strike="noStrike" cap="none" dirty="0">
                        <a:solidFill>
                          <a:schemeClr val="bg1"/>
                        </a:solidFill>
                        <a:latin typeface="Trebuchet MS"/>
                        <a:ea typeface="Trebuchet MS"/>
                        <a:cs typeface="Trebuchet MS"/>
                        <a:sym typeface="Trebuchet MS"/>
                      </a:endParaRPr>
                    </a:p>
                  </a:txBody>
                  <a:tcPr marL="73150" marR="73150" marT="73150" marB="73150">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2700" cap="flat" cmpd="sng">
                      <a:solidFill>
                        <a:srgbClr val="336699"/>
                      </a:solidFill>
                      <a:prstDash val="solid"/>
                      <a:round/>
                      <a:headEnd type="none" w="sm" len="sm"/>
                      <a:tailEnd type="none" w="sm" len="sm"/>
                    </a:lnT>
                    <a:lnB w="12700" cap="flat" cmpd="sng">
                      <a:solidFill>
                        <a:srgbClr val="336699"/>
                      </a:solidFill>
                      <a:prstDash val="solid"/>
                      <a:round/>
                      <a:headEnd type="none" w="sm" len="sm"/>
                      <a:tailEnd type="none" w="sm" len="sm"/>
                    </a:lnB>
                  </a:tcPr>
                </a:tc>
                <a:extLst>
                  <a:ext uri="{0D108BD9-81ED-4DB2-BD59-A6C34878D82A}">
                    <a16:rowId xmlns:a16="http://schemas.microsoft.com/office/drawing/2014/main" val="10002"/>
                  </a:ext>
                </a:extLst>
              </a:tr>
            </a:tbl>
          </a:graphicData>
        </a:graphic>
      </p:graphicFrame>
      <p:sp>
        <p:nvSpPr>
          <p:cNvPr id="363" name="Google Shape;363;p4"/>
          <p:cNvSpPr txBox="1"/>
          <p:nvPr/>
        </p:nvSpPr>
        <p:spPr>
          <a:xfrm>
            <a:off x="2514600" y="5377711"/>
            <a:ext cx="2314705" cy="553998"/>
          </a:xfrm>
          <a:prstGeom prst="rect">
            <a:avLst/>
          </a:prstGeom>
          <a:noFill/>
          <a:ln>
            <a:noFill/>
          </a:ln>
        </p:spPr>
        <p:txBody>
          <a:bodyPr spcFirstLastPara="1" wrap="square" lIns="0" tIns="0" rIns="0" bIns="0" anchor="b" anchorCtr="0">
            <a:spAutoFit/>
          </a:bodyPr>
          <a:lstStyle/>
          <a:p>
            <a:pPr marL="0" marR="0" lvl="0" indent="0" algn="ctr" rtl="0">
              <a:spcBef>
                <a:spcPts val="0"/>
              </a:spcBef>
              <a:spcAft>
                <a:spcPts val="0"/>
              </a:spcAft>
              <a:buNone/>
            </a:pPr>
            <a:r>
              <a:rPr lang="en-US" sz="1200" b="1" dirty="0">
                <a:solidFill>
                  <a:schemeClr val="bg1"/>
                </a:solidFill>
                <a:latin typeface="Trebuchet MS"/>
                <a:ea typeface="Trebuchet MS"/>
                <a:cs typeface="Trebuchet MS"/>
                <a:sym typeface="Trebuchet MS"/>
              </a:rPr>
              <a:t>KPI goals and targets derived from business value drivers inform curriculum design…</a:t>
            </a:r>
            <a:endParaRPr sz="1200" b="1" dirty="0">
              <a:solidFill>
                <a:schemeClr val="bg1"/>
              </a:solidFill>
              <a:latin typeface="Trebuchet MS"/>
              <a:ea typeface="Trebuchet MS"/>
              <a:cs typeface="Trebuchet MS"/>
              <a:sym typeface="Trebuchet MS"/>
            </a:endParaRPr>
          </a:p>
        </p:txBody>
      </p:sp>
      <p:sp>
        <p:nvSpPr>
          <p:cNvPr id="364" name="Google Shape;364;p4"/>
          <p:cNvSpPr txBox="1"/>
          <p:nvPr/>
        </p:nvSpPr>
        <p:spPr>
          <a:xfrm>
            <a:off x="4880657" y="5377711"/>
            <a:ext cx="2133604" cy="553998"/>
          </a:xfrm>
          <a:prstGeom prst="rect">
            <a:avLst/>
          </a:prstGeom>
          <a:noFill/>
          <a:ln>
            <a:noFill/>
          </a:ln>
        </p:spPr>
        <p:txBody>
          <a:bodyPr spcFirstLastPara="1" wrap="square" lIns="0" tIns="0" rIns="0" bIns="0" anchor="b" anchorCtr="0">
            <a:spAutoFit/>
          </a:bodyPr>
          <a:lstStyle/>
          <a:p>
            <a:pPr marL="0" marR="0" lvl="0" indent="0" algn="ctr" rtl="0">
              <a:spcBef>
                <a:spcPts val="0"/>
              </a:spcBef>
              <a:spcAft>
                <a:spcPts val="0"/>
              </a:spcAft>
              <a:buNone/>
            </a:pPr>
            <a:r>
              <a:rPr lang="en-US" sz="1200" b="1" dirty="0">
                <a:solidFill>
                  <a:schemeClr val="bg1"/>
                </a:solidFill>
                <a:latin typeface="Trebuchet MS"/>
                <a:ea typeface="Trebuchet MS"/>
                <a:cs typeface="Trebuchet MS"/>
                <a:sym typeface="Trebuchet MS"/>
              </a:rPr>
              <a:t>…tailored curricula drive positive results across the organization</a:t>
            </a:r>
            <a:endParaRPr sz="1200" b="1" dirty="0">
              <a:solidFill>
                <a:schemeClr val="bg1"/>
              </a:solidFill>
              <a:latin typeface="Trebuchet MS"/>
              <a:ea typeface="Trebuchet MS"/>
              <a:cs typeface="Trebuchet MS"/>
              <a:sym typeface="Trebuchet MS"/>
            </a:endParaRPr>
          </a:p>
        </p:txBody>
      </p:sp>
      <p:pic>
        <p:nvPicPr>
          <p:cNvPr id="366" name="Google Shape;366;p4"/>
          <p:cNvPicPr preferRelativeResize="0"/>
          <p:nvPr/>
        </p:nvPicPr>
        <p:blipFill rotWithShape="1">
          <a:blip r:embed="rId3">
            <a:alphaModFix/>
          </a:blip>
          <a:srcRect/>
          <a:stretch/>
        </p:blipFill>
        <p:spPr>
          <a:xfrm>
            <a:off x="4042455" y="2998165"/>
            <a:ext cx="1866903" cy="1958081"/>
          </a:xfrm>
          <a:prstGeom prst="rect">
            <a:avLst/>
          </a:prstGeom>
          <a:noFill/>
          <a:ln>
            <a:noFill/>
          </a:ln>
        </p:spPr>
      </p:pic>
      <p:grpSp>
        <p:nvGrpSpPr>
          <p:cNvPr id="367" name="Google Shape;367;p4"/>
          <p:cNvGrpSpPr/>
          <p:nvPr/>
        </p:nvGrpSpPr>
        <p:grpSpPr>
          <a:xfrm>
            <a:off x="2166753" y="3056770"/>
            <a:ext cx="1682662" cy="1821951"/>
            <a:chOff x="1539902" y="2514600"/>
            <a:chExt cx="2163418" cy="2375231"/>
          </a:xfrm>
        </p:grpSpPr>
        <p:sp>
          <p:nvSpPr>
            <p:cNvPr id="368" name="Google Shape;368;p4"/>
            <p:cNvSpPr/>
            <p:nvPr/>
          </p:nvSpPr>
          <p:spPr>
            <a:xfrm>
              <a:off x="2122995" y="3039671"/>
              <a:ext cx="237878" cy="210490"/>
            </a:xfrm>
            <a:prstGeom prst="rect">
              <a:avLst/>
            </a:prstGeom>
            <a:solidFill>
              <a:schemeClr val="lt1"/>
            </a:solidFill>
            <a:ln w="9525" cap="flat" cmpd="sng">
              <a:solidFill>
                <a:schemeClr val="dk1"/>
              </a:solidFill>
              <a:prstDash val="solid"/>
              <a:miter lim="800000"/>
              <a:headEnd type="none" w="sm" len="sm"/>
              <a:tailEnd type="none" w="sm" len="sm"/>
            </a:ln>
          </p:spPr>
          <p:txBody>
            <a:bodyPr spcFirstLastPara="1" wrap="square" lIns="18000" tIns="18000" rIns="18000" bIns="18000" anchor="ctr" anchorCtr="0">
              <a:noAutofit/>
            </a:bodyPr>
            <a:lstStyle/>
            <a:p>
              <a:pPr marL="0" marR="0" lvl="0" indent="0" algn="ctr" rtl="0">
                <a:lnSpc>
                  <a:spcPct val="100000"/>
                </a:lnSpc>
                <a:spcBef>
                  <a:spcPts val="0"/>
                </a:spcBef>
                <a:spcAft>
                  <a:spcPts val="0"/>
                </a:spcAft>
                <a:buClr>
                  <a:schemeClr val="dk1"/>
                </a:buClr>
                <a:buSzPts val="900"/>
                <a:buFont typeface="Calibri"/>
                <a:buNone/>
              </a:pPr>
              <a:endParaRPr sz="900" i="0" u="none" strike="noStrike" cap="none" baseline="-25000">
                <a:solidFill>
                  <a:srgbClr val="003366"/>
                </a:solidFill>
                <a:latin typeface="Trebuchet MS"/>
                <a:ea typeface="Trebuchet MS"/>
                <a:cs typeface="Trebuchet MS"/>
                <a:sym typeface="Trebuchet MS"/>
              </a:endParaRPr>
            </a:p>
          </p:txBody>
        </p:sp>
        <p:sp>
          <p:nvSpPr>
            <p:cNvPr id="369" name="Google Shape;369;p4"/>
            <p:cNvSpPr/>
            <p:nvPr/>
          </p:nvSpPr>
          <p:spPr>
            <a:xfrm>
              <a:off x="3007996" y="3039671"/>
              <a:ext cx="237391" cy="210490"/>
            </a:xfrm>
            <a:prstGeom prst="rect">
              <a:avLst/>
            </a:prstGeom>
            <a:solidFill>
              <a:schemeClr val="lt1"/>
            </a:solidFill>
            <a:ln w="9525" cap="flat" cmpd="sng">
              <a:solidFill>
                <a:schemeClr val="dk1"/>
              </a:solidFill>
              <a:prstDash val="solid"/>
              <a:miter lim="800000"/>
              <a:headEnd type="none" w="sm" len="sm"/>
              <a:tailEnd type="none" w="sm" len="sm"/>
            </a:ln>
          </p:spPr>
          <p:txBody>
            <a:bodyPr spcFirstLastPara="1" wrap="square" lIns="18000" tIns="18000" rIns="18000" bIns="18000" anchor="ctr" anchorCtr="0">
              <a:noAutofit/>
            </a:bodyPr>
            <a:lstStyle/>
            <a:p>
              <a:pPr marL="0" marR="0" lvl="0" indent="0" algn="ctr" rtl="0">
                <a:spcBef>
                  <a:spcPts val="0"/>
                </a:spcBef>
                <a:spcAft>
                  <a:spcPts val="0"/>
                </a:spcAft>
                <a:buNone/>
              </a:pPr>
              <a:endParaRPr sz="900" i="0" u="none" strike="noStrike" cap="none">
                <a:solidFill>
                  <a:srgbClr val="003366"/>
                </a:solidFill>
                <a:latin typeface="Trebuchet MS"/>
                <a:ea typeface="Trebuchet MS"/>
                <a:cs typeface="Trebuchet MS"/>
                <a:sym typeface="Trebuchet MS"/>
              </a:endParaRPr>
            </a:p>
          </p:txBody>
        </p:sp>
        <p:sp>
          <p:nvSpPr>
            <p:cNvPr id="370" name="Google Shape;370;p4"/>
            <p:cNvSpPr/>
            <p:nvPr/>
          </p:nvSpPr>
          <p:spPr>
            <a:xfrm>
              <a:off x="2494057" y="2514600"/>
              <a:ext cx="388989" cy="214364"/>
            </a:xfrm>
            <a:prstGeom prst="rect">
              <a:avLst/>
            </a:prstGeom>
            <a:solidFill>
              <a:schemeClr val="lt1"/>
            </a:solidFill>
            <a:ln w="9525" cap="flat" cmpd="sng">
              <a:solidFill>
                <a:schemeClr val="dk1"/>
              </a:solidFill>
              <a:prstDash val="solid"/>
              <a:miter lim="800000"/>
              <a:headEnd type="none" w="sm" len="sm"/>
              <a:tailEnd type="none" w="sm" len="sm"/>
            </a:ln>
          </p:spPr>
          <p:txBody>
            <a:bodyPr spcFirstLastPara="1" wrap="square" lIns="18000" tIns="18000" rIns="18000" bIns="18000" anchor="ctr" anchorCtr="0">
              <a:noAutofit/>
            </a:bodyPr>
            <a:lstStyle/>
            <a:p>
              <a:pPr marL="0" marR="0" lvl="0" indent="0" algn="ctr" rtl="0">
                <a:spcBef>
                  <a:spcPts val="0"/>
                </a:spcBef>
                <a:spcAft>
                  <a:spcPts val="0"/>
                </a:spcAft>
                <a:buNone/>
              </a:pPr>
              <a:r>
                <a:rPr lang="en-US" sz="900">
                  <a:solidFill>
                    <a:schemeClr val="dk1"/>
                  </a:solidFill>
                  <a:latin typeface="Trebuchet MS"/>
                  <a:ea typeface="Trebuchet MS"/>
                  <a:cs typeface="Trebuchet MS"/>
                  <a:sym typeface="Trebuchet MS"/>
                </a:rPr>
                <a:t>KPI</a:t>
              </a:r>
              <a:endParaRPr sz="900" baseline="-25000">
                <a:solidFill>
                  <a:schemeClr val="dk1"/>
                </a:solidFill>
                <a:latin typeface="Trebuchet MS"/>
                <a:ea typeface="Trebuchet MS"/>
                <a:cs typeface="Trebuchet MS"/>
                <a:sym typeface="Trebuchet MS"/>
              </a:endParaRPr>
            </a:p>
          </p:txBody>
        </p:sp>
        <p:cxnSp>
          <p:nvCxnSpPr>
            <p:cNvPr id="371" name="Google Shape;371;p4"/>
            <p:cNvCxnSpPr>
              <a:stCxn id="368" idx="0"/>
              <a:endCxn id="370" idx="2"/>
            </p:cNvCxnSpPr>
            <p:nvPr/>
          </p:nvCxnSpPr>
          <p:spPr>
            <a:xfrm rot="-5400000">
              <a:off x="2309884" y="2660921"/>
              <a:ext cx="310800" cy="446700"/>
            </a:xfrm>
            <a:prstGeom prst="bentConnector3">
              <a:avLst>
                <a:gd name="adj1" fmla="val 50000"/>
              </a:avLst>
            </a:prstGeom>
            <a:noFill/>
            <a:ln w="9525" cap="flat" cmpd="sng">
              <a:solidFill>
                <a:schemeClr val="bg1"/>
              </a:solidFill>
              <a:prstDash val="solid"/>
              <a:miter lim="800000"/>
              <a:headEnd type="none" w="med" len="med"/>
              <a:tailEnd type="none" w="med" len="med"/>
            </a:ln>
          </p:spPr>
        </p:cxnSp>
        <p:cxnSp>
          <p:nvCxnSpPr>
            <p:cNvPr id="372" name="Google Shape;372;p4"/>
            <p:cNvCxnSpPr>
              <a:stCxn id="369" idx="0"/>
              <a:endCxn id="370" idx="2"/>
            </p:cNvCxnSpPr>
            <p:nvPr/>
          </p:nvCxnSpPr>
          <p:spPr>
            <a:xfrm rot="5400000" flipH="1">
              <a:off x="2752292" y="2665271"/>
              <a:ext cx="310800" cy="438000"/>
            </a:xfrm>
            <a:prstGeom prst="bentConnector3">
              <a:avLst>
                <a:gd name="adj1" fmla="val 50000"/>
              </a:avLst>
            </a:prstGeom>
            <a:noFill/>
            <a:ln w="9525" cap="flat" cmpd="sng">
              <a:solidFill>
                <a:schemeClr val="bg1"/>
              </a:solidFill>
              <a:prstDash val="solid"/>
              <a:miter lim="800000"/>
              <a:headEnd type="none" w="med" len="med"/>
              <a:tailEnd type="none" w="med" len="med"/>
            </a:ln>
          </p:spPr>
        </p:cxnSp>
        <p:sp>
          <p:nvSpPr>
            <p:cNvPr id="373" name="Google Shape;373;p4"/>
            <p:cNvSpPr/>
            <p:nvPr/>
          </p:nvSpPr>
          <p:spPr>
            <a:xfrm>
              <a:off x="2861981" y="3733800"/>
              <a:ext cx="237878" cy="210490"/>
            </a:xfrm>
            <a:prstGeom prst="rect">
              <a:avLst/>
            </a:prstGeom>
            <a:solidFill>
              <a:schemeClr val="lt1"/>
            </a:solidFill>
            <a:ln w="9525" cap="flat" cmpd="sng">
              <a:solidFill>
                <a:schemeClr val="dk1"/>
              </a:solidFill>
              <a:prstDash val="solid"/>
              <a:miter lim="800000"/>
              <a:headEnd type="none" w="sm" len="sm"/>
              <a:tailEnd type="none" w="sm" len="sm"/>
            </a:ln>
          </p:spPr>
          <p:txBody>
            <a:bodyPr spcFirstLastPara="1" wrap="square" lIns="18000" tIns="18000" rIns="18000" bIns="18000" anchor="ctr" anchorCtr="0">
              <a:noAutofit/>
            </a:bodyPr>
            <a:lstStyle/>
            <a:p>
              <a:pPr marL="0" marR="0" lvl="0" indent="0" algn="ctr" rtl="0">
                <a:spcBef>
                  <a:spcPts val="0"/>
                </a:spcBef>
                <a:spcAft>
                  <a:spcPts val="0"/>
                </a:spcAft>
                <a:buNone/>
              </a:pPr>
              <a:endParaRPr sz="900">
                <a:solidFill>
                  <a:srgbClr val="003366"/>
                </a:solidFill>
                <a:latin typeface="Trebuchet MS"/>
                <a:ea typeface="Trebuchet MS"/>
                <a:cs typeface="Trebuchet MS"/>
                <a:sym typeface="Trebuchet MS"/>
              </a:endParaRPr>
            </a:p>
          </p:txBody>
        </p:sp>
        <p:sp>
          <p:nvSpPr>
            <p:cNvPr id="374" name="Google Shape;374;p4"/>
            <p:cNvSpPr/>
            <p:nvPr/>
          </p:nvSpPr>
          <p:spPr>
            <a:xfrm>
              <a:off x="3143264" y="3733800"/>
              <a:ext cx="237391" cy="210490"/>
            </a:xfrm>
            <a:prstGeom prst="rect">
              <a:avLst/>
            </a:prstGeom>
            <a:solidFill>
              <a:schemeClr val="lt1"/>
            </a:solidFill>
            <a:ln w="9525" cap="flat" cmpd="sng">
              <a:solidFill>
                <a:schemeClr val="dk1"/>
              </a:solidFill>
              <a:prstDash val="solid"/>
              <a:miter lim="800000"/>
              <a:headEnd type="none" w="sm" len="sm"/>
              <a:tailEnd type="none" w="sm" len="sm"/>
            </a:ln>
          </p:spPr>
          <p:txBody>
            <a:bodyPr spcFirstLastPara="1" wrap="square" lIns="18000" tIns="18000" rIns="18000" bIns="18000" anchor="ctr" anchorCtr="0">
              <a:noAutofit/>
            </a:bodyPr>
            <a:lstStyle/>
            <a:p>
              <a:pPr marL="0" marR="0" lvl="0" indent="0" algn="ctr" rtl="0">
                <a:spcBef>
                  <a:spcPts val="0"/>
                </a:spcBef>
                <a:spcAft>
                  <a:spcPts val="0"/>
                </a:spcAft>
                <a:buNone/>
              </a:pPr>
              <a:endParaRPr sz="900">
                <a:solidFill>
                  <a:srgbClr val="003366"/>
                </a:solidFill>
                <a:latin typeface="Trebuchet MS"/>
                <a:ea typeface="Trebuchet MS"/>
                <a:cs typeface="Trebuchet MS"/>
                <a:sym typeface="Trebuchet MS"/>
              </a:endParaRPr>
            </a:p>
          </p:txBody>
        </p:sp>
        <p:cxnSp>
          <p:nvCxnSpPr>
            <p:cNvPr id="375" name="Google Shape;375;p4"/>
            <p:cNvCxnSpPr>
              <a:stCxn id="373" idx="0"/>
              <a:endCxn id="376" idx="2"/>
            </p:cNvCxnSpPr>
            <p:nvPr/>
          </p:nvCxnSpPr>
          <p:spPr>
            <a:xfrm rot="5400000" flipH="1" flipV="1">
              <a:off x="2977607" y="3584715"/>
              <a:ext cx="152401" cy="145771"/>
            </a:xfrm>
            <a:prstGeom prst="bentConnector3">
              <a:avLst>
                <a:gd name="adj1" fmla="val 50000"/>
              </a:avLst>
            </a:prstGeom>
            <a:noFill/>
            <a:ln w="9525" cap="flat" cmpd="sng">
              <a:solidFill>
                <a:schemeClr val="bg1"/>
              </a:solidFill>
              <a:prstDash val="solid"/>
              <a:miter lim="800000"/>
              <a:headEnd type="none" w="med" len="med"/>
              <a:tailEnd type="none" w="med" len="med"/>
            </a:ln>
          </p:spPr>
        </p:cxnSp>
        <p:cxnSp>
          <p:nvCxnSpPr>
            <p:cNvPr id="377" name="Google Shape;377;p4"/>
            <p:cNvCxnSpPr>
              <a:stCxn id="374" idx="0"/>
              <a:endCxn id="376" idx="2"/>
            </p:cNvCxnSpPr>
            <p:nvPr/>
          </p:nvCxnSpPr>
          <p:spPr>
            <a:xfrm rot="16200000" flipV="1">
              <a:off x="3118126" y="3589967"/>
              <a:ext cx="152401" cy="135267"/>
            </a:xfrm>
            <a:prstGeom prst="bentConnector3">
              <a:avLst>
                <a:gd name="adj1" fmla="val 50000"/>
              </a:avLst>
            </a:prstGeom>
            <a:noFill/>
            <a:ln w="9525" cap="flat" cmpd="sng">
              <a:solidFill>
                <a:schemeClr val="bg1"/>
              </a:solidFill>
              <a:prstDash val="solid"/>
              <a:miter lim="800000"/>
              <a:headEnd type="none" w="med" len="med"/>
              <a:tailEnd type="none" w="med" len="med"/>
            </a:ln>
          </p:spPr>
        </p:cxnSp>
        <p:sp>
          <p:nvSpPr>
            <p:cNvPr id="378" name="Google Shape;378;p4"/>
            <p:cNvSpPr/>
            <p:nvPr/>
          </p:nvSpPr>
          <p:spPr>
            <a:xfrm>
              <a:off x="1975600" y="3370910"/>
              <a:ext cx="237878" cy="210490"/>
            </a:xfrm>
            <a:prstGeom prst="rect">
              <a:avLst/>
            </a:prstGeom>
            <a:solidFill>
              <a:schemeClr val="lt1"/>
            </a:solidFill>
            <a:ln w="9525" cap="flat" cmpd="sng">
              <a:solidFill>
                <a:schemeClr val="dk1"/>
              </a:solidFill>
              <a:prstDash val="solid"/>
              <a:miter lim="800000"/>
              <a:headEnd type="none" w="sm" len="sm"/>
              <a:tailEnd type="none" w="sm" len="sm"/>
            </a:ln>
          </p:spPr>
          <p:txBody>
            <a:bodyPr spcFirstLastPara="1" wrap="square" lIns="18000" tIns="18000" rIns="18000" bIns="18000" anchor="ctr" anchorCtr="0">
              <a:noAutofit/>
            </a:bodyPr>
            <a:lstStyle/>
            <a:p>
              <a:pPr marL="0" marR="0" lvl="0" indent="0" algn="ctr" rtl="0">
                <a:lnSpc>
                  <a:spcPct val="100000"/>
                </a:lnSpc>
                <a:spcBef>
                  <a:spcPts val="0"/>
                </a:spcBef>
                <a:spcAft>
                  <a:spcPts val="0"/>
                </a:spcAft>
                <a:buClr>
                  <a:schemeClr val="dk1"/>
                </a:buClr>
                <a:buSzPts val="900"/>
                <a:buFont typeface="Calibri"/>
                <a:buNone/>
              </a:pPr>
              <a:endParaRPr sz="900" i="0" u="none" strike="noStrike" cap="none" baseline="-25000">
                <a:solidFill>
                  <a:srgbClr val="003366"/>
                </a:solidFill>
                <a:latin typeface="Trebuchet MS"/>
                <a:ea typeface="Trebuchet MS"/>
                <a:cs typeface="Trebuchet MS"/>
                <a:sym typeface="Trebuchet MS"/>
              </a:endParaRPr>
            </a:p>
          </p:txBody>
        </p:sp>
        <p:sp>
          <p:nvSpPr>
            <p:cNvPr id="379" name="Google Shape;379;p4"/>
            <p:cNvSpPr/>
            <p:nvPr/>
          </p:nvSpPr>
          <p:spPr>
            <a:xfrm>
              <a:off x="2258700" y="3370910"/>
              <a:ext cx="237391" cy="210490"/>
            </a:xfrm>
            <a:prstGeom prst="rect">
              <a:avLst/>
            </a:prstGeom>
            <a:solidFill>
              <a:schemeClr val="lt1"/>
            </a:solidFill>
            <a:ln w="9525" cap="flat" cmpd="sng">
              <a:solidFill>
                <a:schemeClr val="dk1"/>
              </a:solidFill>
              <a:prstDash val="solid"/>
              <a:miter lim="800000"/>
              <a:headEnd type="none" w="sm" len="sm"/>
              <a:tailEnd type="none" w="sm" len="sm"/>
            </a:ln>
          </p:spPr>
          <p:txBody>
            <a:bodyPr spcFirstLastPara="1" wrap="square" lIns="18000" tIns="18000" rIns="18000" bIns="18000" anchor="ctr" anchorCtr="0">
              <a:noAutofit/>
            </a:bodyPr>
            <a:lstStyle/>
            <a:p>
              <a:pPr marL="0" marR="0" lvl="0" indent="0" algn="ctr" rtl="0">
                <a:spcBef>
                  <a:spcPts val="0"/>
                </a:spcBef>
                <a:spcAft>
                  <a:spcPts val="0"/>
                </a:spcAft>
                <a:buNone/>
              </a:pPr>
              <a:endParaRPr sz="900" i="0" u="none" strike="noStrike" cap="none">
                <a:solidFill>
                  <a:srgbClr val="003366"/>
                </a:solidFill>
                <a:latin typeface="Trebuchet MS"/>
                <a:ea typeface="Trebuchet MS"/>
                <a:cs typeface="Trebuchet MS"/>
                <a:sym typeface="Trebuchet MS"/>
              </a:endParaRPr>
            </a:p>
          </p:txBody>
        </p:sp>
        <p:cxnSp>
          <p:nvCxnSpPr>
            <p:cNvPr id="380" name="Google Shape;380;p4"/>
            <p:cNvCxnSpPr>
              <a:stCxn id="378" idx="0"/>
              <a:endCxn id="368" idx="2"/>
            </p:cNvCxnSpPr>
            <p:nvPr/>
          </p:nvCxnSpPr>
          <p:spPr>
            <a:xfrm rot="-5400000">
              <a:off x="2107889" y="3236960"/>
              <a:ext cx="120600" cy="147300"/>
            </a:xfrm>
            <a:prstGeom prst="bentConnector3">
              <a:avLst>
                <a:gd name="adj1" fmla="val 50000"/>
              </a:avLst>
            </a:prstGeom>
            <a:noFill/>
            <a:ln w="9525" cap="flat" cmpd="sng">
              <a:solidFill>
                <a:schemeClr val="bg1"/>
              </a:solidFill>
              <a:prstDash val="solid"/>
              <a:miter lim="800000"/>
              <a:headEnd type="none" w="med" len="med"/>
              <a:tailEnd type="none" w="med" len="med"/>
            </a:ln>
          </p:spPr>
        </p:cxnSp>
        <p:cxnSp>
          <p:nvCxnSpPr>
            <p:cNvPr id="381" name="Google Shape;381;p4"/>
            <p:cNvCxnSpPr>
              <a:stCxn id="379" idx="0"/>
              <a:endCxn id="368" idx="2"/>
            </p:cNvCxnSpPr>
            <p:nvPr/>
          </p:nvCxnSpPr>
          <p:spPr>
            <a:xfrm rot="5400000" flipH="1">
              <a:off x="2249296" y="3242810"/>
              <a:ext cx="120600" cy="135600"/>
            </a:xfrm>
            <a:prstGeom prst="bentConnector3">
              <a:avLst>
                <a:gd name="adj1" fmla="val 50000"/>
              </a:avLst>
            </a:prstGeom>
            <a:noFill/>
            <a:ln w="9525" cap="flat" cmpd="sng">
              <a:solidFill>
                <a:schemeClr val="bg1"/>
              </a:solidFill>
              <a:prstDash val="solid"/>
              <a:miter lim="800000"/>
              <a:headEnd type="none" w="med" len="med"/>
              <a:tailEnd type="none" w="med" len="med"/>
            </a:ln>
          </p:spPr>
        </p:cxnSp>
        <p:sp>
          <p:nvSpPr>
            <p:cNvPr id="382" name="Google Shape;382;p4"/>
            <p:cNvSpPr/>
            <p:nvPr/>
          </p:nvSpPr>
          <p:spPr>
            <a:xfrm>
              <a:off x="3262397" y="4284670"/>
              <a:ext cx="237878" cy="210490"/>
            </a:xfrm>
            <a:prstGeom prst="rect">
              <a:avLst/>
            </a:prstGeom>
            <a:solidFill>
              <a:schemeClr val="lt1"/>
            </a:solidFill>
            <a:ln w="9525" cap="flat" cmpd="sng">
              <a:solidFill>
                <a:schemeClr val="dk1"/>
              </a:solidFill>
              <a:prstDash val="solid"/>
              <a:miter lim="800000"/>
              <a:headEnd type="none" w="sm" len="sm"/>
              <a:tailEnd type="none" w="sm" len="sm"/>
            </a:ln>
          </p:spPr>
          <p:txBody>
            <a:bodyPr spcFirstLastPara="1" wrap="square" lIns="18000" tIns="18000" rIns="18000" bIns="18000" anchor="ctr" anchorCtr="0">
              <a:noAutofit/>
            </a:bodyPr>
            <a:lstStyle/>
            <a:p>
              <a:pPr marL="0" marR="0" lvl="0" indent="0" algn="ctr" rtl="0">
                <a:spcBef>
                  <a:spcPts val="0"/>
                </a:spcBef>
                <a:spcAft>
                  <a:spcPts val="0"/>
                </a:spcAft>
                <a:buNone/>
              </a:pPr>
              <a:endParaRPr sz="900">
                <a:solidFill>
                  <a:srgbClr val="003366"/>
                </a:solidFill>
                <a:latin typeface="Trebuchet MS"/>
                <a:ea typeface="Trebuchet MS"/>
                <a:cs typeface="Trebuchet MS"/>
                <a:sym typeface="Trebuchet MS"/>
              </a:endParaRPr>
            </a:p>
          </p:txBody>
        </p:sp>
        <p:cxnSp>
          <p:nvCxnSpPr>
            <p:cNvPr id="383" name="Google Shape;383;p4"/>
            <p:cNvCxnSpPr>
              <a:stCxn id="382" idx="0"/>
              <a:endCxn id="373" idx="2"/>
            </p:cNvCxnSpPr>
            <p:nvPr/>
          </p:nvCxnSpPr>
          <p:spPr>
            <a:xfrm rot="16200000" flipV="1">
              <a:off x="3010940" y="3914273"/>
              <a:ext cx="340380" cy="400416"/>
            </a:xfrm>
            <a:prstGeom prst="bentConnector3">
              <a:avLst>
                <a:gd name="adj1" fmla="val 50000"/>
              </a:avLst>
            </a:prstGeom>
            <a:noFill/>
            <a:ln w="9525" cap="flat" cmpd="sng">
              <a:solidFill>
                <a:schemeClr val="bg1"/>
              </a:solidFill>
              <a:prstDash val="solid"/>
              <a:miter lim="800000"/>
              <a:headEnd type="none" w="med" len="med"/>
              <a:tailEnd type="none" w="med" len="med"/>
            </a:ln>
          </p:spPr>
        </p:cxnSp>
        <p:sp>
          <p:nvSpPr>
            <p:cNvPr id="384" name="Google Shape;384;p4"/>
            <p:cNvSpPr/>
            <p:nvPr/>
          </p:nvSpPr>
          <p:spPr>
            <a:xfrm>
              <a:off x="3427673" y="3733800"/>
              <a:ext cx="237878" cy="210490"/>
            </a:xfrm>
            <a:prstGeom prst="rect">
              <a:avLst/>
            </a:prstGeom>
            <a:solidFill>
              <a:schemeClr val="lt1"/>
            </a:solidFill>
            <a:ln w="9525" cap="flat" cmpd="sng">
              <a:solidFill>
                <a:schemeClr val="dk1"/>
              </a:solidFill>
              <a:prstDash val="solid"/>
              <a:miter lim="800000"/>
              <a:headEnd type="none" w="sm" len="sm"/>
              <a:tailEnd type="none" w="sm" len="sm"/>
            </a:ln>
          </p:spPr>
          <p:txBody>
            <a:bodyPr spcFirstLastPara="1" wrap="square" lIns="18000" tIns="18000" rIns="18000" bIns="18000" anchor="ctr" anchorCtr="0">
              <a:noAutofit/>
            </a:bodyPr>
            <a:lstStyle/>
            <a:p>
              <a:pPr marL="0" marR="0" lvl="0" indent="0" algn="ctr" rtl="0">
                <a:spcBef>
                  <a:spcPts val="0"/>
                </a:spcBef>
                <a:spcAft>
                  <a:spcPts val="0"/>
                </a:spcAft>
                <a:buNone/>
              </a:pPr>
              <a:endParaRPr sz="900">
                <a:solidFill>
                  <a:srgbClr val="003366"/>
                </a:solidFill>
                <a:latin typeface="Trebuchet MS"/>
                <a:ea typeface="Trebuchet MS"/>
                <a:cs typeface="Trebuchet MS"/>
                <a:sym typeface="Trebuchet MS"/>
              </a:endParaRPr>
            </a:p>
          </p:txBody>
        </p:sp>
        <p:cxnSp>
          <p:nvCxnSpPr>
            <p:cNvPr id="385" name="Google Shape;385;p4"/>
            <p:cNvCxnSpPr>
              <a:stCxn id="384" idx="0"/>
              <a:endCxn id="376" idx="2"/>
            </p:cNvCxnSpPr>
            <p:nvPr/>
          </p:nvCxnSpPr>
          <p:spPr>
            <a:xfrm rot="5400000" flipH="1">
              <a:off x="3260412" y="3447600"/>
              <a:ext cx="152400" cy="420000"/>
            </a:xfrm>
            <a:prstGeom prst="bentConnector3">
              <a:avLst>
                <a:gd name="adj1" fmla="val 50000"/>
              </a:avLst>
            </a:prstGeom>
            <a:noFill/>
            <a:ln w="9525" cap="flat" cmpd="sng">
              <a:solidFill>
                <a:schemeClr val="bg1"/>
              </a:solidFill>
              <a:prstDash val="solid"/>
              <a:miter lim="800000"/>
              <a:headEnd type="none" w="med" len="med"/>
              <a:tailEnd type="none" w="med" len="med"/>
            </a:ln>
          </p:spPr>
        </p:cxnSp>
        <p:sp>
          <p:nvSpPr>
            <p:cNvPr id="386" name="Google Shape;386;p4"/>
            <p:cNvSpPr/>
            <p:nvPr/>
          </p:nvSpPr>
          <p:spPr>
            <a:xfrm>
              <a:off x="3299126" y="3370910"/>
              <a:ext cx="237878" cy="210490"/>
            </a:xfrm>
            <a:prstGeom prst="rect">
              <a:avLst/>
            </a:prstGeom>
            <a:solidFill>
              <a:schemeClr val="lt1"/>
            </a:solidFill>
            <a:ln w="9525" cap="flat" cmpd="sng">
              <a:solidFill>
                <a:schemeClr val="dk1"/>
              </a:solidFill>
              <a:prstDash val="solid"/>
              <a:miter lim="800000"/>
              <a:headEnd type="none" w="sm" len="sm"/>
              <a:tailEnd type="none" w="sm" len="sm"/>
            </a:ln>
          </p:spPr>
          <p:txBody>
            <a:bodyPr spcFirstLastPara="1" wrap="square" lIns="18000" tIns="18000" rIns="18000" bIns="18000" anchor="ctr" anchorCtr="0">
              <a:noAutofit/>
            </a:bodyPr>
            <a:lstStyle/>
            <a:p>
              <a:pPr marL="0" marR="0" lvl="0" indent="0" algn="ctr" rtl="0">
                <a:spcBef>
                  <a:spcPts val="0"/>
                </a:spcBef>
                <a:spcAft>
                  <a:spcPts val="0"/>
                </a:spcAft>
                <a:buNone/>
              </a:pPr>
              <a:endParaRPr sz="900">
                <a:solidFill>
                  <a:srgbClr val="003366"/>
                </a:solidFill>
                <a:latin typeface="Trebuchet MS"/>
                <a:ea typeface="Trebuchet MS"/>
                <a:cs typeface="Trebuchet MS"/>
                <a:sym typeface="Trebuchet MS"/>
              </a:endParaRPr>
            </a:p>
          </p:txBody>
        </p:sp>
        <p:sp>
          <p:nvSpPr>
            <p:cNvPr id="387" name="Google Shape;387;p4"/>
            <p:cNvSpPr/>
            <p:nvPr/>
          </p:nvSpPr>
          <p:spPr>
            <a:xfrm>
              <a:off x="2723248" y="3370910"/>
              <a:ext cx="237391" cy="210490"/>
            </a:xfrm>
            <a:prstGeom prst="rect">
              <a:avLst/>
            </a:prstGeom>
            <a:solidFill>
              <a:schemeClr val="lt1"/>
            </a:solidFill>
            <a:ln w="9525" cap="flat" cmpd="sng">
              <a:solidFill>
                <a:schemeClr val="dk1"/>
              </a:solidFill>
              <a:prstDash val="solid"/>
              <a:miter lim="800000"/>
              <a:headEnd type="none" w="sm" len="sm"/>
              <a:tailEnd type="none" w="sm" len="sm"/>
            </a:ln>
          </p:spPr>
          <p:txBody>
            <a:bodyPr spcFirstLastPara="1" wrap="square" lIns="18000" tIns="18000" rIns="18000" bIns="18000" anchor="ctr" anchorCtr="0">
              <a:noAutofit/>
            </a:bodyPr>
            <a:lstStyle/>
            <a:p>
              <a:pPr marL="0" marR="0" lvl="0" indent="0" algn="ctr" rtl="0">
                <a:spcBef>
                  <a:spcPts val="0"/>
                </a:spcBef>
                <a:spcAft>
                  <a:spcPts val="0"/>
                </a:spcAft>
                <a:buNone/>
              </a:pPr>
              <a:endParaRPr sz="900">
                <a:solidFill>
                  <a:srgbClr val="003366"/>
                </a:solidFill>
                <a:latin typeface="Trebuchet MS"/>
                <a:ea typeface="Trebuchet MS"/>
                <a:cs typeface="Trebuchet MS"/>
                <a:sym typeface="Trebuchet MS"/>
              </a:endParaRPr>
            </a:p>
          </p:txBody>
        </p:sp>
        <p:cxnSp>
          <p:nvCxnSpPr>
            <p:cNvPr id="388" name="Google Shape;388;p4"/>
            <p:cNvCxnSpPr>
              <a:stCxn id="386" idx="0"/>
              <a:endCxn id="369" idx="2"/>
            </p:cNvCxnSpPr>
            <p:nvPr/>
          </p:nvCxnSpPr>
          <p:spPr>
            <a:xfrm rot="5400000" flipH="1">
              <a:off x="3212115" y="3164960"/>
              <a:ext cx="120600" cy="291300"/>
            </a:xfrm>
            <a:prstGeom prst="bentConnector3">
              <a:avLst>
                <a:gd name="adj1" fmla="val 50000"/>
              </a:avLst>
            </a:prstGeom>
            <a:noFill/>
            <a:ln w="9525" cap="flat" cmpd="sng">
              <a:solidFill>
                <a:schemeClr val="bg1"/>
              </a:solidFill>
              <a:prstDash val="solid"/>
              <a:miter lim="800000"/>
              <a:headEnd type="none" w="med" len="med"/>
              <a:tailEnd type="none" w="med" len="med"/>
            </a:ln>
          </p:spPr>
        </p:cxnSp>
        <p:cxnSp>
          <p:nvCxnSpPr>
            <p:cNvPr id="389" name="Google Shape;389;p4"/>
            <p:cNvCxnSpPr>
              <a:stCxn id="387" idx="0"/>
              <a:endCxn id="369" idx="2"/>
            </p:cNvCxnSpPr>
            <p:nvPr/>
          </p:nvCxnSpPr>
          <p:spPr>
            <a:xfrm rot="-5400000">
              <a:off x="2923994" y="3168260"/>
              <a:ext cx="120600" cy="284700"/>
            </a:xfrm>
            <a:prstGeom prst="bentConnector3">
              <a:avLst>
                <a:gd name="adj1" fmla="val 50000"/>
              </a:avLst>
            </a:prstGeom>
            <a:noFill/>
            <a:ln w="9525" cap="flat" cmpd="sng">
              <a:solidFill>
                <a:schemeClr val="bg1"/>
              </a:solidFill>
              <a:prstDash val="solid"/>
              <a:miter lim="800000"/>
              <a:headEnd type="none" w="med" len="med"/>
              <a:tailEnd type="none" w="med" len="med"/>
            </a:ln>
          </p:spPr>
        </p:cxnSp>
        <p:sp>
          <p:nvSpPr>
            <p:cNvPr id="376" name="Google Shape;376;p4"/>
            <p:cNvSpPr/>
            <p:nvPr/>
          </p:nvSpPr>
          <p:spPr>
            <a:xfrm>
              <a:off x="3007752" y="3370910"/>
              <a:ext cx="237878" cy="210490"/>
            </a:xfrm>
            <a:prstGeom prst="rect">
              <a:avLst/>
            </a:prstGeom>
            <a:solidFill>
              <a:schemeClr val="lt1"/>
            </a:solidFill>
            <a:ln w="9525" cap="flat" cmpd="sng">
              <a:solidFill>
                <a:schemeClr val="dk1"/>
              </a:solidFill>
              <a:prstDash val="solid"/>
              <a:miter lim="800000"/>
              <a:headEnd type="none" w="sm" len="sm"/>
              <a:tailEnd type="none" w="sm" len="sm"/>
            </a:ln>
          </p:spPr>
          <p:txBody>
            <a:bodyPr spcFirstLastPara="1" wrap="square" lIns="18000" tIns="18000" rIns="18000" bIns="18000" anchor="ctr" anchorCtr="0">
              <a:noAutofit/>
            </a:bodyPr>
            <a:lstStyle/>
            <a:p>
              <a:pPr marL="0" marR="0" lvl="0" indent="0" algn="ctr" rtl="0">
                <a:spcBef>
                  <a:spcPts val="0"/>
                </a:spcBef>
                <a:spcAft>
                  <a:spcPts val="0"/>
                </a:spcAft>
                <a:buNone/>
              </a:pPr>
              <a:endParaRPr sz="900" baseline="-25000">
                <a:solidFill>
                  <a:srgbClr val="003366"/>
                </a:solidFill>
                <a:latin typeface="Trebuchet MS"/>
                <a:ea typeface="Trebuchet MS"/>
                <a:cs typeface="Trebuchet MS"/>
                <a:sym typeface="Trebuchet MS"/>
              </a:endParaRPr>
            </a:p>
          </p:txBody>
        </p:sp>
        <p:cxnSp>
          <p:nvCxnSpPr>
            <p:cNvPr id="390" name="Google Shape;390;p4"/>
            <p:cNvCxnSpPr>
              <a:stCxn id="376" idx="0"/>
              <a:endCxn id="369" idx="2"/>
            </p:cNvCxnSpPr>
            <p:nvPr/>
          </p:nvCxnSpPr>
          <p:spPr>
            <a:xfrm rot="-5400000">
              <a:off x="3066691" y="3310310"/>
              <a:ext cx="120600" cy="600"/>
            </a:xfrm>
            <a:prstGeom prst="bentConnector3">
              <a:avLst>
                <a:gd name="adj1" fmla="val 50000"/>
              </a:avLst>
            </a:prstGeom>
            <a:noFill/>
            <a:ln w="9525" cap="flat" cmpd="sng">
              <a:solidFill>
                <a:schemeClr val="bg1"/>
              </a:solidFill>
              <a:prstDash val="solid"/>
              <a:miter lim="800000"/>
              <a:headEnd type="none" w="med" len="med"/>
              <a:tailEnd type="none" w="med" len="med"/>
            </a:ln>
          </p:spPr>
        </p:cxnSp>
        <p:sp>
          <p:nvSpPr>
            <p:cNvPr id="391" name="Google Shape;391;p4"/>
            <p:cNvSpPr/>
            <p:nvPr/>
          </p:nvSpPr>
          <p:spPr>
            <a:xfrm>
              <a:off x="1676400" y="3733800"/>
              <a:ext cx="237878" cy="210490"/>
            </a:xfrm>
            <a:prstGeom prst="rect">
              <a:avLst/>
            </a:prstGeom>
            <a:solidFill>
              <a:schemeClr val="lt1"/>
            </a:solidFill>
            <a:ln w="9525" cap="flat" cmpd="sng">
              <a:solidFill>
                <a:schemeClr val="dk1"/>
              </a:solidFill>
              <a:prstDash val="solid"/>
              <a:miter lim="800000"/>
              <a:headEnd type="none" w="sm" len="sm"/>
              <a:tailEnd type="none" w="sm" len="sm"/>
            </a:ln>
          </p:spPr>
          <p:txBody>
            <a:bodyPr spcFirstLastPara="1" wrap="square" lIns="18000" tIns="18000" rIns="18000" bIns="18000" anchor="ctr" anchorCtr="0">
              <a:noAutofit/>
            </a:bodyPr>
            <a:lstStyle/>
            <a:p>
              <a:pPr marL="0" marR="0" lvl="0" indent="0" algn="ctr" rtl="0">
                <a:spcBef>
                  <a:spcPts val="0"/>
                </a:spcBef>
                <a:spcAft>
                  <a:spcPts val="0"/>
                </a:spcAft>
                <a:buNone/>
              </a:pPr>
              <a:endParaRPr sz="900">
                <a:solidFill>
                  <a:srgbClr val="003366"/>
                </a:solidFill>
                <a:latin typeface="Trebuchet MS"/>
                <a:ea typeface="Trebuchet MS"/>
                <a:cs typeface="Trebuchet MS"/>
                <a:sym typeface="Trebuchet MS"/>
              </a:endParaRPr>
            </a:p>
          </p:txBody>
        </p:sp>
        <p:sp>
          <p:nvSpPr>
            <p:cNvPr id="392" name="Google Shape;392;p4"/>
            <p:cNvSpPr/>
            <p:nvPr/>
          </p:nvSpPr>
          <p:spPr>
            <a:xfrm>
              <a:off x="1975600" y="3733800"/>
              <a:ext cx="237391" cy="210490"/>
            </a:xfrm>
            <a:prstGeom prst="rect">
              <a:avLst/>
            </a:prstGeom>
            <a:solidFill>
              <a:schemeClr val="lt1"/>
            </a:solidFill>
            <a:ln w="9525" cap="flat" cmpd="sng">
              <a:solidFill>
                <a:schemeClr val="dk1"/>
              </a:solidFill>
              <a:prstDash val="solid"/>
              <a:miter lim="800000"/>
              <a:headEnd type="none" w="sm" len="sm"/>
              <a:tailEnd type="none" w="sm" len="sm"/>
            </a:ln>
          </p:spPr>
          <p:txBody>
            <a:bodyPr spcFirstLastPara="1" wrap="square" lIns="18000" tIns="18000" rIns="18000" bIns="18000" anchor="ctr" anchorCtr="0">
              <a:noAutofit/>
            </a:bodyPr>
            <a:lstStyle/>
            <a:p>
              <a:pPr marL="0" marR="0" lvl="0" indent="0" algn="ctr" rtl="0">
                <a:spcBef>
                  <a:spcPts val="0"/>
                </a:spcBef>
                <a:spcAft>
                  <a:spcPts val="0"/>
                </a:spcAft>
                <a:buNone/>
              </a:pPr>
              <a:endParaRPr sz="900">
                <a:solidFill>
                  <a:srgbClr val="003366"/>
                </a:solidFill>
                <a:latin typeface="Trebuchet MS"/>
                <a:ea typeface="Trebuchet MS"/>
                <a:cs typeface="Trebuchet MS"/>
                <a:sym typeface="Trebuchet MS"/>
              </a:endParaRPr>
            </a:p>
          </p:txBody>
        </p:sp>
        <p:cxnSp>
          <p:nvCxnSpPr>
            <p:cNvPr id="393" name="Google Shape;393;p4"/>
            <p:cNvCxnSpPr>
              <a:stCxn id="391" idx="0"/>
              <a:endCxn id="378" idx="2"/>
            </p:cNvCxnSpPr>
            <p:nvPr/>
          </p:nvCxnSpPr>
          <p:spPr>
            <a:xfrm rot="-5400000">
              <a:off x="1868689" y="3508050"/>
              <a:ext cx="152400" cy="299100"/>
            </a:xfrm>
            <a:prstGeom prst="bentConnector3">
              <a:avLst>
                <a:gd name="adj1" fmla="val 50000"/>
              </a:avLst>
            </a:prstGeom>
            <a:noFill/>
            <a:ln w="9525" cap="flat" cmpd="sng">
              <a:solidFill>
                <a:schemeClr val="bg1"/>
              </a:solidFill>
              <a:prstDash val="solid"/>
              <a:miter lim="800000"/>
              <a:headEnd type="none" w="med" len="med"/>
              <a:tailEnd type="none" w="med" len="med"/>
            </a:ln>
          </p:spPr>
        </p:cxnSp>
        <p:cxnSp>
          <p:nvCxnSpPr>
            <p:cNvPr id="394" name="Google Shape;394;p4"/>
            <p:cNvCxnSpPr>
              <a:stCxn id="392" idx="0"/>
              <a:endCxn id="378" idx="2"/>
            </p:cNvCxnSpPr>
            <p:nvPr/>
          </p:nvCxnSpPr>
          <p:spPr>
            <a:xfrm rot="-5400000">
              <a:off x="2018396" y="3657300"/>
              <a:ext cx="152400" cy="600"/>
            </a:xfrm>
            <a:prstGeom prst="bentConnector3">
              <a:avLst>
                <a:gd name="adj1" fmla="val 50000"/>
              </a:avLst>
            </a:prstGeom>
            <a:noFill/>
            <a:ln w="9525" cap="flat" cmpd="sng">
              <a:solidFill>
                <a:schemeClr val="dk1"/>
              </a:solidFill>
              <a:prstDash val="solid"/>
              <a:miter lim="800000"/>
              <a:headEnd type="none" w="med" len="med"/>
              <a:tailEnd type="none" w="med" len="med"/>
            </a:ln>
          </p:spPr>
        </p:cxnSp>
        <p:sp>
          <p:nvSpPr>
            <p:cNvPr id="395" name="Google Shape;395;p4"/>
            <p:cNvSpPr/>
            <p:nvPr/>
          </p:nvSpPr>
          <p:spPr>
            <a:xfrm>
              <a:off x="2121895" y="4284670"/>
              <a:ext cx="237878" cy="210490"/>
            </a:xfrm>
            <a:prstGeom prst="rect">
              <a:avLst/>
            </a:prstGeom>
            <a:solidFill>
              <a:schemeClr val="lt1"/>
            </a:solidFill>
            <a:ln w="9525" cap="flat" cmpd="sng">
              <a:solidFill>
                <a:schemeClr val="dk1"/>
              </a:solidFill>
              <a:prstDash val="solid"/>
              <a:miter lim="800000"/>
              <a:headEnd type="none" w="sm" len="sm"/>
              <a:tailEnd type="none" w="sm" len="sm"/>
            </a:ln>
          </p:spPr>
          <p:txBody>
            <a:bodyPr spcFirstLastPara="1" wrap="square" lIns="18000" tIns="18000" rIns="18000" bIns="18000" anchor="ctr" anchorCtr="0">
              <a:noAutofit/>
            </a:bodyPr>
            <a:lstStyle/>
            <a:p>
              <a:pPr marL="0" marR="0" lvl="0" indent="0" algn="ctr" rtl="0">
                <a:spcBef>
                  <a:spcPts val="0"/>
                </a:spcBef>
                <a:spcAft>
                  <a:spcPts val="0"/>
                </a:spcAft>
                <a:buNone/>
              </a:pPr>
              <a:endParaRPr sz="900">
                <a:solidFill>
                  <a:srgbClr val="003366"/>
                </a:solidFill>
                <a:latin typeface="Trebuchet MS"/>
                <a:ea typeface="Trebuchet MS"/>
                <a:cs typeface="Trebuchet MS"/>
                <a:sym typeface="Trebuchet MS"/>
              </a:endParaRPr>
            </a:p>
          </p:txBody>
        </p:sp>
        <p:sp>
          <p:nvSpPr>
            <p:cNvPr id="396" name="Google Shape;396;p4"/>
            <p:cNvSpPr/>
            <p:nvPr/>
          </p:nvSpPr>
          <p:spPr>
            <a:xfrm>
              <a:off x="2405721" y="4284670"/>
              <a:ext cx="237391" cy="210490"/>
            </a:xfrm>
            <a:prstGeom prst="rect">
              <a:avLst/>
            </a:prstGeom>
            <a:solidFill>
              <a:schemeClr val="lt1"/>
            </a:solidFill>
            <a:ln w="9525" cap="flat" cmpd="sng">
              <a:solidFill>
                <a:schemeClr val="dk1"/>
              </a:solidFill>
              <a:prstDash val="solid"/>
              <a:miter lim="800000"/>
              <a:headEnd type="none" w="sm" len="sm"/>
              <a:tailEnd type="none" w="sm" len="sm"/>
            </a:ln>
          </p:spPr>
          <p:txBody>
            <a:bodyPr spcFirstLastPara="1" wrap="square" lIns="18000" tIns="18000" rIns="18000" bIns="18000" anchor="ctr" anchorCtr="0">
              <a:noAutofit/>
            </a:bodyPr>
            <a:lstStyle/>
            <a:p>
              <a:pPr marL="0" marR="0" lvl="0" indent="0" algn="ctr" rtl="0">
                <a:spcBef>
                  <a:spcPts val="0"/>
                </a:spcBef>
                <a:spcAft>
                  <a:spcPts val="0"/>
                </a:spcAft>
                <a:buNone/>
              </a:pPr>
              <a:endParaRPr sz="900">
                <a:solidFill>
                  <a:srgbClr val="003366"/>
                </a:solidFill>
                <a:latin typeface="Trebuchet MS"/>
                <a:ea typeface="Trebuchet MS"/>
                <a:cs typeface="Trebuchet MS"/>
                <a:sym typeface="Trebuchet MS"/>
              </a:endParaRPr>
            </a:p>
          </p:txBody>
        </p:sp>
        <p:cxnSp>
          <p:nvCxnSpPr>
            <p:cNvPr id="397" name="Google Shape;397;p4"/>
            <p:cNvCxnSpPr>
              <a:stCxn id="395" idx="0"/>
              <a:endCxn id="398" idx="2"/>
            </p:cNvCxnSpPr>
            <p:nvPr/>
          </p:nvCxnSpPr>
          <p:spPr>
            <a:xfrm rot="-5400000">
              <a:off x="2142434" y="4042570"/>
              <a:ext cx="340500" cy="143700"/>
            </a:xfrm>
            <a:prstGeom prst="bentConnector3">
              <a:avLst>
                <a:gd name="adj1" fmla="val 50000"/>
              </a:avLst>
            </a:prstGeom>
            <a:noFill/>
            <a:ln w="9525" cap="flat" cmpd="sng">
              <a:solidFill>
                <a:schemeClr val="bg1"/>
              </a:solidFill>
              <a:prstDash val="solid"/>
              <a:miter lim="800000"/>
              <a:headEnd type="none" w="med" len="med"/>
              <a:tailEnd type="none" w="med" len="med"/>
            </a:ln>
          </p:spPr>
        </p:cxnSp>
        <p:cxnSp>
          <p:nvCxnSpPr>
            <p:cNvPr id="399" name="Google Shape;399;p4"/>
            <p:cNvCxnSpPr>
              <a:stCxn id="396" idx="0"/>
              <a:endCxn id="398" idx="2"/>
            </p:cNvCxnSpPr>
            <p:nvPr/>
          </p:nvCxnSpPr>
          <p:spPr>
            <a:xfrm rot="5400000" flipH="1">
              <a:off x="2284117" y="4044370"/>
              <a:ext cx="340500" cy="140100"/>
            </a:xfrm>
            <a:prstGeom prst="bentConnector3">
              <a:avLst>
                <a:gd name="adj1" fmla="val 50000"/>
              </a:avLst>
            </a:prstGeom>
            <a:noFill/>
            <a:ln w="9525" cap="flat" cmpd="sng">
              <a:solidFill>
                <a:schemeClr val="bg1"/>
              </a:solidFill>
              <a:prstDash val="solid"/>
              <a:miter lim="800000"/>
              <a:headEnd type="none" w="med" len="med"/>
              <a:tailEnd type="none" w="med" len="med"/>
            </a:ln>
          </p:spPr>
        </p:cxnSp>
        <p:sp>
          <p:nvSpPr>
            <p:cNvPr id="398" name="Google Shape;398;p4"/>
            <p:cNvSpPr/>
            <p:nvPr/>
          </p:nvSpPr>
          <p:spPr>
            <a:xfrm>
              <a:off x="2265457" y="3733800"/>
              <a:ext cx="237878" cy="210490"/>
            </a:xfrm>
            <a:prstGeom prst="rect">
              <a:avLst/>
            </a:prstGeom>
            <a:solidFill>
              <a:schemeClr val="lt1"/>
            </a:solidFill>
            <a:ln w="9525" cap="flat" cmpd="sng">
              <a:solidFill>
                <a:schemeClr val="dk1"/>
              </a:solidFill>
              <a:prstDash val="solid"/>
              <a:miter lim="800000"/>
              <a:headEnd type="none" w="sm" len="sm"/>
              <a:tailEnd type="none" w="sm" len="sm"/>
            </a:ln>
          </p:spPr>
          <p:txBody>
            <a:bodyPr spcFirstLastPara="1" wrap="square" lIns="18000" tIns="18000" rIns="18000" bIns="18000" anchor="ctr" anchorCtr="0">
              <a:noAutofit/>
            </a:bodyPr>
            <a:lstStyle/>
            <a:p>
              <a:pPr marL="0" marR="0" lvl="0" indent="0" algn="ctr" rtl="0">
                <a:spcBef>
                  <a:spcPts val="0"/>
                </a:spcBef>
                <a:spcAft>
                  <a:spcPts val="0"/>
                </a:spcAft>
                <a:buNone/>
              </a:pPr>
              <a:endParaRPr sz="900">
                <a:solidFill>
                  <a:srgbClr val="003366"/>
                </a:solidFill>
                <a:latin typeface="Trebuchet MS"/>
                <a:ea typeface="Trebuchet MS"/>
                <a:cs typeface="Trebuchet MS"/>
                <a:sym typeface="Trebuchet MS"/>
              </a:endParaRPr>
            </a:p>
          </p:txBody>
        </p:sp>
        <p:cxnSp>
          <p:nvCxnSpPr>
            <p:cNvPr id="400" name="Google Shape;400;p4"/>
            <p:cNvCxnSpPr>
              <a:stCxn id="398" idx="0"/>
              <a:endCxn id="378" idx="2"/>
            </p:cNvCxnSpPr>
            <p:nvPr/>
          </p:nvCxnSpPr>
          <p:spPr>
            <a:xfrm rot="5400000" flipH="1">
              <a:off x="2163296" y="3512700"/>
              <a:ext cx="152400" cy="289800"/>
            </a:xfrm>
            <a:prstGeom prst="bentConnector3">
              <a:avLst>
                <a:gd name="adj1" fmla="val 50000"/>
              </a:avLst>
            </a:prstGeom>
            <a:noFill/>
            <a:ln w="9525" cap="flat" cmpd="sng">
              <a:solidFill>
                <a:schemeClr val="bg1"/>
              </a:solidFill>
              <a:prstDash val="solid"/>
              <a:miter lim="800000"/>
              <a:headEnd type="none" w="med" len="med"/>
              <a:tailEnd type="none" w="med" len="med"/>
            </a:ln>
          </p:spPr>
        </p:cxnSp>
        <p:sp>
          <p:nvSpPr>
            <p:cNvPr id="401" name="Google Shape;401;p4"/>
            <p:cNvSpPr/>
            <p:nvPr/>
          </p:nvSpPr>
          <p:spPr>
            <a:xfrm>
              <a:off x="2696707" y="4284670"/>
              <a:ext cx="237878" cy="210490"/>
            </a:xfrm>
            <a:prstGeom prst="rect">
              <a:avLst/>
            </a:prstGeom>
            <a:solidFill>
              <a:schemeClr val="lt1"/>
            </a:solidFill>
            <a:ln w="9525" cap="flat" cmpd="sng">
              <a:solidFill>
                <a:schemeClr val="dk1"/>
              </a:solidFill>
              <a:prstDash val="solid"/>
              <a:miter lim="800000"/>
              <a:headEnd type="none" w="sm" len="sm"/>
              <a:tailEnd type="none" w="sm" len="sm"/>
            </a:ln>
          </p:spPr>
          <p:txBody>
            <a:bodyPr spcFirstLastPara="1" wrap="square" lIns="18000" tIns="18000" rIns="18000" bIns="18000" anchor="ctr" anchorCtr="0">
              <a:noAutofit/>
            </a:bodyPr>
            <a:lstStyle/>
            <a:p>
              <a:pPr marL="0" marR="0" lvl="0" indent="0" algn="ctr" rtl="0">
                <a:spcBef>
                  <a:spcPts val="0"/>
                </a:spcBef>
                <a:spcAft>
                  <a:spcPts val="0"/>
                </a:spcAft>
                <a:buNone/>
              </a:pPr>
              <a:endParaRPr sz="900">
                <a:solidFill>
                  <a:srgbClr val="003366"/>
                </a:solidFill>
                <a:latin typeface="Trebuchet MS"/>
                <a:ea typeface="Trebuchet MS"/>
                <a:cs typeface="Trebuchet MS"/>
                <a:sym typeface="Trebuchet MS"/>
              </a:endParaRPr>
            </a:p>
          </p:txBody>
        </p:sp>
        <p:sp>
          <p:nvSpPr>
            <p:cNvPr id="402" name="Google Shape;402;p4"/>
            <p:cNvSpPr/>
            <p:nvPr/>
          </p:nvSpPr>
          <p:spPr>
            <a:xfrm>
              <a:off x="2980533" y="4284670"/>
              <a:ext cx="237391" cy="210490"/>
            </a:xfrm>
            <a:prstGeom prst="rect">
              <a:avLst/>
            </a:prstGeom>
            <a:solidFill>
              <a:schemeClr val="lt1"/>
            </a:solidFill>
            <a:ln w="9525" cap="flat" cmpd="sng">
              <a:solidFill>
                <a:schemeClr val="dk1"/>
              </a:solidFill>
              <a:prstDash val="solid"/>
              <a:miter lim="800000"/>
              <a:headEnd type="none" w="sm" len="sm"/>
              <a:tailEnd type="none" w="sm" len="sm"/>
            </a:ln>
          </p:spPr>
          <p:txBody>
            <a:bodyPr spcFirstLastPara="1" wrap="square" lIns="18000" tIns="18000" rIns="18000" bIns="18000" anchor="ctr" anchorCtr="0">
              <a:noAutofit/>
            </a:bodyPr>
            <a:lstStyle/>
            <a:p>
              <a:pPr marL="0" marR="0" lvl="0" indent="0" algn="ctr" rtl="0">
                <a:spcBef>
                  <a:spcPts val="0"/>
                </a:spcBef>
                <a:spcAft>
                  <a:spcPts val="0"/>
                </a:spcAft>
                <a:buNone/>
              </a:pPr>
              <a:endParaRPr sz="900" dirty="0">
                <a:solidFill>
                  <a:srgbClr val="003366"/>
                </a:solidFill>
                <a:latin typeface="Trebuchet MS"/>
                <a:ea typeface="Trebuchet MS"/>
                <a:cs typeface="Trebuchet MS"/>
                <a:sym typeface="Trebuchet MS"/>
              </a:endParaRPr>
            </a:p>
          </p:txBody>
        </p:sp>
        <p:cxnSp>
          <p:nvCxnSpPr>
            <p:cNvPr id="403" name="Google Shape;403;p4"/>
            <p:cNvCxnSpPr>
              <a:stCxn id="401" idx="0"/>
              <a:endCxn id="373" idx="2"/>
            </p:cNvCxnSpPr>
            <p:nvPr/>
          </p:nvCxnSpPr>
          <p:spPr>
            <a:xfrm rot="5400000" flipH="1" flipV="1">
              <a:off x="2728094" y="4031845"/>
              <a:ext cx="340380" cy="165274"/>
            </a:xfrm>
            <a:prstGeom prst="bentConnector3">
              <a:avLst>
                <a:gd name="adj1" fmla="val 50000"/>
              </a:avLst>
            </a:prstGeom>
            <a:noFill/>
            <a:ln w="9525" cap="flat" cmpd="sng">
              <a:solidFill>
                <a:schemeClr val="bg1"/>
              </a:solidFill>
              <a:prstDash val="solid"/>
              <a:miter lim="800000"/>
              <a:headEnd type="none" w="med" len="med"/>
              <a:tailEnd type="none" w="med" len="med"/>
            </a:ln>
          </p:spPr>
        </p:cxnSp>
        <p:cxnSp>
          <p:nvCxnSpPr>
            <p:cNvPr id="404" name="Google Shape;404;p4"/>
            <p:cNvCxnSpPr>
              <a:stCxn id="402" idx="0"/>
              <a:endCxn id="373" idx="2"/>
            </p:cNvCxnSpPr>
            <p:nvPr/>
          </p:nvCxnSpPr>
          <p:spPr>
            <a:xfrm rot="16200000" flipV="1">
              <a:off x="2869886" y="4055327"/>
              <a:ext cx="340380" cy="118307"/>
            </a:xfrm>
            <a:prstGeom prst="bentConnector3">
              <a:avLst>
                <a:gd name="adj1" fmla="val 50000"/>
              </a:avLst>
            </a:prstGeom>
            <a:noFill/>
            <a:ln w="9525" cap="flat" cmpd="sng">
              <a:solidFill>
                <a:schemeClr val="bg1"/>
              </a:solidFill>
              <a:prstDash val="solid"/>
              <a:miter lim="800000"/>
              <a:headEnd type="none" w="med" len="med"/>
              <a:tailEnd type="none" w="med" len="med"/>
            </a:ln>
          </p:spPr>
        </p:cxnSp>
        <p:sp>
          <p:nvSpPr>
            <p:cNvPr id="405" name="Google Shape;405;p4"/>
            <p:cNvSpPr/>
            <p:nvPr/>
          </p:nvSpPr>
          <p:spPr>
            <a:xfrm>
              <a:off x="1966462" y="4679341"/>
              <a:ext cx="237878" cy="210490"/>
            </a:xfrm>
            <a:prstGeom prst="rect">
              <a:avLst/>
            </a:prstGeom>
            <a:solidFill>
              <a:schemeClr val="lt1"/>
            </a:solidFill>
            <a:ln w="9525" cap="flat" cmpd="sng">
              <a:solidFill>
                <a:schemeClr val="dk1"/>
              </a:solidFill>
              <a:prstDash val="solid"/>
              <a:miter lim="800000"/>
              <a:headEnd type="none" w="sm" len="sm"/>
              <a:tailEnd type="none" w="sm" len="sm"/>
            </a:ln>
          </p:spPr>
          <p:txBody>
            <a:bodyPr spcFirstLastPara="1" wrap="square" lIns="18000" tIns="18000" rIns="18000" bIns="18000" anchor="ctr" anchorCtr="0">
              <a:noAutofit/>
            </a:bodyPr>
            <a:lstStyle/>
            <a:p>
              <a:pPr marL="0" marR="0" lvl="0" indent="0" algn="ctr" rtl="0">
                <a:spcBef>
                  <a:spcPts val="0"/>
                </a:spcBef>
                <a:spcAft>
                  <a:spcPts val="0"/>
                </a:spcAft>
                <a:buNone/>
              </a:pPr>
              <a:endParaRPr sz="900">
                <a:solidFill>
                  <a:srgbClr val="003366"/>
                </a:solidFill>
                <a:latin typeface="Trebuchet MS"/>
                <a:ea typeface="Trebuchet MS"/>
                <a:cs typeface="Trebuchet MS"/>
                <a:sym typeface="Trebuchet MS"/>
              </a:endParaRPr>
            </a:p>
          </p:txBody>
        </p:sp>
        <p:sp>
          <p:nvSpPr>
            <p:cNvPr id="406" name="Google Shape;406;p4"/>
            <p:cNvSpPr/>
            <p:nvPr/>
          </p:nvSpPr>
          <p:spPr>
            <a:xfrm>
              <a:off x="2253356" y="4679341"/>
              <a:ext cx="237391" cy="210490"/>
            </a:xfrm>
            <a:prstGeom prst="rect">
              <a:avLst/>
            </a:prstGeom>
            <a:solidFill>
              <a:schemeClr val="lt1"/>
            </a:solidFill>
            <a:ln w="9525" cap="flat" cmpd="sng">
              <a:solidFill>
                <a:schemeClr val="dk1"/>
              </a:solidFill>
              <a:prstDash val="solid"/>
              <a:miter lim="800000"/>
              <a:headEnd type="none" w="sm" len="sm"/>
              <a:tailEnd type="none" w="sm" len="sm"/>
            </a:ln>
          </p:spPr>
          <p:txBody>
            <a:bodyPr spcFirstLastPara="1" wrap="square" lIns="18000" tIns="18000" rIns="18000" bIns="18000" anchor="ctr" anchorCtr="0">
              <a:noAutofit/>
            </a:bodyPr>
            <a:lstStyle/>
            <a:p>
              <a:pPr marL="0" marR="0" lvl="0" indent="0" algn="ctr" rtl="0">
                <a:spcBef>
                  <a:spcPts val="0"/>
                </a:spcBef>
                <a:spcAft>
                  <a:spcPts val="0"/>
                </a:spcAft>
                <a:buNone/>
              </a:pPr>
              <a:endParaRPr sz="900">
                <a:solidFill>
                  <a:srgbClr val="003366"/>
                </a:solidFill>
                <a:latin typeface="Trebuchet MS"/>
                <a:ea typeface="Trebuchet MS"/>
                <a:cs typeface="Trebuchet MS"/>
                <a:sym typeface="Trebuchet MS"/>
              </a:endParaRPr>
            </a:p>
          </p:txBody>
        </p:sp>
        <p:cxnSp>
          <p:nvCxnSpPr>
            <p:cNvPr id="407" name="Google Shape;407;p4"/>
            <p:cNvCxnSpPr>
              <a:stCxn id="405" idx="0"/>
              <a:endCxn id="395" idx="2"/>
            </p:cNvCxnSpPr>
            <p:nvPr/>
          </p:nvCxnSpPr>
          <p:spPr>
            <a:xfrm rot="-5400000">
              <a:off x="2071001" y="4509541"/>
              <a:ext cx="184200" cy="155400"/>
            </a:xfrm>
            <a:prstGeom prst="bentConnector3">
              <a:avLst>
                <a:gd name="adj1" fmla="val 50000"/>
              </a:avLst>
            </a:prstGeom>
            <a:noFill/>
            <a:ln w="9525" cap="flat" cmpd="sng">
              <a:solidFill>
                <a:schemeClr val="bg1"/>
              </a:solidFill>
              <a:prstDash val="solid"/>
              <a:miter lim="800000"/>
              <a:headEnd type="none" w="med" len="med"/>
              <a:tailEnd type="none" w="med" len="med"/>
            </a:ln>
          </p:spPr>
        </p:cxnSp>
        <p:cxnSp>
          <p:nvCxnSpPr>
            <p:cNvPr id="408" name="Google Shape;408;p4"/>
            <p:cNvCxnSpPr>
              <a:stCxn id="406" idx="0"/>
              <a:endCxn id="395" idx="2"/>
            </p:cNvCxnSpPr>
            <p:nvPr/>
          </p:nvCxnSpPr>
          <p:spPr>
            <a:xfrm rot="5400000" flipH="1">
              <a:off x="2214402" y="4521691"/>
              <a:ext cx="184200" cy="131100"/>
            </a:xfrm>
            <a:prstGeom prst="bentConnector3">
              <a:avLst>
                <a:gd name="adj1" fmla="val 50000"/>
              </a:avLst>
            </a:prstGeom>
            <a:noFill/>
            <a:ln w="9525" cap="flat" cmpd="sng">
              <a:solidFill>
                <a:schemeClr val="dk1"/>
              </a:solidFill>
              <a:prstDash val="solid"/>
              <a:miter lim="800000"/>
              <a:headEnd type="none" w="med" len="med"/>
              <a:tailEnd type="none" w="med" len="med"/>
            </a:ln>
          </p:spPr>
        </p:cxnSp>
        <p:sp>
          <p:nvSpPr>
            <p:cNvPr id="409" name="Google Shape;409;p4"/>
            <p:cNvSpPr/>
            <p:nvPr/>
          </p:nvSpPr>
          <p:spPr>
            <a:xfrm>
              <a:off x="1539902" y="4284670"/>
              <a:ext cx="237878" cy="210490"/>
            </a:xfrm>
            <a:prstGeom prst="rect">
              <a:avLst/>
            </a:prstGeom>
            <a:solidFill>
              <a:schemeClr val="lt1"/>
            </a:solidFill>
            <a:ln w="9525" cap="flat" cmpd="sng">
              <a:solidFill>
                <a:schemeClr val="dk1"/>
              </a:solidFill>
              <a:prstDash val="solid"/>
              <a:miter lim="800000"/>
              <a:headEnd type="none" w="sm" len="sm"/>
              <a:tailEnd type="none" w="sm" len="sm"/>
            </a:ln>
          </p:spPr>
          <p:txBody>
            <a:bodyPr spcFirstLastPara="1" wrap="square" lIns="18000" tIns="18000" rIns="18000" bIns="18000" anchor="ctr" anchorCtr="0">
              <a:noAutofit/>
            </a:bodyPr>
            <a:lstStyle/>
            <a:p>
              <a:pPr marL="0" marR="0" lvl="0" indent="0" algn="ctr" rtl="0">
                <a:spcBef>
                  <a:spcPts val="0"/>
                </a:spcBef>
                <a:spcAft>
                  <a:spcPts val="0"/>
                </a:spcAft>
                <a:buNone/>
              </a:pPr>
              <a:endParaRPr sz="900">
                <a:solidFill>
                  <a:srgbClr val="003366"/>
                </a:solidFill>
                <a:latin typeface="Trebuchet MS"/>
                <a:ea typeface="Trebuchet MS"/>
                <a:cs typeface="Trebuchet MS"/>
                <a:sym typeface="Trebuchet MS"/>
              </a:endParaRPr>
            </a:p>
          </p:txBody>
        </p:sp>
        <p:sp>
          <p:nvSpPr>
            <p:cNvPr id="410" name="Google Shape;410;p4"/>
            <p:cNvSpPr/>
            <p:nvPr/>
          </p:nvSpPr>
          <p:spPr>
            <a:xfrm>
              <a:off x="1828800" y="4284670"/>
              <a:ext cx="237391" cy="210490"/>
            </a:xfrm>
            <a:prstGeom prst="rect">
              <a:avLst/>
            </a:prstGeom>
            <a:solidFill>
              <a:schemeClr val="lt1"/>
            </a:solidFill>
            <a:ln w="9525" cap="flat" cmpd="sng">
              <a:solidFill>
                <a:schemeClr val="dk1"/>
              </a:solidFill>
              <a:prstDash val="solid"/>
              <a:miter lim="800000"/>
              <a:headEnd type="none" w="sm" len="sm"/>
              <a:tailEnd type="none" w="sm" len="sm"/>
            </a:ln>
          </p:spPr>
          <p:txBody>
            <a:bodyPr spcFirstLastPara="1" wrap="square" lIns="18000" tIns="18000" rIns="18000" bIns="18000" anchor="ctr" anchorCtr="0">
              <a:noAutofit/>
            </a:bodyPr>
            <a:lstStyle/>
            <a:p>
              <a:pPr marL="0" marR="0" lvl="0" indent="0" algn="ctr" rtl="0">
                <a:spcBef>
                  <a:spcPts val="0"/>
                </a:spcBef>
                <a:spcAft>
                  <a:spcPts val="0"/>
                </a:spcAft>
                <a:buNone/>
              </a:pPr>
              <a:endParaRPr sz="900">
                <a:solidFill>
                  <a:srgbClr val="003366"/>
                </a:solidFill>
                <a:latin typeface="Trebuchet MS"/>
                <a:ea typeface="Trebuchet MS"/>
                <a:cs typeface="Trebuchet MS"/>
                <a:sym typeface="Trebuchet MS"/>
              </a:endParaRPr>
            </a:p>
          </p:txBody>
        </p:sp>
        <p:cxnSp>
          <p:nvCxnSpPr>
            <p:cNvPr id="411" name="Google Shape;411;p4"/>
            <p:cNvCxnSpPr>
              <a:stCxn id="409" idx="0"/>
              <a:endCxn id="391" idx="2"/>
            </p:cNvCxnSpPr>
            <p:nvPr/>
          </p:nvCxnSpPr>
          <p:spPr>
            <a:xfrm rot="-5400000">
              <a:off x="1556841" y="4046170"/>
              <a:ext cx="340500" cy="136500"/>
            </a:xfrm>
            <a:prstGeom prst="bentConnector3">
              <a:avLst>
                <a:gd name="adj1" fmla="val 50000"/>
              </a:avLst>
            </a:prstGeom>
            <a:noFill/>
            <a:ln w="9525" cap="flat" cmpd="sng">
              <a:solidFill>
                <a:schemeClr val="bg1"/>
              </a:solidFill>
              <a:prstDash val="solid"/>
              <a:miter lim="800000"/>
              <a:headEnd type="none" w="med" len="med"/>
              <a:tailEnd type="none" w="med" len="med"/>
            </a:ln>
          </p:spPr>
        </p:cxnSp>
        <p:cxnSp>
          <p:nvCxnSpPr>
            <p:cNvPr id="412" name="Google Shape;412;p4"/>
            <p:cNvCxnSpPr>
              <a:stCxn id="410" idx="0"/>
              <a:endCxn id="391" idx="2"/>
            </p:cNvCxnSpPr>
            <p:nvPr/>
          </p:nvCxnSpPr>
          <p:spPr>
            <a:xfrm rot="5400000" flipH="1">
              <a:off x="1701196" y="4038370"/>
              <a:ext cx="340500" cy="152100"/>
            </a:xfrm>
            <a:prstGeom prst="bentConnector3">
              <a:avLst>
                <a:gd name="adj1" fmla="val 50000"/>
              </a:avLst>
            </a:prstGeom>
            <a:noFill/>
            <a:ln w="9525" cap="flat" cmpd="sng">
              <a:solidFill>
                <a:schemeClr val="bg1"/>
              </a:solidFill>
              <a:prstDash val="solid"/>
              <a:miter lim="800000"/>
              <a:headEnd type="none" w="med" len="med"/>
              <a:tailEnd type="none" w="med" len="med"/>
            </a:ln>
          </p:spPr>
        </p:cxnSp>
        <p:sp>
          <p:nvSpPr>
            <p:cNvPr id="413" name="Google Shape;413;p4"/>
            <p:cNvSpPr/>
            <p:nvPr/>
          </p:nvSpPr>
          <p:spPr>
            <a:xfrm>
              <a:off x="2575276" y="3733800"/>
              <a:ext cx="237878" cy="210490"/>
            </a:xfrm>
            <a:prstGeom prst="rect">
              <a:avLst/>
            </a:prstGeom>
            <a:solidFill>
              <a:schemeClr val="lt1"/>
            </a:solidFill>
            <a:ln w="9525" cap="flat" cmpd="sng">
              <a:solidFill>
                <a:schemeClr val="dk1"/>
              </a:solidFill>
              <a:prstDash val="solid"/>
              <a:miter lim="800000"/>
              <a:headEnd type="none" w="sm" len="sm"/>
              <a:tailEnd type="none" w="sm" len="sm"/>
            </a:ln>
          </p:spPr>
          <p:txBody>
            <a:bodyPr spcFirstLastPara="1" wrap="square" lIns="18000" tIns="18000" rIns="18000" bIns="18000" anchor="ctr" anchorCtr="0">
              <a:noAutofit/>
            </a:bodyPr>
            <a:lstStyle/>
            <a:p>
              <a:pPr marL="0" marR="0" lvl="0" indent="0" algn="ctr" rtl="0">
                <a:spcBef>
                  <a:spcPts val="0"/>
                </a:spcBef>
                <a:spcAft>
                  <a:spcPts val="0"/>
                </a:spcAft>
                <a:buNone/>
              </a:pPr>
              <a:endParaRPr sz="900">
                <a:solidFill>
                  <a:srgbClr val="003366"/>
                </a:solidFill>
                <a:latin typeface="Trebuchet MS"/>
                <a:ea typeface="Trebuchet MS"/>
                <a:cs typeface="Trebuchet MS"/>
                <a:sym typeface="Trebuchet MS"/>
              </a:endParaRPr>
            </a:p>
          </p:txBody>
        </p:sp>
        <p:sp>
          <p:nvSpPr>
            <p:cNvPr id="414" name="Google Shape;414;p4"/>
            <p:cNvSpPr/>
            <p:nvPr/>
          </p:nvSpPr>
          <p:spPr>
            <a:xfrm>
              <a:off x="2626819" y="4679341"/>
              <a:ext cx="237878" cy="210490"/>
            </a:xfrm>
            <a:prstGeom prst="rect">
              <a:avLst/>
            </a:prstGeom>
            <a:solidFill>
              <a:schemeClr val="lt1"/>
            </a:solidFill>
            <a:ln w="9525" cap="flat" cmpd="sng">
              <a:solidFill>
                <a:schemeClr val="dk1"/>
              </a:solidFill>
              <a:prstDash val="solid"/>
              <a:miter lim="800000"/>
              <a:headEnd type="none" w="sm" len="sm"/>
              <a:tailEnd type="none" w="sm" len="sm"/>
            </a:ln>
          </p:spPr>
          <p:txBody>
            <a:bodyPr spcFirstLastPara="1" wrap="square" lIns="18000" tIns="18000" rIns="18000" bIns="18000" anchor="ctr" anchorCtr="0">
              <a:noAutofit/>
            </a:bodyPr>
            <a:lstStyle/>
            <a:p>
              <a:pPr marL="0" marR="0" lvl="0" indent="0" algn="ctr" rtl="0">
                <a:spcBef>
                  <a:spcPts val="0"/>
                </a:spcBef>
                <a:spcAft>
                  <a:spcPts val="0"/>
                </a:spcAft>
                <a:buNone/>
              </a:pPr>
              <a:endParaRPr sz="900">
                <a:solidFill>
                  <a:srgbClr val="003366"/>
                </a:solidFill>
                <a:latin typeface="Trebuchet MS"/>
                <a:ea typeface="Trebuchet MS"/>
                <a:cs typeface="Trebuchet MS"/>
                <a:sym typeface="Trebuchet MS"/>
              </a:endParaRPr>
            </a:p>
          </p:txBody>
        </p:sp>
        <p:sp>
          <p:nvSpPr>
            <p:cNvPr id="415" name="Google Shape;415;p4"/>
            <p:cNvSpPr/>
            <p:nvPr/>
          </p:nvSpPr>
          <p:spPr>
            <a:xfrm>
              <a:off x="2904793" y="4679341"/>
              <a:ext cx="237391" cy="210490"/>
            </a:xfrm>
            <a:prstGeom prst="rect">
              <a:avLst/>
            </a:prstGeom>
            <a:solidFill>
              <a:schemeClr val="lt1"/>
            </a:solidFill>
            <a:ln w="9525" cap="flat" cmpd="sng">
              <a:solidFill>
                <a:schemeClr val="dk1"/>
              </a:solidFill>
              <a:prstDash val="solid"/>
              <a:miter lim="800000"/>
              <a:headEnd type="none" w="sm" len="sm"/>
              <a:tailEnd type="none" w="sm" len="sm"/>
            </a:ln>
          </p:spPr>
          <p:txBody>
            <a:bodyPr spcFirstLastPara="1" wrap="square" lIns="18000" tIns="18000" rIns="18000" bIns="18000" anchor="ctr" anchorCtr="0">
              <a:noAutofit/>
            </a:bodyPr>
            <a:lstStyle/>
            <a:p>
              <a:pPr marL="0" marR="0" lvl="0" indent="0" algn="ctr" rtl="0">
                <a:spcBef>
                  <a:spcPts val="0"/>
                </a:spcBef>
                <a:spcAft>
                  <a:spcPts val="0"/>
                </a:spcAft>
                <a:buNone/>
              </a:pPr>
              <a:endParaRPr sz="900">
                <a:solidFill>
                  <a:srgbClr val="003366"/>
                </a:solidFill>
                <a:latin typeface="Trebuchet MS"/>
                <a:ea typeface="Trebuchet MS"/>
                <a:cs typeface="Trebuchet MS"/>
                <a:sym typeface="Trebuchet MS"/>
              </a:endParaRPr>
            </a:p>
          </p:txBody>
        </p:sp>
        <p:cxnSp>
          <p:nvCxnSpPr>
            <p:cNvPr id="416" name="Google Shape;416;p4"/>
            <p:cNvCxnSpPr>
              <a:stCxn id="414" idx="0"/>
              <a:endCxn id="402" idx="2"/>
            </p:cNvCxnSpPr>
            <p:nvPr/>
          </p:nvCxnSpPr>
          <p:spPr>
            <a:xfrm rot="-5400000">
              <a:off x="2830358" y="4410541"/>
              <a:ext cx="184200" cy="353400"/>
            </a:xfrm>
            <a:prstGeom prst="bentConnector3">
              <a:avLst>
                <a:gd name="adj1" fmla="val 50000"/>
              </a:avLst>
            </a:prstGeom>
            <a:noFill/>
            <a:ln w="9525" cap="flat" cmpd="sng">
              <a:solidFill>
                <a:schemeClr val="bg1"/>
              </a:solidFill>
              <a:prstDash val="solid"/>
              <a:miter lim="800000"/>
              <a:headEnd type="none" w="med" len="med"/>
              <a:tailEnd type="none" w="med" len="med"/>
            </a:ln>
          </p:spPr>
        </p:cxnSp>
        <p:cxnSp>
          <p:nvCxnSpPr>
            <p:cNvPr id="417" name="Google Shape;417;p4"/>
            <p:cNvCxnSpPr>
              <a:stCxn id="415" idx="0"/>
              <a:endCxn id="402" idx="2"/>
            </p:cNvCxnSpPr>
            <p:nvPr/>
          </p:nvCxnSpPr>
          <p:spPr>
            <a:xfrm rot="-5400000">
              <a:off x="2969188" y="4549441"/>
              <a:ext cx="184200" cy="75600"/>
            </a:xfrm>
            <a:prstGeom prst="bentConnector3">
              <a:avLst>
                <a:gd name="adj1" fmla="val 50000"/>
              </a:avLst>
            </a:prstGeom>
            <a:noFill/>
            <a:ln w="9525" cap="flat" cmpd="sng">
              <a:solidFill>
                <a:schemeClr val="bg1"/>
              </a:solidFill>
              <a:prstDash val="solid"/>
              <a:miter lim="800000"/>
              <a:headEnd type="none" w="med" len="med"/>
              <a:tailEnd type="none" w="med" len="med"/>
            </a:ln>
          </p:spPr>
        </p:cxnSp>
        <p:sp>
          <p:nvSpPr>
            <p:cNvPr id="418" name="Google Shape;418;p4"/>
            <p:cNvSpPr/>
            <p:nvPr/>
          </p:nvSpPr>
          <p:spPr>
            <a:xfrm>
              <a:off x="3189201" y="4679341"/>
              <a:ext cx="237878" cy="210490"/>
            </a:xfrm>
            <a:prstGeom prst="rect">
              <a:avLst/>
            </a:prstGeom>
            <a:solidFill>
              <a:schemeClr val="lt1"/>
            </a:solidFill>
            <a:ln w="9525" cap="flat" cmpd="sng">
              <a:solidFill>
                <a:schemeClr val="dk1"/>
              </a:solidFill>
              <a:prstDash val="solid"/>
              <a:miter lim="800000"/>
              <a:headEnd type="none" w="sm" len="sm"/>
              <a:tailEnd type="none" w="sm" len="sm"/>
            </a:ln>
          </p:spPr>
          <p:txBody>
            <a:bodyPr spcFirstLastPara="1" wrap="square" lIns="18000" tIns="18000" rIns="18000" bIns="18000" anchor="ctr" anchorCtr="0">
              <a:noAutofit/>
            </a:bodyPr>
            <a:lstStyle/>
            <a:p>
              <a:pPr marL="0" marR="0" lvl="0" indent="0" algn="ctr" rtl="0">
                <a:spcBef>
                  <a:spcPts val="0"/>
                </a:spcBef>
                <a:spcAft>
                  <a:spcPts val="0"/>
                </a:spcAft>
                <a:buNone/>
              </a:pPr>
              <a:endParaRPr sz="900">
                <a:solidFill>
                  <a:srgbClr val="003366"/>
                </a:solidFill>
                <a:latin typeface="Trebuchet MS"/>
                <a:ea typeface="Trebuchet MS"/>
                <a:cs typeface="Trebuchet MS"/>
                <a:sym typeface="Trebuchet MS"/>
              </a:endParaRPr>
            </a:p>
          </p:txBody>
        </p:sp>
        <p:cxnSp>
          <p:nvCxnSpPr>
            <p:cNvPr id="419" name="Google Shape;419;p4"/>
            <p:cNvCxnSpPr>
              <a:stCxn id="418" idx="0"/>
              <a:endCxn id="402" idx="2"/>
            </p:cNvCxnSpPr>
            <p:nvPr/>
          </p:nvCxnSpPr>
          <p:spPr>
            <a:xfrm rot="5400000" flipH="1">
              <a:off x="3111640" y="4482841"/>
              <a:ext cx="184200" cy="208800"/>
            </a:xfrm>
            <a:prstGeom prst="bentConnector3">
              <a:avLst>
                <a:gd name="adj1" fmla="val 50000"/>
              </a:avLst>
            </a:prstGeom>
            <a:noFill/>
            <a:ln w="9525" cap="flat" cmpd="sng">
              <a:solidFill>
                <a:schemeClr val="dk1"/>
              </a:solidFill>
              <a:prstDash val="solid"/>
              <a:miter lim="800000"/>
              <a:headEnd type="none" w="med" len="med"/>
              <a:tailEnd type="none" w="med" len="med"/>
            </a:ln>
          </p:spPr>
        </p:cxnSp>
        <p:cxnSp>
          <p:nvCxnSpPr>
            <p:cNvPr id="420" name="Google Shape;420;p4"/>
            <p:cNvCxnSpPr>
              <a:stCxn id="413" idx="0"/>
              <a:endCxn id="376" idx="2"/>
            </p:cNvCxnSpPr>
            <p:nvPr/>
          </p:nvCxnSpPr>
          <p:spPr>
            <a:xfrm rot="-5400000">
              <a:off x="2834315" y="3441300"/>
              <a:ext cx="152400" cy="432600"/>
            </a:xfrm>
            <a:prstGeom prst="bentConnector3">
              <a:avLst>
                <a:gd name="adj1" fmla="val 50000"/>
              </a:avLst>
            </a:prstGeom>
            <a:noFill/>
            <a:ln w="9525" cap="flat" cmpd="sng">
              <a:solidFill>
                <a:schemeClr val="bg1"/>
              </a:solidFill>
              <a:prstDash val="solid"/>
              <a:miter lim="800000"/>
              <a:headEnd type="none" w="med" len="med"/>
              <a:tailEnd type="none" w="med" len="med"/>
            </a:ln>
          </p:spPr>
        </p:cxnSp>
        <p:sp>
          <p:nvSpPr>
            <p:cNvPr id="421" name="Google Shape;421;p4"/>
            <p:cNvSpPr/>
            <p:nvPr/>
          </p:nvSpPr>
          <p:spPr>
            <a:xfrm>
              <a:off x="1539902" y="4679341"/>
              <a:ext cx="237878" cy="210490"/>
            </a:xfrm>
            <a:prstGeom prst="rect">
              <a:avLst/>
            </a:prstGeom>
            <a:solidFill>
              <a:schemeClr val="lt1"/>
            </a:solidFill>
            <a:ln w="9525" cap="flat" cmpd="sng">
              <a:solidFill>
                <a:schemeClr val="dk1"/>
              </a:solidFill>
              <a:prstDash val="solid"/>
              <a:miter lim="800000"/>
              <a:headEnd type="none" w="sm" len="sm"/>
              <a:tailEnd type="none" w="sm" len="sm"/>
            </a:ln>
          </p:spPr>
          <p:txBody>
            <a:bodyPr spcFirstLastPara="1" wrap="square" lIns="18000" tIns="18000" rIns="18000" bIns="18000" anchor="ctr" anchorCtr="0">
              <a:noAutofit/>
            </a:bodyPr>
            <a:lstStyle/>
            <a:p>
              <a:pPr marL="0" marR="0" lvl="0" indent="0" algn="ctr" rtl="0">
                <a:spcBef>
                  <a:spcPts val="0"/>
                </a:spcBef>
                <a:spcAft>
                  <a:spcPts val="0"/>
                </a:spcAft>
                <a:buNone/>
              </a:pPr>
              <a:endParaRPr sz="900">
                <a:solidFill>
                  <a:srgbClr val="003366"/>
                </a:solidFill>
                <a:latin typeface="Trebuchet MS"/>
                <a:ea typeface="Trebuchet MS"/>
                <a:cs typeface="Trebuchet MS"/>
                <a:sym typeface="Trebuchet MS"/>
              </a:endParaRPr>
            </a:p>
          </p:txBody>
        </p:sp>
        <p:cxnSp>
          <p:nvCxnSpPr>
            <p:cNvPr id="422" name="Google Shape;422;p4"/>
            <p:cNvCxnSpPr>
              <a:stCxn id="421" idx="0"/>
              <a:endCxn id="409" idx="2"/>
            </p:cNvCxnSpPr>
            <p:nvPr/>
          </p:nvCxnSpPr>
          <p:spPr>
            <a:xfrm rot="-5400000">
              <a:off x="1567041" y="4586941"/>
              <a:ext cx="184200" cy="600"/>
            </a:xfrm>
            <a:prstGeom prst="bentConnector3">
              <a:avLst>
                <a:gd name="adj1" fmla="val 50000"/>
              </a:avLst>
            </a:prstGeom>
            <a:noFill/>
            <a:ln w="9525" cap="flat" cmpd="sng">
              <a:solidFill>
                <a:schemeClr val="bg1"/>
              </a:solidFill>
              <a:prstDash val="solid"/>
              <a:miter lim="800000"/>
              <a:headEnd type="none" w="med" len="med"/>
              <a:tailEnd type="none" w="med" len="med"/>
            </a:ln>
          </p:spPr>
        </p:cxnSp>
        <p:sp>
          <p:nvSpPr>
            <p:cNvPr id="423" name="Google Shape;423;p4"/>
            <p:cNvSpPr/>
            <p:nvPr/>
          </p:nvSpPr>
          <p:spPr>
            <a:xfrm>
              <a:off x="3465442" y="4679341"/>
              <a:ext cx="237878" cy="210490"/>
            </a:xfrm>
            <a:prstGeom prst="rect">
              <a:avLst/>
            </a:prstGeom>
            <a:solidFill>
              <a:schemeClr val="lt1"/>
            </a:solidFill>
            <a:ln w="9525" cap="flat" cmpd="sng">
              <a:solidFill>
                <a:schemeClr val="dk1"/>
              </a:solidFill>
              <a:prstDash val="solid"/>
              <a:miter lim="800000"/>
              <a:headEnd type="none" w="sm" len="sm"/>
              <a:tailEnd type="none" w="sm" len="sm"/>
            </a:ln>
          </p:spPr>
          <p:txBody>
            <a:bodyPr spcFirstLastPara="1" wrap="square" lIns="18000" tIns="18000" rIns="18000" bIns="18000" anchor="ctr" anchorCtr="0">
              <a:noAutofit/>
            </a:bodyPr>
            <a:lstStyle/>
            <a:p>
              <a:pPr marL="0" marR="0" lvl="0" indent="0" algn="ctr" rtl="0">
                <a:spcBef>
                  <a:spcPts val="0"/>
                </a:spcBef>
                <a:spcAft>
                  <a:spcPts val="0"/>
                </a:spcAft>
                <a:buNone/>
              </a:pPr>
              <a:endParaRPr sz="900">
                <a:solidFill>
                  <a:srgbClr val="003366"/>
                </a:solidFill>
                <a:latin typeface="Trebuchet MS"/>
                <a:ea typeface="Trebuchet MS"/>
                <a:cs typeface="Trebuchet MS"/>
                <a:sym typeface="Trebuchet MS"/>
              </a:endParaRPr>
            </a:p>
          </p:txBody>
        </p:sp>
        <p:cxnSp>
          <p:nvCxnSpPr>
            <p:cNvPr id="424" name="Google Shape;424;p4"/>
            <p:cNvCxnSpPr>
              <a:stCxn id="423" idx="0"/>
              <a:endCxn id="402" idx="2"/>
            </p:cNvCxnSpPr>
            <p:nvPr/>
          </p:nvCxnSpPr>
          <p:spPr>
            <a:xfrm rot="5400000" flipH="1">
              <a:off x="3249731" y="4344691"/>
              <a:ext cx="184200" cy="485100"/>
            </a:xfrm>
            <a:prstGeom prst="bentConnector3">
              <a:avLst>
                <a:gd name="adj1" fmla="val 50000"/>
              </a:avLst>
            </a:prstGeom>
            <a:noFill/>
            <a:ln w="9525" cap="flat" cmpd="sng">
              <a:solidFill>
                <a:schemeClr val="bg1"/>
              </a:solidFill>
              <a:prstDash val="solid"/>
              <a:miter lim="800000"/>
              <a:headEnd type="none" w="med" len="med"/>
              <a:tailEnd type="none" w="med" len="med"/>
            </a:ln>
          </p:spPr>
        </p:cxnSp>
      </p:grpSp>
      <p:sp>
        <p:nvSpPr>
          <p:cNvPr id="426" name="Google Shape;426;p4"/>
          <p:cNvSpPr/>
          <p:nvPr/>
        </p:nvSpPr>
        <p:spPr>
          <a:xfrm rot="10800000" flipH="1">
            <a:off x="2590800" y="3962392"/>
            <a:ext cx="2438400" cy="1295400"/>
          </a:xfrm>
          <a:prstGeom prst="curvedDownArrow">
            <a:avLst>
              <a:gd name="adj1" fmla="val 26375"/>
              <a:gd name="adj2" fmla="val 50784"/>
              <a:gd name="adj3" fmla="val 25000"/>
            </a:avLst>
          </a:prstGeom>
          <a:solidFill>
            <a:schemeClr val="accent1">
              <a:alpha val="74901"/>
            </a:schemeClr>
          </a:solidFill>
          <a:ln w="25400" cap="flat" cmpd="sng">
            <a:solidFill>
              <a:schemeClr val="lt1"/>
            </a:solidFill>
            <a:prstDash val="solid"/>
            <a:round/>
            <a:headEnd type="none" w="sm" len="sm"/>
            <a:tailEnd type="none" w="sm" len="sm"/>
          </a:ln>
          <a:effectLst>
            <a:outerShdw blurRad="76200" sy="23000" kx="1200000" algn="br" rotWithShape="0">
              <a:srgbClr val="000000">
                <a:alpha val="2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Calibri"/>
              <a:ea typeface="Calibri"/>
              <a:cs typeface="Calibri"/>
              <a:sym typeface="Calibri"/>
            </a:endParaRPr>
          </a:p>
        </p:txBody>
      </p:sp>
      <p:sp>
        <p:nvSpPr>
          <p:cNvPr id="427" name="Google Shape;427;p4"/>
          <p:cNvSpPr/>
          <p:nvPr/>
        </p:nvSpPr>
        <p:spPr>
          <a:xfrm>
            <a:off x="6159125" y="2438400"/>
            <a:ext cx="1778003" cy="420841"/>
          </a:xfrm>
          <a:prstGeom prst="rect">
            <a:avLst/>
          </a:prstGeom>
          <a:solidFill>
            <a:schemeClr val="accent1"/>
          </a:solidFill>
          <a:ln w="25400" cap="flat" cmpd="sng">
            <a:solidFill>
              <a:srgbClr val="0070C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200">
                <a:solidFill>
                  <a:schemeClr val="lt1"/>
                </a:solidFill>
                <a:latin typeface="Trebuchet MS"/>
                <a:ea typeface="Trebuchet MS"/>
                <a:cs typeface="Trebuchet MS"/>
                <a:sym typeface="Trebuchet MS"/>
              </a:rPr>
              <a:t>Impact on </a:t>
            </a:r>
            <a:endParaRPr/>
          </a:p>
          <a:p>
            <a:pPr marL="0" marR="0" lvl="0" indent="0" algn="ctr" rtl="0">
              <a:spcBef>
                <a:spcPts val="0"/>
              </a:spcBef>
              <a:spcAft>
                <a:spcPts val="0"/>
              </a:spcAft>
              <a:buNone/>
            </a:pPr>
            <a:r>
              <a:rPr lang="en-US" sz="1200">
                <a:solidFill>
                  <a:schemeClr val="lt1"/>
                </a:solidFill>
                <a:latin typeface="Trebuchet MS"/>
                <a:ea typeface="Trebuchet MS"/>
                <a:cs typeface="Trebuchet MS"/>
                <a:sym typeface="Trebuchet MS"/>
              </a:rPr>
              <a:t>Organization Results</a:t>
            </a:r>
            <a:endParaRPr/>
          </a:p>
        </p:txBody>
      </p:sp>
      <p:sp>
        <p:nvSpPr>
          <p:cNvPr id="428" name="Google Shape;428;p4"/>
          <p:cNvSpPr/>
          <p:nvPr/>
        </p:nvSpPr>
        <p:spPr>
          <a:xfrm>
            <a:off x="4089397" y="2438400"/>
            <a:ext cx="1778003" cy="420841"/>
          </a:xfrm>
          <a:prstGeom prst="rect">
            <a:avLst/>
          </a:prstGeom>
          <a:solidFill>
            <a:schemeClr val="accent1"/>
          </a:solidFill>
          <a:ln w="25400" cap="flat" cmpd="sng">
            <a:solidFill>
              <a:srgbClr val="0070C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200">
                <a:solidFill>
                  <a:schemeClr val="lt1"/>
                </a:solidFill>
                <a:latin typeface="Trebuchet MS"/>
                <a:ea typeface="Trebuchet MS"/>
                <a:cs typeface="Trebuchet MS"/>
                <a:sym typeface="Trebuchet MS"/>
              </a:rPr>
              <a:t>Informed Curriculum</a:t>
            </a:r>
            <a:endParaRPr/>
          </a:p>
          <a:p>
            <a:pPr marL="0" marR="0" lvl="0" indent="0" algn="ctr" rtl="0">
              <a:spcBef>
                <a:spcPts val="0"/>
              </a:spcBef>
              <a:spcAft>
                <a:spcPts val="0"/>
              </a:spcAft>
              <a:buNone/>
            </a:pPr>
            <a:r>
              <a:rPr lang="en-US" sz="1200">
                <a:solidFill>
                  <a:schemeClr val="lt1"/>
                </a:solidFill>
                <a:latin typeface="Trebuchet MS"/>
                <a:ea typeface="Trebuchet MS"/>
                <a:cs typeface="Trebuchet MS"/>
                <a:sym typeface="Trebuchet MS"/>
              </a:rPr>
              <a:t> Design</a:t>
            </a:r>
            <a:endParaRPr/>
          </a:p>
        </p:txBody>
      </p:sp>
      <p:sp>
        <p:nvSpPr>
          <p:cNvPr id="429" name="Google Shape;429;p4"/>
          <p:cNvSpPr/>
          <p:nvPr/>
        </p:nvSpPr>
        <p:spPr>
          <a:xfrm>
            <a:off x="2057400" y="2438400"/>
            <a:ext cx="1778003" cy="420841"/>
          </a:xfrm>
          <a:prstGeom prst="rect">
            <a:avLst/>
          </a:prstGeom>
          <a:solidFill>
            <a:schemeClr val="accent1"/>
          </a:solidFill>
          <a:ln w="25400" cap="flat" cmpd="sng">
            <a:solidFill>
              <a:srgbClr val="0070C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200">
                <a:solidFill>
                  <a:schemeClr val="lt1"/>
                </a:solidFill>
                <a:latin typeface="Trebuchet MS"/>
                <a:ea typeface="Trebuchet MS"/>
                <a:cs typeface="Trebuchet MS"/>
                <a:sym typeface="Trebuchet MS"/>
              </a:rPr>
              <a:t>Cascading Performance</a:t>
            </a:r>
            <a:endParaRPr/>
          </a:p>
          <a:p>
            <a:pPr marL="0" marR="0" lvl="0" indent="0" algn="ctr" rtl="0">
              <a:spcBef>
                <a:spcPts val="0"/>
              </a:spcBef>
              <a:spcAft>
                <a:spcPts val="0"/>
              </a:spcAft>
              <a:buNone/>
            </a:pPr>
            <a:r>
              <a:rPr lang="en-US" sz="1200">
                <a:solidFill>
                  <a:schemeClr val="lt1"/>
                </a:solidFill>
                <a:latin typeface="Trebuchet MS"/>
                <a:ea typeface="Trebuchet MS"/>
                <a:cs typeface="Trebuchet MS"/>
                <a:sym typeface="Trebuchet MS"/>
              </a:rPr>
              <a:t>Measurements</a:t>
            </a:r>
            <a:endParaRPr/>
          </a:p>
        </p:txBody>
      </p:sp>
      <p:pic>
        <p:nvPicPr>
          <p:cNvPr id="4" name="Picture 3">
            <a:extLst>
              <a:ext uri="{FF2B5EF4-FFF2-40B4-BE49-F238E27FC236}">
                <a16:creationId xmlns:a16="http://schemas.microsoft.com/office/drawing/2014/main" id="{3120B975-9673-FB62-9631-4E717FE141C7}"/>
              </a:ext>
            </a:extLst>
          </p:cNvPr>
          <p:cNvPicPr>
            <a:picLocks noChangeAspect="1"/>
          </p:cNvPicPr>
          <p:nvPr/>
        </p:nvPicPr>
        <p:blipFill>
          <a:blip r:embed="rId4"/>
          <a:srcRect l="62983" t="31986" r="18017" b="26033"/>
          <a:stretch/>
        </p:blipFill>
        <p:spPr>
          <a:xfrm>
            <a:off x="6088377" y="3067908"/>
            <a:ext cx="1882237" cy="1920240"/>
          </a:xfrm>
          <a:prstGeom prst="rect">
            <a:avLst/>
          </a:prstGeom>
        </p:spPr>
      </p:pic>
      <p:sp>
        <p:nvSpPr>
          <p:cNvPr id="425" name="Google Shape;425;p4"/>
          <p:cNvSpPr/>
          <p:nvPr/>
        </p:nvSpPr>
        <p:spPr>
          <a:xfrm flipH="1">
            <a:off x="2438400" y="2133614"/>
            <a:ext cx="4330700" cy="1491940"/>
          </a:xfrm>
          <a:prstGeom prst="curvedDownArrow">
            <a:avLst>
              <a:gd name="adj1" fmla="val 30887"/>
              <a:gd name="adj2" fmla="val 49514"/>
              <a:gd name="adj3" fmla="val 25000"/>
            </a:avLst>
          </a:prstGeom>
          <a:solidFill>
            <a:schemeClr val="accent1">
              <a:alpha val="74901"/>
            </a:schemeClr>
          </a:solidFill>
          <a:ln w="25400" cap="flat" cmpd="sng">
            <a:solidFill>
              <a:schemeClr val="lt1"/>
            </a:solidFill>
            <a:prstDash val="solid"/>
            <a:round/>
            <a:headEnd type="none" w="sm" len="sm"/>
            <a:tailEnd type="none" w="sm" len="sm"/>
          </a:ln>
          <a:effectLst>
            <a:outerShdw blurRad="76200" sy="23000" kx="1200000" algn="br" rotWithShape="0">
              <a:srgbClr val="000000">
                <a:alpha val="2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Calibri"/>
              <a:ea typeface="Calibri"/>
              <a:cs typeface="Calibri"/>
              <a:sym typeface="Calibri"/>
            </a:endParaRPr>
          </a:p>
        </p:txBody>
      </p:sp>
      <p:sp>
        <p:nvSpPr>
          <p:cNvPr id="365" name="Google Shape;365;p4"/>
          <p:cNvSpPr/>
          <p:nvPr/>
        </p:nvSpPr>
        <p:spPr>
          <a:xfrm rot="10800000" flipH="1">
            <a:off x="4702856" y="3745472"/>
            <a:ext cx="2311404" cy="1461254"/>
          </a:xfrm>
          <a:prstGeom prst="curvedDownArrow">
            <a:avLst>
              <a:gd name="adj1" fmla="val 26375"/>
              <a:gd name="adj2" fmla="val 50784"/>
              <a:gd name="adj3" fmla="val 25000"/>
            </a:avLst>
          </a:prstGeom>
          <a:solidFill>
            <a:schemeClr val="accent1">
              <a:alpha val="74901"/>
            </a:schemeClr>
          </a:solidFill>
          <a:ln w="25400" cap="flat" cmpd="sng">
            <a:solidFill>
              <a:schemeClr val="lt1"/>
            </a:solidFill>
            <a:prstDash val="solid"/>
            <a:round/>
            <a:headEnd type="none" w="sm" len="sm"/>
            <a:tailEnd type="none" w="sm" len="sm"/>
          </a:ln>
          <a:effectLst>
            <a:outerShdw blurRad="76200" sy="23000" kx="1200000" algn="br" rotWithShape="0">
              <a:srgbClr val="000000">
                <a:alpha val="2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Calibri"/>
              <a:ea typeface="Calibri"/>
              <a:cs typeface="Calibri"/>
              <a:sym typeface="Calibri"/>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435"/>
        <p:cNvGrpSpPr/>
        <p:nvPr/>
      </p:nvGrpSpPr>
      <p:grpSpPr>
        <a:xfrm>
          <a:off x="0" y="0"/>
          <a:ext cx="0" cy="0"/>
          <a:chOff x="0" y="0"/>
          <a:chExt cx="0" cy="0"/>
        </a:xfrm>
      </p:grpSpPr>
      <p:sp>
        <p:nvSpPr>
          <p:cNvPr id="436" name="Google Shape;436;p5"/>
          <p:cNvSpPr txBox="1"/>
          <p:nvPr/>
        </p:nvSpPr>
        <p:spPr>
          <a:xfrm>
            <a:off x="457200" y="274638"/>
            <a:ext cx="8229600" cy="640080"/>
          </a:xfrm>
          <a:prstGeom prst="rect">
            <a:avLst/>
          </a:prstGeom>
          <a:noFill/>
          <a:ln>
            <a:noFill/>
          </a:ln>
        </p:spPr>
        <p:txBody>
          <a:bodyPr spcFirstLastPara="1" wrap="square" lIns="91425" tIns="45700" rIns="91425" bIns="45700" anchor="b" anchorCtr="0">
            <a:noAutofit/>
          </a:bodyPr>
          <a:lstStyle/>
          <a:p>
            <a:pPr marL="0" marR="0" lvl="0" indent="0" algn="l" rtl="0">
              <a:lnSpc>
                <a:spcPct val="100000"/>
              </a:lnSpc>
              <a:spcBef>
                <a:spcPts val="0"/>
              </a:spcBef>
              <a:spcAft>
                <a:spcPts val="0"/>
              </a:spcAft>
              <a:buClr>
                <a:srgbClr val="003366"/>
              </a:buClr>
              <a:buSzPts val="1700"/>
              <a:buFont typeface="Trebuchet MS"/>
              <a:buNone/>
            </a:pPr>
            <a:r>
              <a:rPr lang="en-US" sz="2400" b="0" i="0" u="none" strike="noStrike" cap="none" dirty="0">
                <a:solidFill>
                  <a:srgbClr val="FFC000"/>
                </a:solidFill>
                <a:latin typeface="Trebuchet MS"/>
                <a:ea typeface="Trebuchet MS"/>
                <a:cs typeface="Trebuchet MS"/>
                <a:sym typeface="Trebuchet MS"/>
              </a:rPr>
              <a:t>KPI Mapping</a:t>
            </a:r>
            <a:endParaRPr sz="2400" b="0" i="0" u="none" strike="noStrike" cap="none" dirty="0">
              <a:solidFill>
                <a:srgbClr val="FFC000"/>
              </a:solidFill>
              <a:latin typeface="Trebuchet MS"/>
              <a:ea typeface="Trebuchet MS"/>
              <a:cs typeface="Trebuchet MS"/>
              <a:sym typeface="Trebuchet MS"/>
            </a:endParaRPr>
          </a:p>
        </p:txBody>
      </p:sp>
      <p:sp>
        <p:nvSpPr>
          <p:cNvPr id="447" name="Google Shape;447;p5"/>
          <p:cNvSpPr txBox="1">
            <a:spLocks noGrp="1"/>
          </p:cNvSpPr>
          <p:nvPr>
            <p:ph type="body" idx="1"/>
          </p:nvPr>
        </p:nvSpPr>
        <p:spPr>
          <a:xfrm>
            <a:off x="3429000" y="1295400"/>
            <a:ext cx="5410200" cy="2590799"/>
          </a:xfrm>
          <a:prstGeom prst="rect">
            <a:avLst/>
          </a:prstGeom>
          <a:noFill/>
          <a:ln>
            <a:noFill/>
          </a:ln>
        </p:spPr>
        <p:txBody>
          <a:bodyPr spcFirstLastPara="1" wrap="square" lIns="91425" tIns="45700" rIns="91425" bIns="45700" anchor="t" anchorCtr="0">
            <a:noAutofit/>
          </a:bodyPr>
          <a:lstStyle/>
          <a:p>
            <a:pPr marL="342900" lvl="0" indent="-342900" algn="l" rtl="0">
              <a:spcBef>
                <a:spcPts val="0"/>
              </a:spcBef>
              <a:spcAft>
                <a:spcPts val="0"/>
              </a:spcAft>
              <a:buSzPts val="1600"/>
              <a:buNone/>
            </a:pPr>
            <a:r>
              <a:rPr lang="en-US" sz="1600" dirty="0">
                <a:solidFill>
                  <a:schemeClr val="bg1"/>
                </a:solidFill>
              </a:rPr>
              <a:t> </a:t>
            </a:r>
            <a:endParaRPr dirty="0">
              <a:solidFill>
                <a:schemeClr val="bg1"/>
              </a:solidFill>
            </a:endParaRPr>
          </a:p>
          <a:p>
            <a:pPr marL="548640" lvl="1" indent="-285750" algn="l" rtl="0">
              <a:spcBef>
                <a:spcPts val="340"/>
              </a:spcBef>
              <a:spcAft>
                <a:spcPts val="0"/>
              </a:spcAft>
              <a:buClr>
                <a:schemeClr val="bg1"/>
              </a:buClr>
              <a:buSzPts val="1700"/>
              <a:buFont typeface="Noto Sans Symbols"/>
              <a:buChar char="▪"/>
            </a:pPr>
            <a:r>
              <a:rPr lang="en-US" dirty="0">
                <a:solidFill>
                  <a:schemeClr val="bg1"/>
                </a:solidFill>
              </a:rPr>
              <a:t>Understand Company Business Value Drivers</a:t>
            </a:r>
            <a:endParaRPr dirty="0">
              <a:solidFill>
                <a:schemeClr val="bg1"/>
              </a:solidFill>
            </a:endParaRPr>
          </a:p>
          <a:p>
            <a:pPr marL="548640" lvl="1" indent="-285750" algn="l" rtl="0">
              <a:spcBef>
                <a:spcPts val="340"/>
              </a:spcBef>
              <a:spcAft>
                <a:spcPts val="0"/>
              </a:spcAft>
              <a:buClr>
                <a:schemeClr val="bg1"/>
              </a:buClr>
              <a:buSzPts val="1700"/>
              <a:buFont typeface="Noto Sans Symbols"/>
              <a:buChar char="▪"/>
            </a:pPr>
            <a:r>
              <a:rPr lang="en-US" dirty="0">
                <a:solidFill>
                  <a:schemeClr val="bg1"/>
                </a:solidFill>
              </a:rPr>
              <a:t>Identify, select, and prioritize Key Performance Indicators (KPIs)</a:t>
            </a:r>
            <a:endParaRPr dirty="0">
              <a:solidFill>
                <a:schemeClr val="bg1"/>
              </a:solidFill>
            </a:endParaRPr>
          </a:p>
          <a:p>
            <a:pPr marL="548640" lvl="1" indent="-285750" algn="l" rtl="0">
              <a:spcBef>
                <a:spcPts val="340"/>
              </a:spcBef>
              <a:spcAft>
                <a:spcPts val="0"/>
              </a:spcAft>
              <a:buClr>
                <a:srgbClr val="003366"/>
              </a:buClr>
              <a:buSzPts val="1700"/>
              <a:buNone/>
            </a:pPr>
            <a:endParaRPr dirty="0">
              <a:solidFill>
                <a:schemeClr val="bg1"/>
              </a:solidFill>
            </a:endParaRPr>
          </a:p>
          <a:p>
            <a:pPr marL="548640" lvl="1" indent="-285750" algn="l" rtl="0">
              <a:spcBef>
                <a:spcPts val="340"/>
              </a:spcBef>
              <a:spcAft>
                <a:spcPts val="0"/>
              </a:spcAft>
              <a:buClr>
                <a:srgbClr val="003366"/>
              </a:buClr>
              <a:buSzPts val="1700"/>
              <a:buNone/>
            </a:pPr>
            <a:endParaRPr dirty="0">
              <a:solidFill>
                <a:schemeClr val="bg1"/>
              </a:solidFill>
            </a:endParaRPr>
          </a:p>
        </p:txBody>
      </p:sp>
      <p:sp>
        <p:nvSpPr>
          <p:cNvPr id="448" name="Google Shape;448;p5"/>
          <p:cNvSpPr/>
          <p:nvPr/>
        </p:nvSpPr>
        <p:spPr>
          <a:xfrm>
            <a:off x="3429000" y="3782292"/>
            <a:ext cx="990600" cy="304799"/>
          </a:xfrm>
          <a:prstGeom prst="flowChartProcess">
            <a:avLst/>
          </a:prstGeom>
          <a:solidFill>
            <a:srgbClr val="8CB3E3"/>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100">
                <a:solidFill>
                  <a:schemeClr val="dk1"/>
                </a:solidFill>
                <a:latin typeface="Calibri"/>
                <a:ea typeface="Calibri"/>
                <a:cs typeface="Calibri"/>
                <a:sym typeface="Calibri"/>
              </a:rPr>
              <a:t>Goal #1</a:t>
            </a:r>
            <a:endParaRPr sz="1100">
              <a:solidFill>
                <a:schemeClr val="dk1"/>
              </a:solidFill>
              <a:latin typeface="Calibri"/>
              <a:ea typeface="Calibri"/>
              <a:cs typeface="Calibri"/>
              <a:sym typeface="Calibri"/>
            </a:endParaRPr>
          </a:p>
        </p:txBody>
      </p:sp>
      <p:sp>
        <p:nvSpPr>
          <p:cNvPr id="449" name="Google Shape;449;p5"/>
          <p:cNvSpPr/>
          <p:nvPr/>
        </p:nvSpPr>
        <p:spPr>
          <a:xfrm>
            <a:off x="3429000" y="4191001"/>
            <a:ext cx="990600" cy="304799"/>
          </a:xfrm>
          <a:prstGeom prst="flowChartProcess">
            <a:avLst/>
          </a:prstGeom>
          <a:solidFill>
            <a:srgbClr val="8CB3E3"/>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100">
                <a:solidFill>
                  <a:schemeClr val="dk1"/>
                </a:solidFill>
                <a:latin typeface="Calibri"/>
                <a:ea typeface="Calibri"/>
                <a:cs typeface="Calibri"/>
                <a:sym typeface="Calibri"/>
              </a:rPr>
              <a:t>Goal #2</a:t>
            </a:r>
            <a:endParaRPr sz="1100">
              <a:solidFill>
                <a:schemeClr val="dk1"/>
              </a:solidFill>
              <a:latin typeface="Calibri"/>
              <a:ea typeface="Calibri"/>
              <a:cs typeface="Calibri"/>
              <a:sym typeface="Calibri"/>
            </a:endParaRPr>
          </a:p>
        </p:txBody>
      </p:sp>
      <p:cxnSp>
        <p:nvCxnSpPr>
          <p:cNvPr id="450" name="Google Shape;450;p5"/>
          <p:cNvCxnSpPr/>
          <p:nvPr/>
        </p:nvCxnSpPr>
        <p:spPr>
          <a:xfrm>
            <a:off x="1905000" y="2286000"/>
            <a:ext cx="533400" cy="0"/>
          </a:xfrm>
          <a:prstGeom prst="straightConnector1">
            <a:avLst/>
          </a:prstGeom>
          <a:noFill/>
          <a:ln w="9525" cap="flat" cmpd="sng">
            <a:solidFill>
              <a:schemeClr val="bg1"/>
            </a:solidFill>
            <a:prstDash val="solid"/>
            <a:round/>
            <a:headEnd type="none" w="sm" len="sm"/>
            <a:tailEnd type="none" w="sm" len="sm"/>
          </a:ln>
        </p:spPr>
      </p:cxnSp>
      <p:cxnSp>
        <p:nvCxnSpPr>
          <p:cNvPr id="451" name="Google Shape;451;p5"/>
          <p:cNvCxnSpPr/>
          <p:nvPr/>
        </p:nvCxnSpPr>
        <p:spPr>
          <a:xfrm>
            <a:off x="2438400" y="4953000"/>
            <a:ext cx="533400" cy="0"/>
          </a:xfrm>
          <a:prstGeom prst="straightConnector1">
            <a:avLst/>
          </a:prstGeom>
          <a:noFill/>
          <a:ln w="9525" cap="flat" cmpd="sng">
            <a:solidFill>
              <a:schemeClr val="bg1"/>
            </a:solidFill>
            <a:prstDash val="solid"/>
            <a:round/>
            <a:headEnd type="none" w="sm" len="sm"/>
            <a:tailEnd type="none" w="sm" len="sm"/>
          </a:ln>
        </p:spPr>
      </p:cxnSp>
      <p:cxnSp>
        <p:nvCxnSpPr>
          <p:cNvPr id="452" name="Google Shape;452;p5"/>
          <p:cNvCxnSpPr/>
          <p:nvPr/>
        </p:nvCxnSpPr>
        <p:spPr>
          <a:xfrm>
            <a:off x="2438400" y="2286001"/>
            <a:ext cx="0" cy="2667000"/>
          </a:xfrm>
          <a:prstGeom prst="straightConnector1">
            <a:avLst/>
          </a:prstGeom>
          <a:noFill/>
          <a:ln w="9525" cap="flat" cmpd="sng">
            <a:solidFill>
              <a:schemeClr val="bg1"/>
            </a:solidFill>
            <a:prstDash val="solid"/>
            <a:round/>
            <a:headEnd type="none" w="sm" len="sm"/>
            <a:tailEnd type="none" w="sm" len="sm"/>
          </a:ln>
        </p:spPr>
      </p:cxnSp>
      <p:sp>
        <p:nvSpPr>
          <p:cNvPr id="453" name="Google Shape;453;p5"/>
          <p:cNvSpPr/>
          <p:nvPr/>
        </p:nvSpPr>
        <p:spPr>
          <a:xfrm>
            <a:off x="3429000" y="5181601"/>
            <a:ext cx="990600" cy="304799"/>
          </a:xfrm>
          <a:prstGeom prst="flowChartProcess">
            <a:avLst/>
          </a:prstGeom>
          <a:solidFill>
            <a:srgbClr val="8CB3E3"/>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100">
                <a:solidFill>
                  <a:schemeClr val="dk1"/>
                </a:solidFill>
                <a:latin typeface="Calibri"/>
                <a:ea typeface="Calibri"/>
                <a:cs typeface="Calibri"/>
                <a:sym typeface="Calibri"/>
              </a:rPr>
              <a:t>Goal #1</a:t>
            </a:r>
            <a:endParaRPr sz="1100">
              <a:solidFill>
                <a:schemeClr val="dk1"/>
              </a:solidFill>
              <a:latin typeface="Calibri"/>
              <a:ea typeface="Calibri"/>
              <a:cs typeface="Calibri"/>
              <a:sym typeface="Calibri"/>
            </a:endParaRPr>
          </a:p>
        </p:txBody>
      </p:sp>
      <p:sp>
        <p:nvSpPr>
          <p:cNvPr id="454" name="Google Shape;454;p5"/>
          <p:cNvSpPr/>
          <p:nvPr/>
        </p:nvSpPr>
        <p:spPr>
          <a:xfrm>
            <a:off x="3429000" y="5562601"/>
            <a:ext cx="990600" cy="304799"/>
          </a:xfrm>
          <a:prstGeom prst="flowChartProcess">
            <a:avLst/>
          </a:prstGeom>
          <a:solidFill>
            <a:srgbClr val="8CB3E3"/>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100">
                <a:solidFill>
                  <a:schemeClr val="dk1"/>
                </a:solidFill>
                <a:latin typeface="Calibri"/>
                <a:ea typeface="Calibri"/>
                <a:cs typeface="Calibri"/>
                <a:sym typeface="Calibri"/>
              </a:rPr>
              <a:t>Goal #2</a:t>
            </a:r>
            <a:endParaRPr sz="1100">
              <a:solidFill>
                <a:schemeClr val="dk1"/>
              </a:solidFill>
              <a:latin typeface="Calibri"/>
              <a:ea typeface="Calibri"/>
              <a:cs typeface="Calibri"/>
              <a:sym typeface="Calibri"/>
            </a:endParaRPr>
          </a:p>
        </p:txBody>
      </p:sp>
      <p:cxnSp>
        <p:nvCxnSpPr>
          <p:cNvPr id="455" name="Google Shape;455;p5"/>
          <p:cNvCxnSpPr/>
          <p:nvPr/>
        </p:nvCxnSpPr>
        <p:spPr>
          <a:xfrm>
            <a:off x="2438400" y="3352800"/>
            <a:ext cx="533400" cy="0"/>
          </a:xfrm>
          <a:prstGeom prst="straightConnector1">
            <a:avLst/>
          </a:prstGeom>
          <a:noFill/>
          <a:ln w="9525" cap="flat" cmpd="sng">
            <a:solidFill>
              <a:schemeClr val="bg1"/>
            </a:solidFill>
            <a:prstDash val="solid"/>
            <a:round/>
            <a:headEnd type="none" w="sm" len="sm"/>
            <a:tailEnd type="none" w="sm" len="sm"/>
          </a:ln>
        </p:spPr>
      </p:cxnSp>
      <p:cxnSp>
        <p:nvCxnSpPr>
          <p:cNvPr id="456" name="Google Shape;456;p5"/>
          <p:cNvCxnSpPr>
            <a:stCxn id="457" idx="2"/>
            <a:endCxn id="448" idx="1"/>
          </p:cNvCxnSpPr>
          <p:nvPr/>
        </p:nvCxnSpPr>
        <p:spPr>
          <a:xfrm>
            <a:off x="3162300" y="3581400"/>
            <a:ext cx="266700" cy="353400"/>
          </a:xfrm>
          <a:prstGeom prst="straightConnector1">
            <a:avLst/>
          </a:prstGeom>
          <a:noFill/>
          <a:ln w="9525" cap="flat" cmpd="sng">
            <a:solidFill>
              <a:schemeClr val="bg1"/>
            </a:solidFill>
            <a:prstDash val="solid"/>
            <a:round/>
            <a:headEnd type="none" w="sm" len="sm"/>
            <a:tailEnd type="none" w="sm" len="sm"/>
          </a:ln>
        </p:spPr>
      </p:cxnSp>
      <p:cxnSp>
        <p:nvCxnSpPr>
          <p:cNvPr id="458" name="Google Shape;458;p5"/>
          <p:cNvCxnSpPr>
            <a:stCxn id="457" idx="2"/>
            <a:endCxn id="449" idx="1"/>
          </p:cNvCxnSpPr>
          <p:nvPr/>
        </p:nvCxnSpPr>
        <p:spPr>
          <a:xfrm>
            <a:off x="3162300" y="3581400"/>
            <a:ext cx="266700" cy="762000"/>
          </a:xfrm>
          <a:prstGeom prst="straightConnector1">
            <a:avLst/>
          </a:prstGeom>
          <a:noFill/>
          <a:ln w="9525" cap="flat" cmpd="sng">
            <a:solidFill>
              <a:schemeClr val="bg1"/>
            </a:solidFill>
            <a:prstDash val="solid"/>
            <a:round/>
            <a:headEnd type="none" w="sm" len="sm"/>
            <a:tailEnd type="none" w="sm" len="sm"/>
          </a:ln>
        </p:spPr>
      </p:cxnSp>
      <p:cxnSp>
        <p:nvCxnSpPr>
          <p:cNvPr id="459" name="Google Shape;459;p5"/>
          <p:cNvCxnSpPr>
            <a:stCxn id="460" idx="2"/>
            <a:endCxn id="453" idx="1"/>
          </p:cNvCxnSpPr>
          <p:nvPr/>
        </p:nvCxnSpPr>
        <p:spPr>
          <a:xfrm>
            <a:off x="3238500" y="5105400"/>
            <a:ext cx="190500" cy="228600"/>
          </a:xfrm>
          <a:prstGeom prst="straightConnector1">
            <a:avLst/>
          </a:prstGeom>
          <a:noFill/>
          <a:ln w="9525" cap="flat" cmpd="sng">
            <a:solidFill>
              <a:schemeClr val="bg1"/>
            </a:solidFill>
            <a:prstDash val="solid"/>
            <a:round/>
            <a:headEnd type="none" w="sm" len="sm"/>
            <a:tailEnd type="none" w="sm" len="sm"/>
          </a:ln>
        </p:spPr>
      </p:cxnSp>
      <p:cxnSp>
        <p:nvCxnSpPr>
          <p:cNvPr id="461" name="Google Shape;461;p5"/>
          <p:cNvCxnSpPr>
            <a:stCxn id="460" idx="2"/>
            <a:endCxn id="454" idx="1"/>
          </p:cNvCxnSpPr>
          <p:nvPr/>
        </p:nvCxnSpPr>
        <p:spPr>
          <a:xfrm>
            <a:off x="3238500" y="5105400"/>
            <a:ext cx="190500" cy="609600"/>
          </a:xfrm>
          <a:prstGeom prst="straightConnector1">
            <a:avLst/>
          </a:prstGeom>
          <a:noFill/>
          <a:ln w="9525" cap="flat" cmpd="sng">
            <a:solidFill>
              <a:schemeClr val="bg1"/>
            </a:solidFill>
            <a:prstDash val="solid"/>
            <a:round/>
            <a:headEnd type="none" w="sm" len="sm"/>
            <a:tailEnd type="none" w="sm" len="sm"/>
          </a:ln>
        </p:spPr>
      </p:cxnSp>
      <p:grpSp>
        <p:nvGrpSpPr>
          <p:cNvPr id="462" name="Google Shape;462;p5"/>
          <p:cNvGrpSpPr/>
          <p:nvPr/>
        </p:nvGrpSpPr>
        <p:grpSpPr>
          <a:xfrm>
            <a:off x="609600" y="1524001"/>
            <a:ext cx="1752600" cy="1600199"/>
            <a:chOff x="609600" y="1524001"/>
            <a:chExt cx="1752600" cy="1600199"/>
          </a:xfrm>
        </p:grpSpPr>
        <p:sp>
          <p:nvSpPr>
            <p:cNvPr id="463" name="Google Shape;463;p5"/>
            <p:cNvSpPr/>
            <p:nvPr/>
          </p:nvSpPr>
          <p:spPr>
            <a:xfrm>
              <a:off x="609600" y="1524001"/>
              <a:ext cx="990600" cy="380999"/>
            </a:xfrm>
            <a:prstGeom prst="flowChartProcess">
              <a:avLst/>
            </a:prstGeom>
            <a:solidFill>
              <a:srgbClr val="0060A8"/>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100" dirty="0">
                  <a:solidFill>
                    <a:schemeClr val="lt1"/>
                  </a:solidFill>
                  <a:latin typeface="Calibri"/>
                  <a:ea typeface="Calibri"/>
                  <a:cs typeface="Calibri"/>
                  <a:sym typeface="Calibri"/>
                </a:rPr>
                <a:t>Organization</a:t>
              </a:r>
              <a:endParaRPr sz="1100" dirty="0">
                <a:solidFill>
                  <a:schemeClr val="lt1"/>
                </a:solidFill>
                <a:latin typeface="Calibri"/>
                <a:ea typeface="Calibri"/>
                <a:cs typeface="Calibri"/>
                <a:sym typeface="Calibri"/>
              </a:endParaRPr>
            </a:p>
          </p:txBody>
        </p:sp>
        <p:sp>
          <p:nvSpPr>
            <p:cNvPr id="464" name="Google Shape;464;p5"/>
            <p:cNvSpPr/>
            <p:nvPr/>
          </p:nvSpPr>
          <p:spPr>
            <a:xfrm>
              <a:off x="1371600" y="2438401"/>
              <a:ext cx="990600" cy="304799"/>
            </a:xfrm>
            <a:prstGeom prst="flowChartProcess">
              <a:avLst/>
            </a:prstGeom>
            <a:solidFill>
              <a:srgbClr val="538CD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100">
                  <a:solidFill>
                    <a:schemeClr val="lt1"/>
                  </a:solidFill>
                  <a:latin typeface="Calibri"/>
                  <a:ea typeface="Calibri"/>
                  <a:cs typeface="Calibri"/>
                  <a:sym typeface="Calibri"/>
                </a:rPr>
                <a:t>Goal #2</a:t>
              </a:r>
              <a:endParaRPr sz="1100">
                <a:solidFill>
                  <a:schemeClr val="lt1"/>
                </a:solidFill>
                <a:latin typeface="Calibri"/>
                <a:ea typeface="Calibri"/>
                <a:cs typeface="Calibri"/>
                <a:sym typeface="Calibri"/>
              </a:endParaRPr>
            </a:p>
          </p:txBody>
        </p:sp>
        <p:sp>
          <p:nvSpPr>
            <p:cNvPr id="465" name="Google Shape;465;p5"/>
            <p:cNvSpPr/>
            <p:nvPr/>
          </p:nvSpPr>
          <p:spPr>
            <a:xfrm>
              <a:off x="1371600" y="2819401"/>
              <a:ext cx="990600" cy="304799"/>
            </a:xfrm>
            <a:prstGeom prst="flowChartProcess">
              <a:avLst/>
            </a:prstGeom>
            <a:solidFill>
              <a:srgbClr val="538CD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100">
                  <a:solidFill>
                    <a:schemeClr val="lt1"/>
                  </a:solidFill>
                  <a:latin typeface="Calibri"/>
                  <a:ea typeface="Calibri"/>
                  <a:cs typeface="Calibri"/>
                  <a:sym typeface="Calibri"/>
                </a:rPr>
                <a:t>Goal #3</a:t>
              </a:r>
              <a:endParaRPr sz="1100">
                <a:solidFill>
                  <a:schemeClr val="lt1"/>
                </a:solidFill>
                <a:latin typeface="Calibri"/>
                <a:ea typeface="Calibri"/>
                <a:cs typeface="Calibri"/>
                <a:sym typeface="Calibri"/>
              </a:endParaRPr>
            </a:p>
          </p:txBody>
        </p:sp>
        <p:cxnSp>
          <p:nvCxnSpPr>
            <p:cNvPr id="466" name="Google Shape;466;p5"/>
            <p:cNvCxnSpPr>
              <a:stCxn id="463" idx="2"/>
              <a:endCxn id="465" idx="1"/>
            </p:cNvCxnSpPr>
            <p:nvPr/>
          </p:nvCxnSpPr>
          <p:spPr>
            <a:xfrm>
              <a:off x="1104900" y="1905000"/>
              <a:ext cx="266700" cy="1066800"/>
            </a:xfrm>
            <a:prstGeom prst="straightConnector1">
              <a:avLst/>
            </a:prstGeom>
            <a:noFill/>
            <a:ln w="9525" cap="flat" cmpd="sng">
              <a:solidFill>
                <a:schemeClr val="bg1"/>
              </a:solidFill>
              <a:prstDash val="solid"/>
              <a:round/>
              <a:headEnd type="none" w="sm" len="sm"/>
              <a:tailEnd type="none" w="sm" len="sm"/>
            </a:ln>
          </p:spPr>
        </p:cxnSp>
        <p:cxnSp>
          <p:nvCxnSpPr>
            <p:cNvPr id="467" name="Google Shape;467;p5"/>
            <p:cNvCxnSpPr>
              <a:stCxn id="463" idx="2"/>
              <a:endCxn id="464" idx="1"/>
            </p:cNvCxnSpPr>
            <p:nvPr/>
          </p:nvCxnSpPr>
          <p:spPr>
            <a:xfrm>
              <a:off x="1104900" y="1905000"/>
              <a:ext cx="266700" cy="685800"/>
            </a:xfrm>
            <a:prstGeom prst="straightConnector1">
              <a:avLst/>
            </a:prstGeom>
            <a:noFill/>
            <a:ln w="9525" cap="flat" cmpd="sng">
              <a:solidFill>
                <a:schemeClr val="bg1"/>
              </a:solidFill>
              <a:prstDash val="solid"/>
              <a:round/>
              <a:headEnd type="none" w="sm" len="sm"/>
              <a:tailEnd type="none" w="sm" len="sm"/>
            </a:ln>
          </p:spPr>
        </p:cxnSp>
        <p:cxnSp>
          <p:nvCxnSpPr>
            <p:cNvPr id="468" name="Google Shape;468;p5"/>
            <p:cNvCxnSpPr>
              <a:stCxn id="463" idx="2"/>
              <a:endCxn id="469" idx="1"/>
            </p:cNvCxnSpPr>
            <p:nvPr/>
          </p:nvCxnSpPr>
          <p:spPr>
            <a:xfrm>
              <a:off x="1104900" y="1905000"/>
              <a:ext cx="266700" cy="304800"/>
            </a:xfrm>
            <a:prstGeom prst="straightConnector1">
              <a:avLst/>
            </a:prstGeom>
            <a:noFill/>
            <a:ln w="9525" cap="flat" cmpd="sng">
              <a:solidFill>
                <a:schemeClr val="bg1"/>
              </a:solidFill>
              <a:prstDash val="solid"/>
              <a:round/>
              <a:headEnd type="none" w="sm" len="sm"/>
              <a:tailEnd type="none" w="sm" len="sm"/>
            </a:ln>
          </p:spPr>
        </p:cxnSp>
        <p:sp>
          <p:nvSpPr>
            <p:cNvPr id="469" name="Google Shape;469;p5"/>
            <p:cNvSpPr/>
            <p:nvPr/>
          </p:nvSpPr>
          <p:spPr>
            <a:xfrm>
              <a:off x="1371600" y="2057401"/>
              <a:ext cx="990600" cy="304799"/>
            </a:xfrm>
            <a:prstGeom prst="flowChartProcess">
              <a:avLst/>
            </a:prstGeom>
            <a:solidFill>
              <a:srgbClr val="538CD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100" dirty="0">
                  <a:solidFill>
                    <a:schemeClr val="lt1"/>
                  </a:solidFill>
                  <a:latin typeface="Calibri"/>
                  <a:ea typeface="Calibri"/>
                  <a:cs typeface="Calibri"/>
                  <a:sym typeface="Calibri"/>
                </a:rPr>
                <a:t>Goal #1</a:t>
              </a:r>
              <a:endParaRPr sz="1100" dirty="0">
                <a:solidFill>
                  <a:schemeClr val="lt1"/>
                </a:solidFill>
                <a:latin typeface="Calibri"/>
                <a:ea typeface="Calibri"/>
                <a:cs typeface="Calibri"/>
                <a:sym typeface="Calibri"/>
              </a:endParaRPr>
            </a:p>
          </p:txBody>
        </p:sp>
      </p:grpSp>
      <p:sp>
        <p:nvSpPr>
          <p:cNvPr id="457" name="Google Shape;457;p5"/>
          <p:cNvSpPr/>
          <p:nvPr/>
        </p:nvSpPr>
        <p:spPr>
          <a:xfrm>
            <a:off x="2667000" y="3276601"/>
            <a:ext cx="990600" cy="304799"/>
          </a:xfrm>
          <a:prstGeom prst="flowChartProcess">
            <a:avLst/>
          </a:prstGeom>
          <a:solidFill>
            <a:srgbClr val="8CB3E3"/>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100">
                <a:solidFill>
                  <a:schemeClr val="dk1"/>
                </a:solidFill>
                <a:latin typeface="Calibri"/>
                <a:ea typeface="Calibri"/>
                <a:cs typeface="Calibri"/>
                <a:sym typeface="Calibri"/>
              </a:rPr>
              <a:t>BU #1</a:t>
            </a:r>
            <a:endParaRPr sz="1100">
              <a:solidFill>
                <a:schemeClr val="dk1"/>
              </a:solidFill>
              <a:latin typeface="Calibri"/>
              <a:ea typeface="Calibri"/>
              <a:cs typeface="Calibri"/>
              <a:sym typeface="Calibri"/>
            </a:endParaRPr>
          </a:p>
        </p:txBody>
      </p:sp>
      <p:sp>
        <p:nvSpPr>
          <p:cNvPr id="460" name="Google Shape;460;p5"/>
          <p:cNvSpPr/>
          <p:nvPr/>
        </p:nvSpPr>
        <p:spPr>
          <a:xfrm>
            <a:off x="2743200" y="4800601"/>
            <a:ext cx="990600" cy="304799"/>
          </a:xfrm>
          <a:prstGeom prst="flowChartProcess">
            <a:avLst/>
          </a:prstGeom>
          <a:solidFill>
            <a:srgbClr val="8CB3E3"/>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100">
                <a:solidFill>
                  <a:schemeClr val="dk1"/>
                </a:solidFill>
                <a:latin typeface="Calibri"/>
                <a:ea typeface="Calibri"/>
                <a:cs typeface="Calibri"/>
                <a:sym typeface="Calibri"/>
              </a:rPr>
              <a:t>BU #2</a:t>
            </a:r>
            <a:endParaRPr sz="1100">
              <a:solidFill>
                <a:schemeClr val="dk1"/>
              </a:solidFill>
              <a:latin typeface="Calibri"/>
              <a:ea typeface="Calibri"/>
              <a:cs typeface="Calibri"/>
              <a:sym typeface="Calibri"/>
            </a:endParaRPr>
          </a:p>
        </p:txBody>
      </p:sp>
      <p:sp>
        <p:nvSpPr>
          <p:cNvPr id="471" name="Google Shape;471;p5"/>
          <p:cNvSpPr txBox="1"/>
          <p:nvPr/>
        </p:nvSpPr>
        <p:spPr>
          <a:xfrm>
            <a:off x="1524000" y="1718846"/>
            <a:ext cx="762000" cy="338554"/>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600" b="1" dirty="0">
                <a:solidFill>
                  <a:schemeClr val="bg1"/>
                </a:solidFill>
                <a:latin typeface="Trebuchet MS"/>
                <a:ea typeface="Trebuchet MS"/>
                <a:cs typeface="Trebuchet MS"/>
                <a:sym typeface="Trebuchet MS"/>
              </a:rPr>
              <a:t>KPI</a:t>
            </a:r>
            <a:endParaRPr sz="1600" b="1" dirty="0">
              <a:solidFill>
                <a:schemeClr val="bg1"/>
              </a:solidFill>
              <a:latin typeface="Trebuchet MS"/>
              <a:ea typeface="Trebuchet MS"/>
              <a:cs typeface="Trebuchet MS"/>
              <a:sym typeface="Trebuchet MS"/>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479"/>
        <p:cNvGrpSpPr/>
        <p:nvPr/>
      </p:nvGrpSpPr>
      <p:grpSpPr>
        <a:xfrm>
          <a:off x="0" y="0"/>
          <a:ext cx="0" cy="0"/>
          <a:chOff x="0" y="0"/>
          <a:chExt cx="0" cy="0"/>
        </a:xfrm>
      </p:grpSpPr>
      <p:sp>
        <p:nvSpPr>
          <p:cNvPr id="480" name="Google Shape;480;p6"/>
          <p:cNvSpPr txBox="1"/>
          <p:nvPr/>
        </p:nvSpPr>
        <p:spPr>
          <a:xfrm>
            <a:off x="457200" y="274638"/>
            <a:ext cx="8229600" cy="640080"/>
          </a:xfrm>
          <a:prstGeom prst="rect">
            <a:avLst/>
          </a:prstGeom>
          <a:noFill/>
          <a:ln>
            <a:noFill/>
          </a:ln>
        </p:spPr>
        <p:txBody>
          <a:bodyPr spcFirstLastPara="1" wrap="square" lIns="91425" tIns="45700" rIns="91425" bIns="45700" anchor="b" anchorCtr="0">
            <a:noAutofit/>
          </a:bodyPr>
          <a:lstStyle/>
          <a:p>
            <a:pPr marL="0" marR="0" lvl="0" indent="0" algn="l" rtl="0">
              <a:lnSpc>
                <a:spcPct val="100000"/>
              </a:lnSpc>
              <a:spcBef>
                <a:spcPts val="0"/>
              </a:spcBef>
              <a:spcAft>
                <a:spcPts val="0"/>
              </a:spcAft>
              <a:buClr>
                <a:srgbClr val="003366"/>
              </a:buClr>
              <a:buSzPts val="1700"/>
              <a:buFont typeface="Trebuchet MS"/>
              <a:buNone/>
            </a:pPr>
            <a:r>
              <a:rPr lang="en-US" sz="2400" b="0" i="0" u="none" strike="noStrike" cap="none" dirty="0">
                <a:solidFill>
                  <a:srgbClr val="FFC000"/>
                </a:solidFill>
                <a:latin typeface="Trebuchet MS"/>
                <a:ea typeface="Trebuchet MS"/>
                <a:cs typeface="Trebuchet MS"/>
                <a:sym typeface="Trebuchet MS"/>
              </a:rPr>
              <a:t>Business Value Drivers</a:t>
            </a:r>
            <a:endParaRPr sz="2400" b="0" i="0" u="none" strike="noStrike" cap="none" dirty="0">
              <a:solidFill>
                <a:srgbClr val="FFC000"/>
              </a:solidFill>
              <a:latin typeface="Trebuchet MS"/>
              <a:ea typeface="Trebuchet MS"/>
              <a:cs typeface="Trebuchet MS"/>
              <a:sym typeface="Trebuchet MS"/>
            </a:endParaRPr>
          </a:p>
        </p:txBody>
      </p:sp>
      <p:grpSp>
        <p:nvGrpSpPr>
          <p:cNvPr id="484" name="Google Shape;484;p6"/>
          <p:cNvGrpSpPr/>
          <p:nvPr/>
        </p:nvGrpSpPr>
        <p:grpSpPr>
          <a:xfrm>
            <a:off x="139861" y="1695919"/>
            <a:ext cx="8368489" cy="3852063"/>
            <a:chOff x="139861" y="1695919"/>
            <a:chExt cx="8368489" cy="3852063"/>
          </a:xfrm>
        </p:grpSpPr>
        <p:grpSp>
          <p:nvGrpSpPr>
            <p:cNvPr id="485" name="Google Shape;485;p6"/>
            <p:cNvGrpSpPr/>
            <p:nvPr/>
          </p:nvGrpSpPr>
          <p:grpSpPr>
            <a:xfrm rot="-823860">
              <a:off x="2789745" y="1695919"/>
              <a:ext cx="3614234" cy="3852063"/>
              <a:chOff x="2751325" y="1691280"/>
              <a:chExt cx="3614234" cy="3852063"/>
            </a:xfrm>
          </p:grpSpPr>
          <p:sp>
            <p:nvSpPr>
              <p:cNvPr id="486" name="Google Shape;486;p6"/>
              <p:cNvSpPr/>
              <p:nvPr/>
            </p:nvSpPr>
            <p:spPr>
              <a:xfrm rot="17393937">
                <a:off x="4296748" y="2407401"/>
                <a:ext cx="2270442" cy="838200"/>
              </a:xfrm>
              <a:prstGeom prst="curvedDownArrow">
                <a:avLst>
                  <a:gd name="adj1" fmla="val 25000"/>
                  <a:gd name="adj2" fmla="val 50000"/>
                  <a:gd name="adj3" fmla="val 25000"/>
                </a:avLst>
              </a:prstGeom>
              <a:gradFill>
                <a:gsLst>
                  <a:gs pos="0">
                    <a:schemeClr val="lt1"/>
                  </a:gs>
                  <a:gs pos="50000">
                    <a:srgbClr val="00CC99">
                      <a:alpha val="37647"/>
                    </a:srgbClr>
                  </a:gs>
                  <a:gs pos="100000">
                    <a:srgbClr val="0070C0"/>
                  </a:gs>
                </a:gsLst>
                <a:lin ang="5400000" scaled="0"/>
              </a:gradFill>
              <a:ln w="25400" cap="flat" cmpd="sng">
                <a:solidFill>
                  <a:srgbClr val="BFBFBF"/>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Calibri"/>
                  <a:ea typeface="Calibri"/>
                  <a:cs typeface="Calibri"/>
                  <a:sym typeface="Calibri"/>
                </a:endParaRPr>
              </a:p>
            </p:txBody>
          </p:sp>
          <p:sp>
            <p:nvSpPr>
              <p:cNvPr id="487" name="Google Shape;487;p6"/>
              <p:cNvSpPr/>
              <p:nvPr/>
            </p:nvSpPr>
            <p:spPr>
              <a:xfrm rot="3512127">
                <a:off x="3951609" y="3989022"/>
                <a:ext cx="2270442" cy="838200"/>
              </a:xfrm>
              <a:prstGeom prst="curvedDownArrow">
                <a:avLst>
                  <a:gd name="adj1" fmla="val 25000"/>
                  <a:gd name="adj2" fmla="val 50000"/>
                  <a:gd name="adj3" fmla="val 25000"/>
                </a:avLst>
              </a:prstGeom>
              <a:gradFill>
                <a:gsLst>
                  <a:gs pos="0">
                    <a:schemeClr val="lt1"/>
                  </a:gs>
                  <a:gs pos="50000">
                    <a:srgbClr val="0070C0"/>
                  </a:gs>
                  <a:gs pos="100000">
                    <a:srgbClr val="00CC99"/>
                  </a:gs>
                </a:gsLst>
                <a:lin ang="5400000" scaled="0"/>
              </a:gradFill>
              <a:ln w="25400" cap="flat" cmpd="sng">
                <a:solidFill>
                  <a:srgbClr val="A5A5A5"/>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Calibri"/>
                  <a:ea typeface="Calibri"/>
                  <a:cs typeface="Calibri"/>
                  <a:sym typeface="Calibri"/>
                </a:endParaRPr>
              </a:p>
            </p:txBody>
          </p:sp>
          <p:sp>
            <p:nvSpPr>
              <p:cNvPr id="488" name="Google Shape;488;p6"/>
              <p:cNvSpPr/>
              <p:nvPr/>
            </p:nvSpPr>
            <p:spPr>
              <a:xfrm rot="11891950">
                <a:off x="2751325" y="3299995"/>
                <a:ext cx="2270442" cy="838200"/>
              </a:xfrm>
              <a:prstGeom prst="curvedDownArrow">
                <a:avLst>
                  <a:gd name="adj1" fmla="val 25000"/>
                  <a:gd name="adj2" fmla="val 50000"/>
                  <a:gd name="adj3" fmla="val 25000"/>
                </a:avLst>
              </a:prstGeom>
              <a:gradFill>
                <a:gsLst>
                  <a:gs pos="0">
                    <a:schemeClr val="lt1"/>
                  </a:gs>
                  <a:gs pos="50000">
                    <a:srgbClr val="009999"/>
                  </a:gs>
                  <a:gs pos="100000">
                    <a:srgbClr val="00CC99"/>
                  </a:gs>
                </a:gsLst>
                <a:lin ang="5400000" scaled="0"/>
              </a:gradFill>
              <a:ln w="25400" cap="flat" cmpd="sng">
                <a:solidFill>
                  <a:srgbClr val="BFBFBF"/>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Calibri"/>
                  <a:ea typeface="Calibri"/>
                  <a:cs typeface="Calibri"/>
                  <a:sym typeface="Calibri"/>
                </a:endParaRPr>
              </a:p>
            </p:txBody>
          </p:sp>
          <p:grpSp>
            <p:nvGrpSpPr>
              <p:cNvPr id="489" name="Google Shape;489;p6"/>
              <p:cNvGrpSpPr/>
              <p:nvPr/>
            </p:nvGrpSpPr>
            <p:grpSpPr>
              <a:xfrm rot="1136546">
                <a:off x="2897502" y="2065531"/>
                <a:ext cx="3468057" cy="3408869"/>
                <a:chOff x="1426645" y="1787876"/>
                <a:chExt cx="4330870" cy="3833631"/>
              </a:xfrm>
            </p:grpSpPr>
            <p:sp>
              <p:nvSpPr>
                <p:cNvPr id="490" name="Google Shape;490;p6"/>
                <p:cNvSpPr/>
                <p:nvPr/>
              </p:nvSpPr>
              <p:spPr>
                <a:xfrm rot="21100543">
                  <a:off x="1426645" y="1787876"/>
                  <a:ext cx="2194560" cy="2103120"/>
                </a:xfrm>
                <a:custGeom>
                  <a:avLst/>
                  <a:gdLst/>
                  <a:ahLst/>
                  <a:cxnLst/>
                  <a:rect l="l" t="t" r="r" b="b"/>
                  <a:pathLst>
                    <a:path w="21600" h="21600" extrusionOk="0">
                      <a:moveTo>
                        <a:pt x="9689" y="1725"/>
                      </a:moveTo>
                      <a:lnTo>
                        <a:pt x="10304" y="85"/>
                      </a:lnTo>
                      <a:lnTo>
                        <a:pt x="11637" y="85"/>
                      </a:lnTo>
                      <a:lnTo>
                        <a:pt x="12303" y="1777"/>
                      </a:lnTo>
                      <a:lnTo>
                        <a:pt x="13072" y="1931"/>
                      </a:lnTo>
                      <a:lnTo>
                        <a:pt x="14303" y="598"/>
                      </a:lnTo>
                      <a:lnTo>
                        <a:pt x="15533" y="1110"/>
                      </a:lnTo>
                      <a:lnTo>
                        <a:pt x="15584" y="2905"/>
                      </a:lnTo>
                      <a:lnTo>
                        <a:pt x="16405" y="3520"/>
                      </a:lnTo>
                      <a:lnTo>
                        <a:pt x="17891" y="2751"/>
                      </a:lnTo>
                      <a:lnTo>
                        <a:pt x="18917" y="3674"/>
                      </a:lnTo>
                      <a:lnTo>
                        <a:pt x="18199" y="5314"/>
                      </a:lnTo>
                      <a:lnTo>
                        <a:pt x="18763" y="6083"/>
                      </a:lnTo>
                      <a:lnTo>
                        <a:pt x="20403" y="6032"/>
                      </a:lnTo>
                      <a:lnTo>
                        <a:pt x="20865" y="7211"/>
                      </a:lnTo>
                      <a:lnTo>
                        <a:pt x="19737" y="8185"/>
                      </a:lnTo>
                      <a:lnTo>
                        <a:pt x="20096" y="9723"/>
                      </a:lnTo>
                      <a:lnTo>
                        <a:pt x="21634" y="10287"/>
                      </a:lnTo>
                      <a:lnTo>
                        <a:pt x="21582" y="11620"/>
                      </a:lnTo>
                      <a:lnTo>
                        <a:pt x="20147" y="12184"/>
                      </a:lnTo>
                      <a:lnTo>
                        <a:pt x="19942" y="13158"/>
                      </a:lnTo>
                      <a:lnTo>
                        <a:pt x="21070" y="14234"/>
                      </a:lnTo>
                      <a:lnTo>
                        <a:pt x="20608" y="15362"/>
                      </a:lnTo>
                      <a:lnTo>
                        <a:pt x="19019" y="15465"/>
                      </a:lnTo>
                      <a:lnTo>
                        <a:pt x="18404" y="16439"/>
                      </a:lnTo>
                      <a:lnTo>
                        <a:pt x="19122" y="17925"/>
                      </a:lnTo>
                      <a:lnTo>
                        <a:pt x="18096" y="18797"/>
                      </a:lnTo>
                      <a:lnTo>
                        <a:pt x="16763" y="18284"/>
                      </a:lnTo>
                      <a:lnTo>
                        <a:pt x="15431" y="19002"/>
                      </a:lnTo>
                      <a:lnTo>
                        <a:pt x="15277" y="20848"/>
                      </a:lnTo>
                      <a:lnTo>
                        <a:pt x="14149" y="21155"/>
                      </a:lnTo>
                      <a:lnTo>
                        <a:pt x="13021" y="19925"/>
                      </a:lnTo>
                      <a:lnTo>
                        <a:pt x="12252" y="20181"/>
                      </a:lnTo>
                      <a:lnTo>
                        <a:pt x="11739" y="21668"/>
                      </a:lnTo>
                      <a:lnTo>
                        <a:pt x="10201" y="21668"/>
                      </a:lnTo>
                      <a:lnTo>
                        <a:pt x="9740" y="20130"/>
                      </a:lnTo>
                      <a:lnTo>
                        <a:pt x="8253" y="19771"/>
                      </a:lnTo>
                      <a:lnTo>
                        <a:pt x="7125" y="21001"/>
                      </a:lnTo>
                      <a:lnTo>
                        <a:pt x="5895" y="20489"/>
                      </a:lnTo>
                      <a:lnTo>
                        <a:pt x="5946" y="18592"/>
                      </a:lnTo>
                      <a:lnTo>
                        <a:pt x="5177" y="18131"/>
                      </a:lnTo>
                      <a:lnTo>
                        <a:pt x="3383" y="18848"/>
                      </a:lnTo>
                      <a:lnTo>
                        <a:pt x="2614" y="17874"/>
                      </a:lnTo>
                      <a:lnTo>
                        <a:pt x="3383" y="16182"/>
                      </a:lnTo>
                      <a:lnTo>
                        <a:pt x="2922" y="15465"/>
                      </a:lnTo>
                      <a:lnTo>
                        <a:pt x="922" y="15516"/>
                      </a:lnTo>
                      <a:lnTo>
                        <a:pt x="512" y="14234"/>
                      </a:lnTo>
                      <a:lnTo>
                        <a:pt x="1948" y="12901"/>
                      </a:lnTo>
                      <a:lnTo>
                        <a:pt x="1896" y="12184"/>
                      </a:lnTo>
                      <a:lnTo>
                        <a:pt x="0" y="11415"/>
                      </a:lnTo>
                      <a:lnTo>
                        <a:pt x="51" y="10031"/>
                      </a:lnTo>
                      <a:lnTo>
                        <a:pt x="1948" y="9313"/>
                      </a:lnTo>
                      <a:lnTo>
                        <a:pt x="2101" y="8595"/>
                      </a:lnTo>
                      <a:lnTo>
                        <a:pt x="615" y="7160"/>
                      </a:lnTo>
                      <a:lnTo>
                        <a:pt x="1127" y="5878"/>
                      </a:lnTo>
                      <a:lnTo>
                        <a:pt x="3178" y="5981"/>
                      </a:lnTo>
                      <a:lnTo>
                        <a:pt x="3588" y="5417"/>
                      </a:lnTo>
                      <a:lnTo>
                        <a:pt x="2819" y="3520"/>
                      </a:lnTo>
                      <a:lnTo>
                        <a:pt x="3742" y="2597"/>
                      </a:lnTo>
                      <a:lnTo>
                        <a:pt x="5536" y="3417"/>
                      </a:lnTo>
                      <a:lnTo>
                        <a:pt x="6049" y="3058"/>
                      </a:lnTo>
                      <a:lnTo>
                        <a:pt x="6100" y="1264"/>
                      </a:lnTo>
                      <a:lnTo>
                        <a:pt x="7228" y="700"/>
                      </a:lnTo>
                      <a:lnTo>
                        <a:pt x="8510" y="2033"/>
                      </a:lnTo>
                      <a:lnTo>
                        <a:pt x="9689" y="1725"/>
                      </a:lnTo>
                      <a:close/>
                      <a:moveTo>
                        <a:pt x="10817" y="14422"/>
                      </a:moveTo>
                      <a:lnTo>
                        <a:pt x="11175" y="14388"/>
                      </a:lnTo>
                      <a:lnTo>
                        <a:pt x="11534" y="14354"/>
                      </a:lnTo>
                      <a:lnTo>
                        <a:pt x="11893" y="14268"/>
                      </a:lnTo>
                      <a:lnTo>
                        <a:pt x="12218" y="14166"/>
                      </a:lnTo>
                      <a:lnTo>
                        <a:pt x="12508" y="13995"/>
                      </a:lnTo>
                      <a:lnTo>
                        <a:pt x="12816" y="13807"/>
                      </a:lnTo>
                      <a:lnTo>
                        <a:pt x="13106" y="13602"/>
                      </a:lnTo>
                      <a:lnTo>
                        <a:pt x="13329" y="13380"/>
                      </a:lnTo>
                      <a:lnTo>
                        <a:pt x="13568" y="13106"/>
                      </a:lnTo>
                      <a:lnTo>
                        <a:pt x="13790" y="12850"/>
                      </a:lnTo>
                      <a:lnTo>
                        <a:pt x="13961" y="12560"/>
                      </a:lnTo>
                      <a:lnTo>
                        <a:pt x="14115" y="12269"/>
                      </a:lnTo>
                      <a:lnTo>
                        <a:pt x="14217" y="11927"/>
                      </a:lnTo>
                      <a:lnTo>
                        <a:pt x="14320" y="11568"/>
                      </a:lnTo>
                      <a:lnTo>
                        <a:pt x="14388" y="11210"/>
                      </a:lnTo>
                      <a:lnTo>
                        <a:pt x="14388" y="10851"/>
                      </a:lnTo>
                      <a:lnTo>
                        <a:pt x="14388" y="10492"/>
                      </a:lnTo>
                      <a:lnTo>
                        <a:pt x="14320" y="10133"/>
                      </a:lnTo>
                      <a:lnTo>
                        <a:pt x="14217" y="9808"/>
                      </a:lnTo>
                      <a:lnTo>
                        <a:pt x="14115" y="9467"/>
                      </a:lnTo>
                      <a:lnTo>
                        <a:pt x="13961" y="9142"/>
                      </a:lnTo>
                      <a:lnTo>
                        <a:pt x="13790" y="8851"/>
                      </a:lnTo>
                      <a:lnTo>
                        <a:pt x="13568" y="8595"/>
                      </a:lnTo>
                      <a:lnTo>
                        <a:pt x="13329" y="8322"/>
                      </a:lnTo>
                      <a:lnTo>
                        <a:pt x="13106" y="8100"/>
                      </a:lnTo>
                      <a:lnTo>
                        <a:pt x="12816" y="7894"/>
                      </a:lnTo>
                      <a:lnTo>
                        <a:pt x="12508" y="7741"/>
                      </a:lnTo>
                      <a:lnTo>
                        <a:pt x="12218" y="7570"/>
                      </a:lnTo>
                      <a:lnTo>
                        <a:pt x="11893" y="7433"/>
                      </a:lnTo>
                      <a:lnTo>
                        <a:pt x="11534" y="7382"/>
                      </a:lnTo>
                      <a:lnTo>
                        <a:pt x="11175" y="7313"/>
                      </a:lnTo>
                      <a:lnTo>
                        <a:pt x="10817" y="7313"/>
                      </a:lnTo>
                      <a:lnTo>
                        <a:pt x="10441" y="7313"/>
                      </a:lnTo>
                      <a:lnTo>
                        <a:pt x="10082" y="7382"/>
                      </a:lnTo>
                      <a:lnTo>
                        <a:pt x="9757" y="7433"/>
                      </a:lnTo>
                      <a:lnTo>
                        <a:pt x="9432" y="7570"/>
                      </a:lnTo>
                      <a:lnTo>
                        <a:pt x="9142" y="7741"/>
                      </a:lnTo>
                      <a:lnTo>
                        <a:pt x="8834" y="7894"/>
                      </a:lnTo>
                      <a:lnTo>
                        <a:pt x="8544" y="8100"/>
                      </a:lnTo>
                      <a:lnTo>
                        <a:pt x="8287" y="8322"/>
                      </a:lnTo>
                      <a:lnTo>
                        <a:pt x="8048" y="8595"/>
                      </a:lnTo>
                      <a:lnTo>
                        <a:pt x="7860" y="8851"/>
                      </a:lnTo>
                      <a:lnTo>
                        <a:pt x="7689" y="9142"/>
                      </a:lnTo>
                      <a:lnTo>
                        <a:pt x="7536" y="9467"/>
                      </a:lnTo>
                      <a:lnTo>
                        <a:pt x="7399" y="9808"/>
                      </a:lnTo>
                      <a:lnTo>
                        <a:pt x="7331" y="10133"/>
                      </a:lnTo>
                      <a:lnTo>
                        <a:pt x="7262" y="10492"/>
                      </a:lnTo>
                      <a:lnTo>
                        <a:pt x="7262" y="10851"/>
                      </a:lnTo>
                      <a:lnTo>
                        <a:pt x="7262" y="11210"/>
                      </a:lnTo>
                      <a:lnTo>
                        <a:pt x="7331" y="11568"/>
                      </a:lnTo>
                      <a:lnTo>
                        <a:pt x="7399" y="11927"/>
                      </a:lnTo>
                      <a:lnTo>
                        <a:pt x="7536" y="12269"/>
                      </a:lnTo>
                      <a:lnTo>
                        <a:pt x="7689" y="12560"/>
                      </a:lnTo>
                      <a:lnTo>
                        <a:pt x="7860" y="12850"/>
                      </a:lnTo>
                      <a:lnTo>
                        <a:pt x="8048" y="13106"/>
                      </a:lnTo>
                      <a:lnTo>
                        <a:pt x="8287" y="13380"/>
                      </a:lnTo>
                      <a:lnTo>
                        <a:pt x="8544" y="13602"/>
                      </a:lnTo>
                      <a:lnTo>
                        <a:pt x="8834" y="13807"/>
                      </a:lnTo>
                      <a:lnTo>
                        <a:pt x="9142" y="13995"/>
                      </a:lnTo>
                      <a:lnTo>
                        <a:pt x="9432" y="14166"/>
                      </a:lnTo>
                      <a:lnTo>
                        <a:pt x="9757" y="14268"/>
                      </a:lnTo>
                      <a:lnTo>
                        <a:pt x="10082" y="14354"/>
                      </a:lnTo>
                      <a:lnTo>
                        <a:pt x="10441" y="14388"/>
                      </a:lnTo>
                      <a:lnTo>
                        <a:pt x="10817" y="14422"/>
                      </a:lnTo>
                      <a:close/>
                    </a:path>
                  </a:pathLst>
                </a:custGeom>
                <a:solidFill>
                  <a:srgbClr val="00CC99"/>
                </a:solidFill>
                <a:ln w="9525" cap="flat" cmpd="sng">
                  <a:solidFill>
                    <a:srgbClr val="0070C0"/>
                  </a:solidFill>
                  <a:prstDash val="solid"/>
                  <a:miter lim="800000"/>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91" name="Google Shape;491;p6"/>
                <p:cNvSpPr/>
                <p:nvPr/>
              </p:nvSpPr>
              <p:spPr>
                <a:xfrm>
                  <a:off x="3562954" y="1840024"/>
                  <a:ext cx="2194561" cy="2103120"/>
                </a:xfrm>
                <a:custGeom>
                  <a:avLst/>
                  <a:gdLst/>
                  <a:ahLst/>
                  <a:cxnLst/>
                  <a:rect l="l" t="t" r="r" b="b"/>
                  <a:pathLst>
                    <a:path w="21600" h="21600" extrusionOk="0">
                      <a:moveTo>
                        <a:pt x="9689" y="1725"/>
                      </a:moveTo>
                      <a:lnTo>
                        <a:pt x="10304" y="85"/>
                      </a:lnTo>
                      <a:lnTo>
                        <a:pt x="11637" y="85"/>
                      </a:lnTo>
                      <a:lnTo>
                        <a:pt x="12303" y="1777"/>
                      </a:lnTo>
                      <a:lnTo>
                        <a:pt x="13072" y="1931"/>
                      </a:lnTo>
                      <a:lnTo>
                        <a:pt x="14303" y="598"/>
                      </a:lnTo>
                      <a:lnTo>
                        <a:pt x="15533" y="1110"/>
                      </a:lnTo>
                      <a:lnTo>
                        <a:pt x="15584" y="2905"/>
                      </a:lnTo>
                      <a:lnTo>
                        <a:pt x="16405" y="3520"/>
                      </a:lnTo>
                      <a:lnTo>
                        <a:pt x="17891" y="2751"/>
                      </a:lnTo>
                      <a:lnTo>
                        <a:pt x="18917" y="3674"/>
                      </a:lnTo>
                      <a:lnTo>
                        <a:pt x="18199" y="5314"/>
                      </a:lnTo>
                      <a:lnTo>
                        <a:pt x="18763" y="6083"/>
                      </a:lnTo>
                      <a:lnTo>
                        <a:pt x="20403" y="6032"/>
                      </a:lnTo>
                      <a:lnTo>
                        <a:pt x="20865" y="7211"/>
                      </a:lnTo>
                      <a:lnTo>
                        <a:pt x="19737" y="8185"/>
                      </a:lnTo>
                      <a:lnTo>
                        <a:pt x="20096" y="9723"/>
                      </a:lnTo>
                      <a:lnTo>
                        <a:pt x="21634" y="10287"/>
                      </a:lnTo>
                      <a:lnTo>
                        <a:pt x="21582" y="11620"/>
                      </a:lnTo>
                      <a:lnTo>
                        <a:pt x="20147" y="12184"/>
                      </a:lnTo>
                      <a:lnTo>
                        <a:pt x="19942" y="13158"/>
                      </a:lnTo>
                      <a:lnTo>
                        <a:pt x="21070" y="14234"/>
                      </a:lnTo>
                      <a:lnTo>
                        <a:pt x="20608" y="15362"/>
                      </a:lnTo>
                      <a:lnTo>
                        <a:pt x="19019" y="15465"/>
                      </a:lnTo>
                      <a:lnTo>
                        <a:pt x="18404" y="16439"/>
                      </a:lnTo>
                      <a:lnTo>
                        <a:pt x="19122" y="17925"/>
                      </a:lnTo>
                      <a:lnTo>
                        <a:pt x="18096" y="18797"/>
                      </a:lnTo>
                      <a:lnTo>
                        <a:pt x="16763" y="18284"/>
                      </a:lnTo>
                      <a:lnTo>
                        <a:pt x="15431" y="19002"/>
                      </a:lnTo>
                      <a:lnTo>
                        <a:pt x="15277" y="20848"/>
                      </a:lnTo>
                      <a:lnTo>
                        <a:pt x="14149" y="21155"/>
                      </a:lnTo>
                      <a:lnTo>
                        <a:pt x="13021" y="19925"/>
                      </a:lnTo>
                      <a:lnTo>
                        <a:pt x="12252" y="20181"/>
                      </a:lnTo>
                      <a:lnTo>
                        <a:pt x="11739" y="21668"/>
                      </a:lnTo>
                      <a:lnTo>
                        <a:pt x="10201" y="21668"/>
                      </a:lnTo>
                      <a:lnTo>
                        <a:pt x="9740" y="20130"/>
                      </a:lnTo>
                      <a:lnTo>
                        <a:pt x="8253" y="19771"/>
                      </a:lnTo>
                      <a:lnTo>
                        <a:pt x="7125" y="21001"/>
                      </a:lnTo>
                      <a:lnTo>
                        <a:pt x="5895" y="20489"/>
                      </a:lnTo>
                      <a:lnTo>
                        <a:pt x="5946" y="18592"/>
                      </a:lnTo>
                      <a:lnTo>
                        <a:pt x="5177" y="18131"/>
                      </a:lnTo>
                      <a:lnTo>
                        <a:pt x="3383" y="18848"/>
                      </a:lnTo>
                      <a:lnTo>
                        <a:pt x="2614" y="17874"/>
                      </a:lnTo>
                      <a:lnTo>
                        <a:pt x="3383" y="16182"/>
                      </a:lnTo>
                      <a:lnTo>
                        <a:pt x="2922" y="15465"/>
                      </a:lnTo>
                      <a:lnTo>
                        <a:pt x="922" y="15516"/>
                      </a:lnTo>
                      <a:lnTo>
                        <a:pt x="512" y="14234"/>
                      </a:lnTo>
                      <a:lnTo>
                        <a:pt x="1948" y="12901"/>
                      </a:lnTo>
                      <a:lnTo>
                        <a:pt x="1896" y="12184"/>
                      </a:lnTo>
                      <a:lnTo>
                        <a:pt x="0" y="11415"/>
                      </a:lnTo>
                      <a:lnTo>
                        <a:pt x="51" y="10031"/>
                      </a:lnTo>
                      <a:lnTo>
                        <a:pt x="1948" y="9313"/>
                      </a:lnTo>
                      <a:lnTo>
                        <a:pt x="2101" y="8595"/>
                      </a:lnTo>
                      <a:lnTo>
                        <a:pt x="615" y="7160"/>
                      </a:lnTo>
                      <a:lnTo>
                        <a:pt x="1127" y="5878"/>
                      </a:lnTo>
                      <a:lnTo>
                        <a:pt x="3178" y="5981"/>
                      </a:lnTo>
                      <a:lnTo>
                        <a:pt x="3588" y="5417"/>
                      </a:lnTo>
                      <a:lnTo>
                        <a:pt x="2819" y="3520"/>
                      </a:lnTo>
                      <a:lnTo>
                        <a:pt x="3742" y="2597"/>
                      </a:lnTo>
                      <a:lnTo>
                        <a:pt x="5536" y="3417"/>
                      </a:lnTo>
                      <a:lnTo>
                        <a:pt x="6049" y="3058"/>
                      </a:lnTo>
                      <a:lnTo>
                        <a:pt x="6100" y="1264"/>
                      </a:lnTo>
                      <a:lnTo>
                        <a:pt x="7228" y="700"/>
                      </a:lnTo>
                      <a:lnTo>
                        <a:pt x="8510" y="2033"/>
                      </a:lnTo>
                      <a:lnTo>
                        <a:pt x="9689" y="1725"/>
                      </a:lnTo>
                      <a:close/>
                      <a:moveTo>
                        <a:pt x="10817" y="14422"/>
                      </a:moveTo>
                      <a:lnTo>
                        <a:pt x="11175" y="14388"/>
                      </a:lnTo>
                      <a:lnTo>
                        <a:pt x="11534" y="14354"/>
                      </a:lnTo>
                      <a:lnTo>
                        <a:pt x="11893" y="14268"/>
                      </a:lnTo>
                      <a:lnTo>
                        <a:pt x="12218" y="14166"/>
                      </a:lnTo>
                      <a:lnTo>
                        <a:pt x="12508" y="13995"/>
                      </a:lnTo>
                      <a:lnTo>
                        <a:pt x="12816" y="13807"/>
                      </a:lnTo>
                      <a:lnTo>
                        <a:pt x="13106" y="13602"/>
                      </a:lnTo>
                      <a:lnTo>
                        <a:pt x="13329" y="13380"/>
                      </a:lnTo>
                      <a:lnTo>
                        <a:pt x="13568" y="13106"/>
                      </a:lnTo>
                      <a:lnTo>
                        <a:pt x="13790" y="12850"/>
                      </a:lnTo>
                      <a:lnTo>
                        <a:pt x="13961" y="12560"/>
                      </a:lnTo>
                      <a:lnTo>
                        <a:pt x="14115" y="12269"/>
                      </a:lnTo>
                      <a:lnTo>
                        <a:pt x="14217" y="11927"/>
                      </a:lnTo>
                      <a:lnTo>
                        <a:pt x="14320" y="11568"/>
                      </a:lnTo>
                      <a:lnTo>
                        <a:pt x="14388" y="11210"/>
                      </a:lnTo>
                      <a:lnTo>
                        <a:pt x="14388" y="10851"/>
                      </a:lnTo>
                      <a:lnTo>
                        <a:pt x="14388" y="10492"/>
                      </a:lnTo>
                      <a:lnTo>
                        <a:pt x="14320" y="10133"/>
                      </a:lnTo>
                      <a:lnTo>
                        <a:pt x="14217" y="9808"/>
                      </a:lnTo>
                      <a:lnTo>
                        <a:pt x="14115" y="9467"/>
                      </a:lnTo>
                      <a:lnTo>
                        <a:pt x="13961" y="9142"/>
                      </a:lnTo>
                      <a:lnTo>
                        <a:pt x="13790" y="8851"/>
                      </a:lnTo>
                      <a:lnTo>
                        <a:pt x="13568" y="8595"/>
                      </a:lnTo>
                      <a:lnTo>
                        <a:pt x="13329" y="8322"/>
                      </a:lnTo>
                      <a:lnTo>
                        <a:pt x="13106" y="8100"/>
                      </a:lnTo>
                      <a:lnTo>
                        <a:pt x="12816" y="7894"/>
                      </a:lnTo>
                      <a:lnTo>
                        <a:pt x="12508" y="7741"/>
                      </a:lnTo>
                      <a:lnTo>
                        <a:pt x="12218" y="7570"/>
                      </a:lnTo>
                      <a:lnTo>
                        <a:pt x="11893" y="7433"/>
                      </a:lnTo>
                      <a:lnTo>
                        <a:pt x="11534" y="7382"/>
                      </a:lnTo>
                      <a:lnTo>
                        <a:pt x="11175" y="7313"/>
                      </a:lnTo>
                      <a:lnTo>
                        <a:pt x="10817" y="7313"/>
                      </a:lnTo>
                      <a:lnTo>
                        <a:pt x="10441" y="7313"/>
                      </a:lnTo>
                      <a:lnTo>
                        <a:pt x="10082" y="7382"/>
                      </a:lnTo>
                      <a:lnTo>
                        <a:pt x="9757" y="7433"/>
                      </a:lnTo>
                      <a:lnTo>
                        <a:pt x="9432" y="7570"/>
                      </a:lnTo>
                      <a:lnTo>
                        <a:pt x="9142" y="7741"/>
                      </a:lnTo>
                      <a:lnTo>
                        <a:pt x="8834" y="7894"/>
                      </a:lnTo>
                      <a:lnTo>
                        <a:pt x="8544" y="8100"/>
                      </a:lnTo>
                      <a:lnTo>
                        <a:pt x="8287" y="8322"/>
                      </a:lnTo>
                      <a:lnTo>
                        <a:pt x="8048" y="8595"/>
                      </a:lnTo>
                      <a:lnTo>
                        <a:pt x="7860" y="8851"/>
                      </a:lnTo>
                      <a:lnTo>
                        <a:pt x="7689" y="9142"/>
                      </a:lnTo>
                      <a:lnTo>
                        <a:pt x="7536" y="9467"/>
                      </a:lnTo>
                      <a:lnTo>
                        <a:pt x="7399" y="9808"/>
                      </a:lnTo>
                      <a:lnTo>
                        <a:pt x="7331" y="10133"/>
                      </a:lnTo>
                      <a:lnTo>
                        <a:pt x="7262" y="10492"/>
                      </a:lnTo>
                      <a:lnTo>
                        <a:pt x="7262" y="10851"/>
                      </a:lnTo>
                      <a:lnTo>
                        <a:pt x="7262" y="11210"/>
                      </a:lnTo>
                      <a:lnTo>
                        <a:pt x="7331" y="11568"/>
                      </a:lnTo>
                      <a:lnTo>
                        <a:pt x="7399" y="11927"/>
                      </a:lnTo>
                      <a:lnTo>
                        <a:pt x="7536" y="12269"/>
                      </a:lnTo>
                      <a:lnTo>
                        <a:pt x="7689" y="12560"/>
                      </a:lnTo>
                      <a:lnTo>
                        <a:pt x="7860" y="12850"/>
                      </a:lnTo>
                      <a:lnTo>
                        <a:pt x="8048" y="13106"/>
                      </a:lnTo>
                      <a:lnTo>
                        <a:pt x="8287" y="13380"/>
                      </a:lnTo>
                      <a:lnTo>
                        <a:pt x="8544" y="13602"/>
                      </a:lnTo>
                      <a:lnTo>
                        <a:pt x="8834" y="13807"/>
                      </a:lnTo>
                      <a:lnTo>
                        <a:pt x="9142" y="13995"/>
                      </a:lnTo>
                      <a:lnTo>
                        <a:pt x="9432" y="14166"/>
                      </a:lnTo>
                      <a:lnTo>
                        <a:pt x="9757" y="14268"/>
                      </a:lnTo>
                      <a:lnTo>
                        <a:pt x="10082" y="14354"/>
                      </a:lnTo>
                      <a:lnTo>
                        <a:pt x="10441" y="14388"/>
                      </a:lnTo>
                      <a:lnTo>
                        <a:pt x="10817" y="14422"/>
                      </a:lnTo>
                      <a:close/>
                    </a:path>
                  </a:pathLst>
                </a:custGeom>
                <a:solidFill>
                  <a:srgbClr val="538CD5"/>
                </a:solidFill>
                <a:ln w="9525" cap="flat" cmpd="sng">
                  <a:solidFill>
                    <a:srgbClr val="0070C0"/>
                  </a:solidFill>
                  <a:prstDash val="solid"/>
                  <a:miter lim="800000"/>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1800" dirty="0">
                    <a:solidFill>
                      <a:schemeClr val="dk1"/>
                    </a:solidFill>
                    <a:latin typeface="Calibri"/>
                    <a:ea typeface="Calibri"/>
                    <a:cs typeface="Calibri"/>
                    <a:sym typeface="Calibri"/>
                  </a:endParaRPr>
                </a:p>
              </p:txBody>
            </p:sp>
            <p:sp>
              <p:nvSpPr>
                <p:cNvPr id="492" name="Google Shape;492;p6"/>
                <p:cNvSpPr/>
                <p:nvPr/>
              </p:nvSpPr>
              <p:spPr>
                <a:xfrm rot="232405">
                  <a:off x="2496403" y="3518387"/>
                  <a:ext cx="2194560" cy="2103120"/>
                </a:xfrm>
                <a:custGeom>
                  <a:avLst/>
                  <a:gdLst/>
                  <a:ahLst/>
                  <a:cxnLst/>
                  <a:rect l="l" t="t" r="r" b="b"/>
                  <a:pathLst>
                    <a:path w="21600" h="21600" extrusionOk="0">
                      <a:moveTo>
                        <a:pt x="9689" y="1725"/>
                      </a:moveTo>
                      <a:lnTo>
                        <a:pt x="10304" y="85"/>
                      </a:lnTo>
                      <a:lnTo>
                        <a:pt x="11637" y="85"/>
                      </a:lnTo>
                      <a:lnTo>
                        <a:pt x="12303" y="1777"/>
                      </a:lnTo>
                      <a:lnTo>
                        <a:pt x="13072" y="1931"/>
                      </a:lnTo>
                      <a:lnTo>
                        <a:pt x="14303" y="598"/>
                      </a:lnTo>
                      <a:lnTo>
                        <a:pt x="15533" y="1110"/>
                      </a:lnTo>
                      <a:lnTo>
                        <a:pt x="15584" y="2905"/>
                      </a:lnTo>
                      <a:lnTo>
                        <a:pt x="16405" y="3520"/>
                      </a:lnTo>
                      <a:lnTo>
                        <a:pt x="17891" y="2751"/>
                      </a:lnTo>
                      <a:lnTo>
                        <a:pt x="18917" y="3674"/>
                      </a:lnTo>
                      <a:lnTo>
                        <a:pt x="18199" y="5314"/>
                      </a:lnTo>
                      <a:lnTo>
                        <a:pt x="18763" y="6083"/>
                      </a:lnTo>
                      <a:lnTo>
                        <a:pt x="20403" y="6032"/>
                      </a:lnTo>
                      <a:lnTo>
                        <a:pt x="20865" y="7211"/>
                      </a:lnTo>
                      <a:lnTo>
                        <a:pt x="19737" y="8185"/>
                      </a:lnTo>
                      <a:lnTo>
                        <a:pt x="20096" y="9723"/>
                      </a:lnTo>
                      <a:lnTo>
                        <a:pt x="21634" y="10287"/>
                      </a:lnTo>
                      <a:lnTo>
                        <a:pt x="21582" y="11620"/>
                      </a:lnTo>
                      <a:lnTo>
                        <a:pt x="20147" y="12184"/>
                      </a:lnTo>
                      <a:lnTo>
                        <a:pt x="19942" y="13158"/>
                      </a:lnTo>
                      <a:lnTo>
                        <a:pt x="21070" y="14234"/>
                      </a:lnTo>
                      <a:lnTo>
                        <a:pt x="20608" y="15362"/>
                      </a:lnTo>
                      <a:lnTo>
                        <a:pt x="19019" y="15465"/>
                      </a:lnTo>
                      <a:lnTo>
                        <a:pt x="18404" y="16439"/>
                      </a:lnTo>
                      <a:lnTo>
                        <a:pt x="19122" y="17925"/>
                      </a:lnTo>
                      <a:lnTo>
                        <a:pt x="18096" y="18797"/>
                      </a:lnTo>
                      <a:lnTo>
                        <a:pt x="16763" y="18284"/>
                      </a:lnTo>
                      <a:lnTo>
                        <a:pt x="15431" y="19002"/>
                      </a:lnTo>
                      <a:lnTo>
                        <a:pt x="15277" y="20848"/>
                      </a:lnTo>
                      <a:lnTo>
                        <a:pt x="14149" y="21155"/>
                      </a:lnTo>
                      <a:lnTo>
                        <a:pt x="13021" y="19925"/>
                      </a:lnTo>
                      <a:lnTo>
                        <a:pt x="12252" y="20181"/>
                      </a:lnTo>
                      <a:lnTo>
                        <a:pt x="11739" y="21668"/>
                      </a:lnTo>
                      <a:lnTo>
                        <a:pt x="10201" y="21668"/>
                      </a:lnTo>
                      <a:lnTo>
                        <a:pt x="9740" y="20130"/>
                      </a:lnTo>
                      <a:lnTo>
                        <a:pt x="8253" y="19771"/>
                      </a:lnTo>
                      <a:lnTo>
                        <a:pt x="7125" y="21001"/>
                      </a:lnTo>
                      <a:lnTo>
                        <a:pt x="5895" y="20489"/>
                      </a:lnTo>
                      <a:lnTo>
                        <a:pt x="5946" y="18592"/>
                      </a:lnTo>
                      <a:lnTo>
                        <a:pt x="5177" y="18131"/>
                      </a:lnTo>
                      <a:lnTo>
                        <a:pt x="3383" y="18848"/>
                      </a:lnTo>
                      <a:lnTo>
                        <a:pt x="2614" y="17874"/>
                      </a:lnTo>
                      <a:lnTo>
                        <a:pt x="3383" y="16182"/>
                      </a:lnTo>
                      <a:lnTo>
                        <a:pt x="2922" y="15465"/>
                      </a:lnTo>
                      <a:lnTo>
                        <a:pt x="922" y="15516"/>
                      </a:lnTo>
                      <a:lnTo>
                        <a:pt x="512" y="14234"/>
                      </a:lnTo>
                      <a:lnTo>
                        <a:pt x="1948" y="12901"/>
                      </a:lnTo>
                      <a:lnTo>
                        <a:pt x="1896" y="12184"/>
                      </a:lnTo>
                      <a:lnTo>
                        <a:pt x="0" y="11415"/>
                      </a:lnTo>
                      <a:lnTo>
                        <a:pt x="51" y="10031"/>
                      </a:lnTo>
                      <a:lnTo>
                        <a:pt x="1948" y="9313"/>
                      </a:lnTo>
                      <a:lnTo>
                        <a:pt x="2101" y="8595"/>
                      </a:lnTo>
                      <a:lnTo>
                        <a:pt x="615" y="7160"/>
                      </a:lnTo>
                      <a:lnTo>
                        <a:pt x="1127" y="5878"/>
                      </a:lnTo>
                      <a:lnTo>
                        <a:pt x="3178" y="5981"/>
                      </a:lnTo>
                      <a:lnTo>
                        <a:pt x="3588" y="5417"/>
                      </a:lnTo>
                      <a:lnTo>
                        <a:pt x="2819" y="3520"/>
                      </a:lnTo>
                      <a:lnTo>
                        <a:pt x="3742" y="2597"/>
                      </a:lnTo>
                      <a:lnTo>
                        <a:pt x="5536" y="3417"/>
                      </a:lnTo>
                      <a:lnTo>
                        <a:pt x="6049" y="3058"/>
                      </a:lnTo>
                      <a:lnTo>
                        <a:pt x="6100" y="1264"/>
                      </a:lnTo>
                      <a:lnTo>
                        <a:pt x="7228" y="700"/>
                      </a:lnTo>
                      <a:lnTo>
                        <a:pt x="8510" y="2033"/>
                      </a:lnTo>
                      <a:lnTo>
                        <a:pt x="9689" y="1725"/>
                      </a:lnTo>
                      <a:close/>
                      <a:moveTo>
                        <a:pt x="10817" y="14422"/>
                      </a:moveTo>
                      <a:lnTo>
                        <a:pt x="11175" y="14388"/>
                      </a:lnTo>
                      <a:lnTo>
                        <a:pt x="11534" y="14354"/>
                      </a:lnTo>
                      <a:lnTo>
                        <a:pt x="11893" y="14268"/>
                      </a:lnTo>
                      <a:lnTo>
                        <a:pt x="12218" y="14166"/>
                      </a:lnTo>
                      <a:lnTo>
                        <a:pt x="12508" y="13995"/>
                      </a:lnTo>
                      <a:lnTo>
                        <a:pt x="12816" y="13807"/>
                      </a:lnTo>
                      <a:lnTo>
                        <a:pt x="13106" y="13602"/>
                      </a:lnTo>
                      <a:lnTo>
                        <a:pt x="13329" y="13380"/>
                      </a:lnTo>
                      <a:lnTo>
                        <a:pt x="13568" y="13106"/>
                      </a:lnTo>
                      <a:lnTo>
                        <a:pt x="13790" y="12850"/>
                      </a:lnTo>
                      <a:lnTo>
                        <a:pt x="13961" y="12560"/>
                      </a:lnTo>
                      <a:lnTo>
                        <a:pt x="14115" y="12269"/>
                      </a:lnTo>
                      <a:lnTo>
                        <a:pt x="14217" y="11927"/>
                      </a:lnTo>
                      <a:lnTo>
                        <a:pt x="14320" y="11568"/>
                      </a:lnTo>
                      <a:lnTo>
                        <a:pt x="14388" y="11210"/>
                      </a:lnTo>
                      <a:lnTo>
                        <a:pt x="14388" y="10851"/>
                      </a:lnTo>
                      <a:lnTo>
                        <a:pt x="14388" y="10492"/>
                      </a:lnTo>
                      <a:lnTo>
                        <a:pt x="14320" y="10133"/>
                      </a:lnTo>
                      <a:lnTo>
                        <a:pt x="14217" y="9808"/>
                      </a:lnTo>
                      <a:lnTo>
                        <a:pt x="14115" y="9467"/>
                      </a:lnTo>
                      <a:lnTo>
                        <a:pt x="13961" y="9142"/>
                      </a:lnTo>
                      <a:lnTo>
                        <a:pt x="13790" y="8851"/>
                      </a:lnTo>
                      <a:lnTo>
                        <a:pt x="13568" y="8595"/>
                      </a:lnTo>
                      <a:lnTo>
                        <a:pt x="13329" y="8322"/>
                      </a:lnTo>
                      <a:lnTo>
                        <a:pt x="13106" y="8100"/>
                      </a:lnTo>
                      <a:lnTo>
                        <a:pt x="12816" y="7894"/>
                      </a:lnTo>
                      <a:lnTo>
                        <a:pt x="12508" y="7741"/>
                      </a:lnTo>
                      <a:lnTo>
                        <a:pt x="12218" y="7570"/>
                      </a:lnTo>
                      <a:lnTo>
                        <a:pt x="11893" y="7433"/>
                      </a:lnTo>
                      <a:lnTo>
                        <a:pt x="11534" y="7382"/>
                      </a:lnTo>
                      <a:lnTo>
                        <a:pt x="11175" y="7313"/>
                      </a:lnTo>
                      <a:lnTo>
                        <a:pt x="10817" y="7313"/>
                      </a:lnTo>
                      <a:lnTo>
                        <a:pt x="10441" y="7313"/>
                      </a:lnTo>
                      <a:lnTo>
                        <a:pt x="10082" y="7382"/>
                      </a:lnTo>
                      <a:lnTo>
                        <a:pt x="9757" y="7433"/>
                      </a:lnTo>
                      <a:lnTo>
                        <a:pt x="9432" y="7570"/>
                      </a:lnTo>
                      <a:lnTo>
                        <a:pt x="9142" y="7741"/>
                      </a:lnTo>
                      <a:lnTo>
                        <a:pt x="8834" y="7894"/>
                      </a:lnTo>
                      <a:lnTo>
                        <a:pt x="8544" y="8100"/>
                      </a:lnTo>
                      <a:lnTo>
                        <a:pt x="8287" y="8322"/>
                      </a:lnTo>
                      <a:lnTo>
                        <a:pt x="8048" y="8595"/>
                      </a:lnTo>
                      <a:lnTo>
                        <a:pt x="7860" y="8851"/>
                      </a:lnTo>
                      <a:lnTo>
                        <a:pt x="7689" y="9142"/>
                      </a:lnTo>
                      <a:lnTo>
                        <a:pt x="7536" y="9467"/>
                      </a:lnTo>
                      <a:lnTo>
                        <a:pt x="7399" y="9808"/>
                      </a:lnTo>
                      <a:lnTo>
                        <a:pt x="7331" y="10133"/>
                      </a:lnTo>
                      <a:lnTo>
                        <a:pt x="7262" y="10492"/>
                      </a:lnTo>
                      <a:lnTo>
                        <a:pt x="7262" y="10851"/>
                      </a:lnTo>
                      <a:lnTo>
                        <a:pt x="7262" y="11210"/>
                      </a:lnTo>
                      <a:lnTo>
                        <a:pt x="7331" y="11568"/>
                      </a:lnTo>
                      <a:lnTo>
                        <a:pt x="7399" y="11927"/>
                      </a:lnTo>
                      <a:lnTo>
                        <a:pt x="7536" y="12269"/>
                      </a:lnTo>
                      <a:lnTo>
                        <a:pt x="7689" y="12560"/>
                      </a:lnTo>
                      <a:lnTo>
                        <a:pt x="7860" y="12850"/>
                      </a:lnTo>
                      <a:lnTo>
                        <a:pt x="8048" y="13106"/>
                      </a:lnTo>
                      <a:lnTo>
                        <a:pt x="8287" y="13380"/>
                      </a:lnTo>
                      <a:lnTo>
                        <a:pt x="8544" y="13602"/>
                      </a:lnTo>
                      <a:lnTo>
                        <a:pt x="8834" y="13807"/>
                      </a:lnTo>
                      <a:lnTo>
                        <a:pt x="9142" y="13995"/>
                      </a:lnTo>
                      <a:lnTo>
                        <a:pt x="9432" y="14166"/>
                      </a:lnTo>
                      <a:lnTo>
                        <a:pt x="9757" y="14268"/>
                      </a:lnTo>
                      <a:lnTo>
                        <a:pt x="10082" y="14354"/>
                      </a:lnTo>
                      <a:lnTo>
                        <a:pt x="10441" y="14388"/>
                      </a:lnTo>
                      <a:lnTo>
                        <a:pt x="10817" y="14422"/>
                      </a:lnTo>
                      <a:close/>
                    </a:path>
                  </a:pathLst>
                </a:custGeom>
                <a:solidFill>
                  <a:srgbClr val="009999"/>
                </a:solidFill>
                <a:ln w="9525" cap="flat" cmpd="sng">
                  <a:solidFill>
                    <a:srgbClr val="009999"/>
                  </a:solidFill>
                  <a:prstDash val="solid"/>
                  <a:miter lim="800000"/>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grpSp>
        </p:grpSp>
        <p:sp>
          <p:nvSpPr>
            <p:cNvPr id="493" name="Google Shape;493;p6"/>
            <p:cNvSpPr txBox="1"/>
            <p:nvPr/>
          </p:nvSpPr>
          <p:spPr>
            <a:xfrm>
              <a:off x="139861" y="2047562"/>
              <a:ext cx="3200400" cy="769441"/>
            </a:xfrm>
            <a:prstGeom prst="rect">
              <a:avLst/>
            </a:prstGeom>
            <a:noFill/>
            <a:ln>
              <a:noFill/>
            </a:ln>
          </p:spPr>
          <p:txBody>
            <a:bodyPr spcFirstLastPara="1" wrap="square" lIns="91425" tIns="45700" rIns="91425" bIns="45700" anchor="ctr" anchorCtr="0">
              <a:spAutoFit/>
            </a:bodyPr>
            <a:lstStyle/>
            <a:p>
              <a:pPr marL="0" marR="0" lvl="0" indent="0" algn="ctr" rtl="0">
                <a:lnSpc>
                  <a:spcPct val="100000"/>
                </a:lnSpc>
                <a:spcBef>
                  <a:spcPts val="0"/>
                </a:spcBef>
                <a:spcAft>
                  <a:spcPts val="0"/>
                </a:spcAft>
                <a:buNone/>
              </a:pPr>
              <a:r>
                <a:rPr lang="en-US" sz="1700" b="1" dirty="0">
                  <a:solidFill>
                    <a:srgbClr val="00CC99"/>
                  </a:solidFill>
                  <a:latin typeface="Trebuchet MS"/>
                  <a:ea typeface="Trebuchet MS"/>
                  <a:cs typeface="Trebuchet MS"/>
                  <a:sym typeface="Trebuchet MS"/>
                </a:rPr>
                <a:t>COMMERCIAL</a:t>
              </a:r>
              <a:endParaRPr sz="1700" b="1" dirty="0">
                <a:solidFill>
                  <a:srgbClr val="00CC99"/>
                </a:solidFill>
                <a:latin typeface="Trebuchet MS"/>
                <a:ea typeface="Trebuchet MS"/>
                <a:cs typeface="Trebuchet MS"/>
                <a:sym typeface="Trebuchet MS"/>
              </a:endParaRPr>
            </a:p>
            <a:p>
              <a:pPr marL="0" marR="0" lvl="0" indent="0" algn="ctr" rtl="0">
                <a:lnSpc>
                  <a:spcPct val="100000"/>
                </a:lnSpc>
                <a:spcBef>
                  <a:spcPts val="0"/>
                </a:spcBef>
                <a:spcAft>
                  <a:spcPts val="0"/>
                </a:spcAft>
                <a:buNone/>
              </a:pPr>
              <a:endParaRPr sz="1200" dirty="0">
                <a:solidFill>
                  <a:srgbClr val="00CC99"/>
                </a:solidFill>
                <a:latin typeface="Trebuchet MS"/>
                <a:ea typeface="Trebuchet MS"/>
                <a:cs typeface="Trebuchet MS"/>
                <a:sym typeface="Trebuchet MS"/>
              </a:endParaRPr>
            </a:p>
            <a:p>
              <a:pPr marL="0" marR="0" lvl="0" indent="0" algn="ctr" rtl="0">
                <a:lnSpc>
                  <a:spcPct val="100000"/>
                </a:lnSpc>
                <a:spcBef>
                  <a:spcPts val="0"/>
                </a:spcBef>
                <a:spcAft>
                  <a:spcPts val="0"/>
                </a:spcAft>
                <a:buNone/>
              </a:pPr>
              <a:r>
                <a:rPr lang="en-US" sz="1500" dirty="0">
                  <a:solidFill>
                    <a:srgbClr val="00CC99"/>
                  </a:solidFill>
                  <a:latin typeface="Trebuchet MS"/>
                  <a:ea typeface="Trebuchet MS"/>
                  <a:cs typeface="Trebuchet MS"/>
                  <a:sym typeface="Trebuchet MS"/>
                </a:rPr>
                <a:t>Research &amp; Development</a:t>
              </a:r>
              <a:endParaRPr sz="1500" dirty="0">
                <a:solidFill>
                  <a:srgbClr val="00CC99"/>
                </a:solidFill>
                <a:latin typeface="Trebuchet MS"/>
                <a:ea typeface="Trebuchet MS"/>
                <a:cs typeface="Trebuchet MS"/>
                <a:sym typeface="Trebuchet MS"/>
              </a:endParaRPr>
            </a:p>
          </p:txBody>
        </p:sp>
        <p:sp>
          <p:nvSpPr>
            <p:cNvPr id="494" name="Google Shape;494;p6"/>
            <p:cNvSpPr txBox="1"/>
            <p:nvPr/>
          </p:nvSpPr>
          <p:spPr>
            <a:xfrm>
              <a:off x="6374750" y="2504762"/>
              <a:ext cx="2133600" cy="769441"/>
            </a:xfrm>
            <a:prstGeom prst="rect">
              <a:avLst/>
            </a:prstGeom>
            <a:noFill/>
            <a:ln>
              <a:noFill/>
            </a:ln>
          </p:spPr>
          <p:txBody>
            <a:bodyPr spcFirstLastPara="1" wrap="square" lIns="91425" tIns="45700" rIns="91425" bIns="45700" anchor="ctr" anchorCtr="0">
              <a:spAutoFit/>
            </a:bodyPr>
            <a:lstStyle/>
            <a:p>
              <a:pPr marL="0" marR="0" lvl="0" indent="0" algn="ctr" rtl="0">
                <a:lnSpc>
                  <a:spcPct val="100000"/>
                </a:lnSpc>
                <a:spcBef>
                  <a:spcPts val="0"/>
                </a:spcBef>
                <a:spcAft>
                  <a:spcPts val="0"/>
                </a:spcAft>
                <a:buNone/>
              </a:pPr>
              <a:r>
                <a:rPr lang="en-US" sz="1700" b="1" dirty="0">
                  <a:solidFill>
                    <a:srgbClr val="80A9E0"/>
                  </a:solidFill>
                  <a:latin typeface="Trebuchet MS"/>
                  <a:ea typeface="Trebuchet MS"/>
                  <a:cs typeface="Trebuchet MS"/>
                  <a:sym typeface="Trebuchet MS"/>
                </a:rPr>
                <a:t>OPERATIONAL</a:t>
              </a:r>
              <a:endParaRPr sz="1700" b="1" dirty="0">
                <a:solidFill>
                  <a:srgbClr val="80A9E0"/>
                </a:solidFill>
                <a:latin typeface="Trebuchet MS"/>
                <a:ea typeface="Trebuchet MS"/>
                <a:cs typeface="Trebuchet MS"/>
                <a:sym typeface="Trebuchet MS"/>
              </a:endParaRPr>
            </a:p>
            <a:p>
              <a:pPr marL="0" marR="0" lvl="0" indent="0" algn="ctr" rtl="0">
                <a:lnSpc>
                  <a:spcPct val="100000"/>
                </a:lnSpc>
                <a:spcBef>
                  <a:spcPts val="0"/>
                </a:spcBef>
                <a:spcAft>
                  <a:spcPts val="0"/>
                </a:spcAft>
                <a:buNone/>
              </a:pPr>
              <a:endParaRPr sz="1200" b="1" dirty="0">
                <a:solidFill>
                  <a:srgbClr val="80A9E0"/>
                </a:solidFill>
                <a:latin typeface="Trebuchet MS"/>
                <a:ea typeface="Trebuchet MS"/>
                <a:cs typeface="Trebuchet MS"/>
                <a:sym typeface="Trebuchet MS"/>
              </a:endParaRPr>
            </a:p>
            <a:p>
              <a:pPr marL="0" marR="0" lvl="0" indent="0" algn="ctr" rtl="0">
                <a:lnSpc>
                  <a:spcPct val="100000"/>
                </a:lnSpc>
                <a:spcBef>
                  <a:spcPts val="0"/>
                </a:spcBef>
                <a:spcAft>
                  <a:spcPts val="0"/>
                </a:spcAft>
                <a:buNone/>
              </a:pPr>
              <a:r>
                <a:rPr lang="en-US" sz="1500" dirty="0">
                  <a:solidFill>
                    <a:srgbClr val="80A9E0"/>
                  </a:solidFill>
                  <a:latin typeface="Trebuchet MS"/>
                  <a:ea typeface="Trebuchet MS"/>
                  <a:cs typeface="Trebuchet MS"/>
                  <a:sym typeface="Trebuchet MS"/>
                </a:rPr>
                <a:t>Asset Utilization</a:t>
              </a:r>
              <a:endParaRPr sz="1500" dirty="0">
                <a:solidFill>
                  <a:srgbClr val="80A9E0"/>
                </a:solidFill>
                <a:latin typeface="Trebuchet MS"/>
                <a:ea typeface="Trebuchet MS"/>
                <a:cs typeface="Trebuchet MS"/>
                <a:sym typeface="Trebuchet MS"/>
              </a:endParaRPr>
            </a:p>
          </p:txBody>
        </p:sp>
        <p:sp>
          <p:nvSpPr>
            <p:cNvPr id="495" name="Google Shape;495;p6"/>
            <p:cNvSpPr txBox="1"/>
            <p:nvPr/>
          </p:nvSpPr>
          <p:spPr>
            <a:xfrm>
              <a:off x="1377393" y="4522946"/>
              <a:ext cx="2590800" cy="769441"/>
            </a:xfrm>
            <a:prstGeom prst="rect">
              <a:avLst/>
            </a:prstGeom>
            <a:noFill/>
            <a:ln>
              <a:noFill/>
            </a:ln>
          </p:spPr>
          <p:txBody>
            <a:bodyPr spcFirstLastPara="1" wrap="square" lIns="91425" tIns="45700" rIns="91425" bIns="45700" anchor="ctr" anchorCtr="0">
              <a:spAutoFit/>
            </a:bodyPr>
            <a:lstStyle/>
            <a:p>
              <a:pPr marL="0" marR="0" lvl="0" indent="0" algn="ctr" rtl="0">
                <a:lnSpc>
                  <a:spcPct val="100000"/>
                </a:lnSpc>
                <a:spcBef>
                  <a:spcPts val="0"/>
                </a:spcBef>
                <a:spcAft>
                  <a:spcPts val="0"/>
                </a:spcAft>
                <a:buNone/>
              </a:pPr>
              <a:r>
                <a:rPr lang="en-US" sz="1700" b="1" dirty="0">
                  <a:solidFill>
                    <a:srgbClr val="00D5D0"/>
                  </a:solidFill>
                  <a:latin typeface="Trebuchet MS"/>
                  <a:ea typeface="Trebuchet MS"/>
                  <a:cs typeface="Trebuchet MS"/>
                  <a:sym typeface="Trebuchet MS"/>
                </a:rPr>
                <a:t>FINANCIAL</a:t>
              </a:r>
              <a:endParaRPr sz="1700" b="1" dirty="0">
                <a:solidFill>
                  <a:srgbClr val="00D5D0"/>
                </a:solidFill>
                <a:latin typeface="Trebuchet MS"/>
                <a:ea typeface="Trebuchet MS"/>
                <a:cs typeface="Trebuchet MS"/>
                <a:sym typeface="Trebuchet MS"/>
              </a:endParaRPr>
            </a:p>
            <a:p>
              <a:pPr marL="0" marR="0" lvl="0" indent="0" algn="ctr" rtl="0">
                <a:lnSpc>
                  <a:spcPct val="100000"/>
                </a:lnSpc>
                <a:spcBef>
                  <a:spcPts val="0"/>
                </a:spcBef>
                <a:spcAft>
                  <a:spcPts val="0"/>
                </a:spcAft>
                <a:buNone/>
              </a:pPr>
              <a:endParaRPr sz="1200" b="1" dirty="0">
                <a:solidFill>
                  <a:srgbClr val="00D5D0"/>
                </a:solidFill>
                <a:latin typeface="Trebuchet MS"/>
                <a:ea typeface="Trebuchet MS"/>
                <a:cs typeface="Trebuchet MS"/>
                <a:sym typeface="Trebuchet MS"/>
              </a:endParaRPr>
            </a:p>
            <a:p>
              <a:pPr marL="0" marR="0" lvl="0" indent="0" algn="ctr" rtl="0">
                <a:lnSpc>
                  <a:spcPct val="100000"/>
                </a:lnSpc>
                <a:spcBef>
                  <a:spcPts val="0"/>
                </a:spcBef>
                <a:spcAft>
                  <a:spcPts val="0"/>
                </a:spcAft>
                <a:buNone/>
              </a:pPr>
              <a:r>
                <a:rPr lang="en-US" sz="1500" dirty="0">
                  <a:solidFill>
                    <a:srgbClr val="00D5D0"/>
                  </a:solidFill>
                  <a:latin typeface="Trebuchet MS"/>
                  <a:ea typeface="Trebuchet MS"/>
                  <a:cs typeface="Trebuchet MS"/>
                  <a:sym typeface="Trebuchet MS"/>
                </a:rPr>
                <a:t>Product Portfolio ROIC</a:t>
              </a:r>
              <a:endParaRPr sz="1500" dirty="0">
                <a:solidFill>
                  <a:srgbClr val="00D5D0"/>
                </a:solidFill>
                <a:latin typeface="Trebuchet MS"/>
                <a:ea typeface="Trebuchet MS"/>
                <a:cs typeface="Trebuchet MS"/>
                <a:sym typeface="Trebuchet MS"/>
              </a:endParaRPr>
            </a:p>
          </p:txBody>
        </p:sp>
      </p:gr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501"/>
        <p:cNvGrpSpPr/>
        <p:nvPr/>
      </p:nvGrpSpPr>
      <p:grpSpPr>
        <a:xfrm>
          <a:off x="0" y="0"/>
          <a:ext cx="0" cy="0"/>
          <a:chOff x="0" y="0"/>
          <a:chExt cx="0" cy="0"/>
        </a:xfrm>
      </p:grpSpPr>
      <p:sp>
        <p:nvSpPr>
          <p:cNvPr id="502" name="Google Shape;502;p7"/>
          <p:cNvSpPr txBox="1">
            <a:spLocks noGrp="1"/>
          </p:cNvSpPr>
          <p:nvPr>
            <p:ph type="body" idx="1"/>
          </p:nvPr>
        </p:nvSpPr>
        <p:spPr>
          <a:xfrm>
            <a:off x="457200" y="1499235"/>
            <a:ext cx="8229600" cy="4663440"/>
          </a:xfrm>
          <a:prstGeom prst="rect">
            <a:avLst/>
          </a:prstGeom>
          <a:noFill/>
          <a:ln>
            <a:noFill/>
          </a:ln>
        </p:spPr>
        <p:txBody>
          <a:bodyPr spcFirstLastPara="1" wrap="square" lIns="91425" tIns="45700" rIns="91425" bIns="45700" anchor="t" anchorCtr="0">
            <a:noAutofit/>
          </a:bodyPr>
          <a:lstStyle/>
          <a:p>
            <a:pPr marL="342900" lvl="0" indent="-342900" algn="l" rtl="0">
              <a:spcBef>
                <a:spcPts val="0"/>
              </a:spcBef>
              <a:spcAft>
                <a:spcPts val="0"/>
              </a:spcAft>
              <a:buSzPts val="1700"/>
              <a:buNone/>
            </a:pPr>
            <a:endParaRPr b="1" i="1" dirty="0">
              <a:solidFill>
                <a:schemeClr val="bg1"/>
              </a:solidFill>
            </a:endParaRPr>
          </a:p>
          <a:p>
            <a:pPr marL="342900" lvl="0" indent="-342900" algn="l" rtl="0">
              <a:spcBef>
                <a:spcPts val="1200"/>
              </a:spcBef>
              <a:spcAft>
                <a:spcPts val="0"/>
              </a:spcAft>
              <a:buSzPts val="1700"/>
              <a:buNone/>
            </a:pPr>
            <a:endParaRPr b="1" i="1" dirty="0">
              <a:solidFill>
                <a:schemeClr val="bg1"/>
              </a:solidFill>
            </a:endParaRPr>
          </a:p>
          <a:p>
            <a:pPr marL="342900" lvl="0" indent="-342900" algn="l" rtl="0">
              <a:spcBef>
                <a:spcPts val="1200"/>
              </a:spcBef>
              <a:spcAft>
                <a:spcPts val="0"/>
              </a:spcAft>
              <a:buSzPts val="1700"/>
              <a:buNone/>
            </a:pPr>
            <a:endParaRPr b="1" i="1" dirty="0">
              <a:solidFill>
                <a:schemeClr val="bg1"/>
              </a:solidFill>
            </a:endParaRPr>
          </a:p>
          <a:p>
            <a:pPr marL="742950" lvl="1" indent="-285750" algn="l" rtl="0">
              <a:spcBef>
                <a:spcPts val="480"/>
              </a:spcBef>
              <a:spcAft>
                <a:spcPts val="0"/>
              </a:spcAft>
              <a:buClr>
                <a:srgbClr val="003366"/>
              </a:buClr>
              <a:buSzPts val="2400"/>
              <a:buNone/>
            </a:pPr>
            <a:r>
              <a:rPr lang="en-US" sz="2400" b="1" dirty="0">
                <a:solidFill>
                  <a:srgbClr val="8CB3E3"/>
                </a:solidFill>
              </a:rPr>
              <a:t>Key Performance Indicators (KPIs) </a:t>
            </a:r>
            <a:r>
              <a:rPr lang="en-US" sz="2400" dirty="0">
                <a:solidFill>
                  <a:schemeClr val="bg1"/>
                </a:solidFill>
              </a:rPr>
              <a:t>reflect</a:t>
            </a:r>
            <a:r>
              <a:rPr lang="en-US" sz="2400" b="1" dirty="0">
                <a:solidFill>
                  <a:schemeClr val="bg1"/>
                </a:solidFill>
              </a:rPr>
              <a:t> </a:t>
            </a:r>
            <a:r>
              <a:rPr lang="en-US" sz="2400" dirty="0">
                <a:solidFill>
                  <a:schemeClr val="bg1"/>
                </a:solidFill>
              </a:rPr>
              <a:t>an</a:t>
            </a:r>
            <a:endParaRPr dirty="0">
              <a:solidFill>
                <a:schemeClr val="bg1"/>
              </a:solidFill>
            </a:endParaRPr>
          </a:p>
          <a:p>
            <a:pPr marL="742950" lvl="1" indent="-285750" algn="l" rtl="0">
              <a:spcBef>
                <a:spcPts val="480"/>
              </a:spcBef>
              <a:spcAft>
                <a:spcPts val="0"/>
              </a:spcAft>
              <a:buClr>
                <a:schemeClr val="dk1"/>
              </a:buClr>
              <a:buSzPts val="2400"/>
              <a:buNone/>
            </a:pPr>
            <a:r>
              <a:rPr lang="en-US" sz="2400" dirty="0">
                <a:solidFill>
                  <a:schemeClr val="bg1"/>
                </a:solidFill>
              </a:rPr>
              <a:t>organization’s business value drivers, as a quantifiable</a:t>
            </a:r>
            <a:endParaRPr dirty="0">
              <a:solidFill>
                <a:schemeClr val="bg1"/>
              </a:solidFill>
            </a:endParaRPr>
          </a:p>
          <a:p>
            <a:pPr marL="742950" lvl="1" indent="-285750" algn="l" rtl="0">
              <a:spcBef>
                <a:spcPts val="480"/>
              </a:spcBef>
              <a:spcAft>
                <a:spcPts val="0"/>
              </a:spcAft>
              <a:buClr>
                <a:schemeClr val="dk1"/>
              </a:buClr>
              <a:buSzPts val="2400"/>
              <a:buNone/>
            </a:pPr>
            <a:r>
              <a:rPr lang="en-US" sz="2400" dirty="0">
                <a:solidFill>
                  <a:schemeClr val="bg1"/>
                </a:solidFill>
              </a:rPr>
              <a:t>measure of its success</a:t>
            </a:r>
            <a:endParaRPr sz="2400" dirty="0">
              <a:solidFill>
                <a:schemeClr val="bg1"/>
              </a:solidFill>
            </a:endParaRPr>
          </a:p>
          <a:p>
            <a:pPr marL="342900" lvl="0" indent="-342900" algn="l" rtl="0">
              <a:spcBef>
                <a:spcPts val="1200"/>
              </a:spcBef>
              <a:spcAft>
                <a:spcPts val="0"/>
              </a:spcAft>
              <a:buSzPts val="1700"/>
              <a:buNone/>
            </a:pPr>
            <a:endParaRPr dirty="0">
              <a:solidFill>
                <a:schemeClr val="bg1"/>
              </a:solidFill>
            </a:endParaRPr>
          </a:p>
        </p:txBody>
      </p:sp>
      <p:sp>
        <p:nvSpPr>
          <p:cNvPr id="503" name="Google Shape;503;p7"/>
          <p:cNvSpPr txBox="1"/>
          <p:nvPr/>
        </p:nvSpPr>
        <p:spPr>
          <a:xfrm>
            <a:off x="457200" y="274638"/>
            <a:ext cx="8229600" cy="640080"/>
          </a:xfrm>
          <a:prstGeom prst="rect">
            <a:avLst/>
          </a:prstGeom>
          <a:noFill/>
          <a:ln>
            <a:noFill/>
          </a:ln>
        </p:spPr>
        <p:txBody>
          <a:bodyPr spcFirstLastPara="1" wrap="square" lIns="91425" tIns="45700" rIns="91425" bIns="45700" anchor="b" anchorCtr="0">
            <a:noAutofit/>
          </a:bodyPr>
          <a:lstStyle/>
          <a:p>
            <a:pPr marL="0" marR="0" lvl="0" indent="0" algn="l" rtl="0">
              <a:lnSpc>
                <a:spcPct val="100000"/>
              </a:lnSpc>
              <a:spcBef>
                <a:spcPts val="0"/>
              </a:spcBef>
              <a:spcAft>
                <a:spcPts val="0"/>
              </a:spcAft>
              <a:buClr>
                <a:srgbClr val="003366"/>
              </a:buClr>
              <a:buSzPts val="1700"/>
              <a:buFont typeface="Trebuchet MS"/>
              <a:buNone/>
            </a:pPr>
            <a:r>
              <a:rPr lang="en-US" sz="2400" b="0" i="0" u="none" strike="noStrike" cap="none" dirty="0">
                <a:solidFill>
                  <a:srgbClr val="FFC000"/>
                </a:solidFill>
                <a:latin typeface="Trebuchet MS"/>
                <a:ea typeface="Trebuchet MS"/>
                <a:cs typeface="Trebuchet MS"/>
                <a:sym typeface="Trebuchet MS"/>
              </a:rPr>
              <a:t>KPIs Defined</a:t>
            </a:r>
            <a:endParaRPr sz="2400" b="0" i="0" u="none" strike="noStrike" cap="none" dirty="0">
              <a:solidFill>
                <a:srgbClr val="FFC000"/>
              </a:solidFill>
              <a:latin typeface="Trebuchet MS"/>
              <a:ea typeface="Trebuchet MS"/>
              <a:cs typeface="Trebuchet MS"/>
              <a:sym typeface="Trebuchet MS"/>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510"/>
        <p:cNvGrpSpPr/>
        <p:nvPr/>
      </p:nvGrpSpPr>
      <p:grpSpPr>
        <a:xfrm>
          <a:off x="0" y="0"/>
          <a:ext cx="0" cy="0"/>
          <a:chOff x="0" y="0"/>
          <a:chExt cx="0" cy="0"/>
        </a:xfrm>
      </p:grpSpPr>
      <p:sp>
        <p:nvSpPr>
          <p:cNvPr id="511" name="Google Shape;511;p8"/>
          <p:cNvSpPr txBox="1">
            <a:spLocks noGrp="1"/>
          </p:cNvSpPr>
          <p:nvPr>
            <p:ph type="body" idx="1"/>
          </p:nvPr>
        </p:nvSpPr>
        <p:spPr>
          <a:xfrm>
            <a:off x="1143000" y="1435608"/>
            <a:ext cx="6705600" cy="4663440"/>
          </a:xfrm>
          <a:prstGeom prst="rect">
            <a:avLst/>
          </a:prstGeom>
          <a:noFill/>
          <a:ln>
            <a:noFill/>
          </a:ln>
        </p:spPr>
        <p:txBody>
          <a:bodyPr spcFirstLastPara="1" wrap="square" lIns="91425" tIns="45700" rIns="91425" bIns="45700" anchor="t" anchorCtr="0">
            <a:noAutofit/>
          </a:bodyPr>
          <a:lstStyle/>
          <a:p>
            <a:pPr marL="342900" lvl="0" indent="-342900" algn="l" rtl="0">
              <a:spcBef>
                <a:spcPts val="0"/>
              </a:spcBef>
              <a:spcAft>
                <a:spcPts val="0"/>
              </a:spcAft>
              <a:buSzPts val="2400"/>
              <a:buNone/>
            </a:pPr>
            <a:r>
              <a:rPr lang="en-US" sz="2400" b="1" dirty="0">
                <a:solidFill>
                  <a:srgbClr val="8CB3E3"/>
                </a:solidFill>
              </a:rPr>
              <a:t>Sample KPI</a:t>
            </a:r>
            <a:endParaRPr dirty="0">
              <a:solidFill>
                <a:srgbClr val="8CB3E3"/>
              </a:solidFill>
            </a:endParaRPr>
          </a:p>
          <a:p>
            <a:pPr marL="342900" lvl="0" indent="-342900" algn="l" rtl="0">
              <a:spcBef>
                <a:spcPts val="0"/>
              </a:spcBef>
              <a:spcAft>
                <a:spcPts val="0"/>
              </a:spcAft>
              <a:buSzPts val="1800"/>
              <a:buNone/>
            </a:pPr>
            <a:r>
              <a:rPr lang="en-US" sz="1800" dirty="0"/>
              <a:t>Reduce unscheduled downtime </a:t>
            </a:r>
            <a:endParaRPr dirty="0"/>
          </a:p>
          <a:p>
            <a:pPr marL="342900" lvl="0" indent="-342900" algn="l" rtl="0">
              <a:spcBef>
                <a:spcPts val="0"/>
              </a:spcBef>
              <a:spcAft>
                <a:spcPts val="0"/>
              </a:spcAft>
              <a:buSzPts val="1200"/>
              <a:buNone/>
            </a:pPr>
            <a:endParaRPr sz="1200" dirty="0"/>
          </a:p>
          <a:p>
            <a:pPr marL="342900" lvl="0" indent="-342900" algn="l" rtl="0">
              <a:spcBef>
                <a:spcPts val="0"/>
              </a:spcBef>
              <a:spcAft>
                <a:spcPts val="0"/>
              </a:spcAft>
              <a:buSzPts val="2400"/>
              <a:buNone/>
            </a:pPr>
            <a:r>
              <a:rPr lang="en-US" sz="2400" b="1" dirty="0">
                <a:solidFill>
                  <a:srgbClr val="8CB3E3"/>
                </a:solidFill>
              </a:rPr>
              <a:t>Business Value Driver</a:t>
            </a:r>
            <a:endParaRPr dirty="0">
              <a:solidFill>
                <a:srgbClr val="8CB3E3"/>
              </a:solidFill>
            </a:endParaRPr>
          </a:p>
          <a:p>
            <a:pPr marL="342900" lvl="0" indent="-342900" algn="l" rtl="0">
              <a:spcBef>
                <a:spcPts val="0"/>
              </a:spcBef>
              <a:spcAft>
                <a:spcPts val="0"/>
              </a:spcAft>
              <a:buSzPts val="1800"/>
              <a:buNone/>
            </a:pPr>
            <a:r>
              <a:rPr lang="en-US" sz="1800" dirty="0"/>
              <a:t>Asset Efficiency</a:t>
            </a:r>
            <a:endParaRPr sz="1800" dirty="0"/>
          </a:p>
          <a:p>
            <a:pPr marL="342900" lvl="0" indent="-342900" algn="l" rtl="0">
              <a:spcBef>
                <a:spcPts val="0"/>
              </a:spcBef>
              <a:spcAft>
                <a:spcPts val="0"/>
              </a:spcAft>
              <a:buSzPts val="1200"/>
              <a:buNone/>
            </a:pPr>
            <a:endParaRPr sz="1200" dirty="0"/>
          </a:p>
          <a:p>
            <a:pPr marL="342900" lvl="0" indent="-342900" algn="l" rtl="0">
              <a:spcBef>
                <a:spcPts val="0"/>
              </a:spcBef>
              <a:spcAft>
                <a:spcPts val="0"/>
              </a:spcAft>
              <a:buSzPts val="2400"/>
              <a:buNone/>
            </a:pPr>
            <a:r>
              <a:rPr lang="en-US" sz="2400" b="1" dirty="0">
                <a:solidFill>
                  <a:srgbClr val="8CB3E3"/>
                </a:solidFill>
              </a:rPr>
              <a:t>Description</a:t>
            </a:r>
            <a:endParaRPr dirty="0">
              <a:solidFill>
                <a:srgbClr val="8CB3E3"/>
              </a:solidFill>
            </a:endParaRPr>
          </a:p>
          <a:p>
            <a:pPr marL="342900" lvl="0" indent="-342900" algn="l" rtl="0">
              <a:spcBef>
                <a:spcPts val="0"/>
              </a:spcBef>
              <a:spcAft>
                <a:spcPts val="0"/>
              </a:spcAft>
              <a:buSzPts val="1800"/>
              <a:buNone/>
            </a:pPr>
            <a:r>
              <a:rPr lang="en-US" sz="1800" dirty="0"/>
              <a:t>To increase asset utilization across all facilities through the</a:t>
            </a:r>
            <a:endParaRPr dirty="0"/>
          </a:p>
          <a:p>
            <a:pPr marL="342900" lvl="0" indent="-342900" algn="l" rtl="0">
              <a:spcBef>
                <a:spcPts val="0"/>
              </a:spcBef>
              <a:spcAft>
                <a:spcPts val="0"/>
              </a:spcAft>
              <a:buSzPts val="1800"/>
              <a:buNone/>
            </a:pPr>
            <a:r>
              <a:rPr lang="en-US" sz="1800" dirty="0"/>
              <a:t>reduction of unscheduled downtime from 4-7% to .5% of</a:t>
            </a:r>
            <a:endParaRPr dirty="0"/>
          </a:p>
          <a:p>
            <a:pPr marL="342900" lvl="0" indent="-342900" algn="l" rtl="0">
              <a:spcBef>
                <a:spcPts val="0"/>
              </a:spcBef>
              <a:spcAft>
                <a:spcPts val="0"/>
              </a:spcAft>
              <a:buSzPts val="1800"/>
              <a:buNone/>
            </a:pPr>
            <a:r>
              <a:rPr lang="en-US" sz="1800" dirty="0"/>
              <a:t>production within plan yr XXXX</a:t>
            </a:r>
            <a:endParaRPr sz="1800" dirty="0"/>
          </a:p>
          <a:p>
            <a:pPr marL="742950" lvl="1" indent="-285750" algn="l" rtl="0">
              <a:spcBef>
                <a:spcPts val="0"/>
              </a:spcBef>
              <a:spcAft>
                <a:spcPts val="0"/>
              </a:spcAft>
              <a:buClr>
                <a:srgbClr val="003366"/>
              </a:buClr>
              <a:buSzPts val="1800"/>
              <a:buNone/>
            </a:pPr>
            <a:r>
              <a:rPr lang="en-US" sz="1800" dirty="0">
                <a:solidFill>
                  <a:schemeClr val="bg1"/>
                </a:solidFill>
              </a:rPr>
              <a:t> </a:t>
            </a:r>
            <a:endParaRPr dirty="0">
              <a:solidFill>
                <a:schemeClr val="bg1"/>
              </a:solidFill>
            </a:endParaRPr>
          </a:p>
          <a:p>
            <a:pPr marL="1143000" lvl="2" indent="-228600" algn="l" rtl="0">
              <a:spcBef>
                <a:spcPts val="0"/>
              </a:spcBef>
              <a:spcAft>
                <a:spcPts val="0"/>
              </a:spcAft>
              <a:buClr>
                <a:schemeClr val="bg1"/>
              </a:buClr>
              <a:buSzPts val="1800"/>
              <a:buFont typeface="Noto Sans Symbols"/>
              <a:buChar char="✔"/>
            </a:pPr>
            <a:r>
              <a:rPr lang="en-US" sz="1800" b="1" dirty="0">
                <a:solidFill>
                  <a:schemeClr val="bg1"/>
                </a:solidFill>
              </a:rPr>
              <a:t>S</a:t>
            </a:r>
            <a:r>
              <a:rPr lang="en-US" sz="1800" dirty="0">
                <a:solidFill>
                  <a:schemeClr val="bg1"/>
                </a:solidFill>
              </a:rPr>
              <a:t>pecific      	(What)</a:t>
            </a:r>
            <a:endParaRPr dirty="0">
              <a:solidFill>
                <a:schemeClr val="bg1"/>
              </a:solidFill>
            </a:endParaRPr>
          </a:p>
          <a:p>
            <a:pPr marL="1143000" lvl="2" indent="-228600" algn="l" rtl="0">
              <a:spcBef>
                <a:spcPts val="360"/>
              </a:spcBef>
              <a:spcAft>
                <a:spcPts val="0"/>
              </a:spcAft>
              <a:buClr>
                <a:schemeClr val="bg1"/>
              </a:buClr>
              <a:buSzPts val="1800"/>
              <a:buFont typeface="Noto Sans Symbols"/>
              <a:buChar char="✔"/>
            </a:pPr>
            <a:r>
              <a:rPr lang="en-US" sz="1800" b="1" dirty="0">
                <a:solidFill>
                  <a:schemeClr val="bg1"/>
                </a:solidFill>
              </a:rPr>
              <a:t>M</a:t>
            </a:r>
            <a:r>
              <a:rPr lang="en-US" sz="1800" dirty="0">
                <a:solidFill>
                  <a:schemeClr val="bg1"/>
                </a:solidFill>
              </a:rPr>
              <a:t>easurable	(Criteria)	</a:t>
            </a:r>
            <a:endParaRPr dirty="0">
              <a:solidFill>
                <a:schemeClr val="bg1"/>
              </a:solidFill>
            </a:endParaRPr>
          </a:p>
          <a:p>
            <a:pPr marL="1143000" lvl="2" indent="-228600" algn="l" rtl="0">
              <a:spcBef>
                <a:spcPts val="360"/>
              </a:spcBef>
              <a:spcAft>
                <a:spcPts val="0"/>
              </a:spcAft>
              <a:buClr>
                <a:schemeClr val="bg1"/>
              </a:buClr>
              <a:buSzPts val="1800"/>
              <a:buFont typeface="Noto Sans Symbols"/>
              <a:buChar char="✔"/>
            </a:pPr>
            <a:r>
              <a:rPr lang="en-US" sz="1800" b="1" dirty="0">
                <a:solidFill>
                  <a:schemeClr val="bg1"/>
                </a:solidFill>
              </a:rPr>
              <a:t>A</a:t>
            </a:r>
            <a:r>
              <a:rPr lang="en-US" sz="1800" dirty="0">
                <a:solidFill>
                  <a:schemeClr val="bg1"/>
                </a:solidFill>
              </a:rPr>
              <a:t>ttainable	(How)	</a:t>
            </a:r>
            <a:endParaRPr dirty="0">
              <a:solidFill>
                <a:schemeClr val="bg1"/>
              </a:solidFill>
            </a:endParaRPr>
          </a:p>
          <a:p>
            <a:pPr marL="1143000" lvl="2" indent="-228600" algn="l" rtl="0">
              <a:spcBef>
                <a:spcPts val="360"/>
              </a:spcBef>
              <a:spcAft>
                <a:spcPts val="0"/>
              </a:spcAft>
              <a:buClr>
                <a:schemeClr val="bg1"/>
              </a:buClr>
              <a:buSzPts val="1800"/>
              <a:buFont typeface="Noto Sans Symbols"/>
              <a:buChar char="✔"/>
            </a:pPr>
            <a:r>
              <a:rPr lang="en-US" sz="1800" b="1" dirty="0">
                <a:solidFill>
                  <a:schemeClr val="bg1"/>
                </a:solidFill>
              </a:rPr>
              <a:t>R</a:t>
            </a:r>
            <a:r>
              <a:rPr lang="en-US" sz="1800" dirty="0">
                <a:solidFill>
                  <a:schemeClr val="bg1"/>
                </a:solidFill>
              </a:rPr>
              <a:t>elevant	(Why)</a:t>
            </a:r>
            <a:endParaRPr dirty="0">
              <a:solidFill>
                <a:schemeClr val="bg1"/>
              </a:solidFill>
            </a:endParaRPr>
          </a:p>
          <a:p>
            <a:pPr marL="1143000" lvl="2" indent="-228600" algn="l" rtl="0">
              <a:spcBef>
                <a:spcPts val="360"/>
              </a:spcBef>
              <a:spcAft>
                <a:spcPts val="0"/>
              </a:spcAft>
              <a:buClr>
                <a:schemeClr val="bg1"/>
              </a:buClr>
              <a:buSzPts val="1800"/>
              <a:buFont typeface="Noto Sans Symbols"/>
              <a:buChar char="✔"/>
            </a:pPr>
            <a:r>
              <a:rPr lang="en-US" sz="1800" b="1" dirty="0">
                <a:solidFill>
                  <a:schemeClr val="bg1"/>
                </a:solidFill>
              </a:rPr>
              <a:t>T</a:t>
            </a:r>
            <a:r>
              <a:rPr lang="en-US" sz="1800" dirty="0">
                <a:solidFill>
                  <a:schemeClr val="bg1"/>
                </a:solidFill>
              </a:rPr>
              <a:t>imely	(When)</a:t>
            </a:r>
            <a:endParaRPr sz="1800" dirty="0">
              <a:solidFill>
                <a:schemeClr val="bg1"/>
              </a:solidFill>
            </a:endParaRPr>
          </a:p>
          <a:p>
            <a:pPr marL="742950" lvl="1" indent="-285750" algn="l" rtl="0">
              <a:spcBef>
                <a:spcPts val="0"/>
              </a:spcBef>
              <a:spcAft>
                <a:spcPts val="0"/>
              </a:spcAft>
              <a:buClr>
                <a:srgbClr val="003366"/>
              </a:buClr>
              <a:buSzPts val="1800"/>
              <a:buNone/>
            </a:pPr>
            <a:endParaRPr sz="1800" dirty="0">
              <a:solidFill>
                <a:schemeClr val="bg1"/>
              </a:solidFill>
            </a:endParaRPr>
          </a:p>
          <a:p>
            <a:pPr marL="742950" lvl="1" indent="-285750" algn="l" rtl="0">
              <a:spcBef>
                <a:spcPts val="0"/>
              </a:spcBef>
              <a:spcAft>
                <a:spcPts val="0"/>
              </a:spcAft>
              <a:buClr>
                <a:srgbClr val="003366"/>
              </a:buClr>
              <a:buSzPts val="1800"/>
              <a:buNone/>
            </a:pPr>
            <a:endParaRPr sz="1800" dirty="0">
              <a:solidFill>
                <a:schemeClr val="bg1"/>
              </a:solidFill>
            </a:endParaRPr>
          </a:p>
          <a:p>
            <a:pPr marL="342900" lvl="0" indent="-342900" algn="l" rtl="0">
              <a:spcBef>
                <a:spcPts val="0"/>
              </a:spcBef>
              <a:spcAft>
                <a:spcPts val="0"/>
              </a:spcAft>
              <a:buSzPts val="1800"/>
              <a:buNone/>
            </a:pPr>
            <a:endParaRPr sz="1800" dirty="0"/>
          </a:p>
          <a:p>
            <a:pPr marL="342900" lvl="0" indent="-342900" algn="l" rtl="0">
              <a:spcBef>
                <a:spcPts val="0"/>
              </a:spcBef>
              <a:spcAft>
                <a:spcPts val="0"/>
              </a:spcAft>
              <a:buSzPts val="1800"/>
              <a:buNone/>
            </a:pPr>
            <a:endParaRPr sz="1800" dirty="0"/>
          </a:p>
          <a:p>
            <a:pPr marL="342900" lvl="0" indent="-342900" algn="l" rtl="0">
              <a:spcBef>
                <a:spcPts val="0"/>
              </a:spcBef>
              <a:spcAft>
                <a:spcPts val="0"/>
              </a:spcAft>
              <a:buSzPts val="1800"/>
              <a:buNone/>
            </a:pPr>
            <a:r>
              <a:rPr lang="en-US" sz="1800" dirty="0"/>
              <a:t> </a:t>
            </a:r>
            <a:endParaRPr dirty="0"/>
          </a:p>
          <a:p>
            <a:pPr marL="742950" lvl="1" indent="-285750" algn="l" rtl="0">
              <a:spcBef>
                <a:spcPts val="480"/>
              </a:spcBef>
              <a:spcAft>
                <a:spcPts val="0"/>
              </a:spcAft>
              <a:buClr>
                <a:srgbClr val="003366"/>
              </a:buClr>
              <a:buSzPts val="2400"/>
              <a:buNone/>
            </a:pPr>
            <a:endParaRPr sz="2400" dirty="0">
              <a:solidFill>
                <a:schemeClr val="bg1"/>
              </a:solidFill>
            </a:endParaRPr>
          </a:p>
          <a:p>
            <a:pPr marL="342900" lvl="0" indent="-342900" algn="l" rtl="0">
              <a:spcBef>
                <a:spcPts val="1200"/>
              </a:spcBef>
              <a:spcAft>
                <a:spcPts val="0"/>
              </a:spcAft>
              <a:buSzPts val="1700"/>
              <a:buNone/>
            </a:pPr>
            <a:endParaRPr dirty="0"/>
          </a:p>
        </p:txBody>
      </p:sp>
      <p:sp>
        <p:nvSpPr>
          <p:cNvPr id="512" name="Google Shape;512;p8"/>
          <p:cNvSpPr txBox="1"/>
          <p:nvPr/>
        </p:nvSpPr>
        <p:spPr>
          <a:xfrm>
            <a:off x="457200" y="274638"/>
            <a:ext cx="8229600" cy="640080"/>
          </a:xfrm>
          <a:prstGeom prst="rect">
            <a:avLst/>
          </a:prstGeom>
          <a:noFill/>
          <a:ln>
            <a:noFill/>
          </a:ln>
        </p:spPr>
        <p:txBody>
          <a:bodyPr spcFirstLastPara="1" wrap="square" lIns="91425" tIns="45700" rIns="91425" bIns="45700" anchor="b" anchorCtr="0">
            <a:noAutofit/>
          </a:bodyPr>
          <a:lstStyle/>
          <a:p>
            <a:pPr marL="0" marR="0" lvl="0" indent="0" algn="l" rtl="0">
              <a:lnSpc>
                <a:spcPct val="100000"/>
              </a:lnSpc>
              <a:spcBef>
                <a:spcPts val="0"/>
              </a:spcBef>
              <a:spcAft>
                <a:spcPts val="0"/>
              </a:spcAft>
              <a:buClr>
                <a:srgbClr val="003366"/>
              </a:buClr>
              <a:buSzPts val="1700"/>
              <a:buFont typeface="Trebuchet MS"/>
              <a:buNone/>
            </a:pPr>
            <a:r>
              <a:rPr lang="en-US" sz="2400" b="0" i="0" u="none" strike="noStrike" cap="none" dirty="0">
                <a:solidFill>
                  <a:srgbClr val="FFC000"/>
                </a:solidFill>
                <a:latin typeface="Trebuchet MS"/>
                <a:ea typeface="Trebuchet MS"/>
                <a:cs typeface="Trebuchet MS"/>
                <a:sym typeface="Trebuchet MS"/>
              </a:rPr>
              <a:t>KPI Selection</a:t>
            </a:r>
            <a:endParaRPr sz="2400" b="0" i="0" u="none" strike="noStrike" cap="none" dirty="0">
              <a:solidFill>
                <a:srgbClr val="FFC000"/>
              </a:solidFill>
              <a:latin typeface="Trebuchet MS"/>
              <a:ea typeface="Trebuchet MS"/>
              <a:cs typeface="Trebuchet MS"/>
              <a:sym typeface="Trebuchet MS"/>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521"/>
        <p:cNvGrpSpPr/>
        <p:nvPr/>
      </p:nvGrpSpPr>
      <p:grpSpPr>
        <a:xfrm>
          <a:off x="0" y="0"/>
          <a:ext cx="0" cy="0"/>
          <a:chOff x="0" y="0"/>
          <a:chExt cx="0" cy="0"/>
        </a:xfrm>
      </p:grpSpPr>
      <p:sp>
        <p:nvSpPr>
          <p:cNvPr id="522" name="Google Shape;522;p9"/>
          <p:cNvSpPr txBox="1">
            <a:spLocks noGrp="1"/>
          </p:cNvSpPr>
          <p:nvPr>
            <p:ph type="body" idx="1"/>
          </p:nvPr>
        </p:nvSpPr>
        <p:spPr>
          <a:xfrm>
            <a:off x="457200" y="1447799"/>
            <a:ext cx="8229600" cy="4508409"/>
          </a:xfrm>
          <a:prstGeom prst="rect">
            <a:avLst/>
          </a:prstGeom>
          <a:noFill/>
          <a:ln>
            <a:noFill/>
          </a:ln>
        </p:spPr>
        <p:txBody>
          <a:bodyPr spcFirstLastPara="1" wrap="square" lIns="91425" tIns="45700" rIns="91425" bIns="45700" anchor="t" anchorCtr="0">
            <a:normAutofit/>
          </a:bodyPr>
          <a:lstStyle/>
          <a:p>
            <a:pPr marL="342900" lvl="0" indent="-342900" algn="l" rtl="0">
              <a:spcBef>
                <a:spcPts val="0"/>
              </a:spcBef>
              <a:spcAft>
                <a:spcPts val="0"/>
              </a:spcAft>
              <a:buClr>
                <a:schemeClr val="bg1"/>
              </a:buClr>
              <a:buSzPts val="2400"/>
              <a:buFont typeface="Wingdings" panose="05000000000000000000" pitchFamily="2" charset="2"/>
              <a:buChar char="q"/>
            </a:pPr>
            <a:r>
              <a:rPr lang="en-US" sz="2400" dirty="0">
                <a:solidFill>
                  <a:schemeClr val="bg1"/>
                </a:solidFill>
              </a:rPr>
              <a:t>KPIs Should Comply with a SMART Criteria</a:t>
            </a:r>
            <a:endParaRPr dirty="0">
              <a:solidFill>
                <a:schemeClr val="bg1"/>
              </a:solidFill>
            </a:endParaRPr>
          </a:p>
        </p:txBody>
      </p:sp>
      <p:sp>
        <p:nvSpPr>
          <p:cNvPr id="524" name="Google Shape;524;p9"/>
          <p:cNvSpPr txBox="1"/>
          <p:nvPr/>
        </p:nvSpPr>
        <p:spPr>
          <a:xfrm>
            <a:off x="457200" y="274638"/>
            <a:ext cx="8229600" cy="640080"/>
          </a:xfrm>
          <a:prstGeom prst="rect">
            <a:avLst/>
          </a:prstGeom>
          <a:noFill/>
          <a:ln>
            <a:noFill/>
          </a:ln>
        </p:spPr>
        <p:txBody>
          <a:bodyPr spcFirstLastPara="1" wrap="square" lIns="91425" tIns="45700" rIns="91425" bIns="45700" anchor="b" anchorCtr="0">
            <a:noAutofit/>
          </a:bodyPr>
          <a:lstStyle/>
          <a:p>
            <a:pPr marL="0" marR="0" lvl="0" indent="0" algn="l" rtl="0">
              <a:lnSpc>
                <a:spcPct val="100000"/>
              </a:lnSpc>
              <a:spcBef>
                <a:spcPts val="0"/>
              </a:spcBef>
              <a:spcAft>
                <a:spcPts val="0"/>
              </a:spcAft>
              <a:buClr>
                <a:srgbClr val="003366"/>
              </a:buClr>
              <a:buSzPts val="1700"/>
              <a:buFont typeface="Trebuchet MS"/>
              <a:buNone/>
            </a:pPr>
            <a:r>
              <a:rPr lang="en-US" sz="2400" b="0" i="0" u="none" strike="noStrike" cap="none" dirty="0">
                <a:solidFill>
                  <a:srgbClr val="FFC000"/>
                </a:solidFill>
                <a:latin typeface="Trebuchet MS"/>
                <a:ea typeface="Trebuchet MS"/>
                <a:cs typeface="Trebuchet MS"/>
                <a:sym typeface="Trebuchet MS"/>
              </a:rPr>
              <a:t>KPI Identification</a:t>
            </a:r>
            <a:endParaRPr sz="2400" b="0" i="0" u="none" strike="noStrike" cap="none" dirty="0">
              <a:solidFill>
                <a:srgbClr val="FFC000"/>
              </a:solidFill>
              <a:latin typeface="Trebuchet MS"/>
              <a:ea typeface="Trebuchet MS"/>
              <a:cs typeface="Trebuchet MS"/>
              <a:sym typeface="Trebuchet MS"/>
            </a:endParaRPr>
          </a:p>
        </p:txBody>
      </p:sp>
      <p:sp>
        <p:nvSpPr>
          <p:cNvPr id="531" name="Google Shape;531;p9"/>
          <p:cNvSpPr txBox="1"/>
          <p:nvPr/>
        </p:nvSpPr>
        <p:spPr>
          <a:xfrm>
            <a:off x="533400" y="2282624"/>
            <a:ext cx="8001000" cy="3572719"/>
          </a:xfrm>
          <a:prstGeom prst="rect">
            <a:avLst/>
          </a:prstGeom>
          <a:noFill/>
          <a:ln>
            <a:noFill/>
          </a:ln>
        </p:spPr>
        <p:txBody>
          <a:bodyPr spcFirstLastPara="1" wrap="square" lIns="91425" tIns="45700" rIns="91425" bIns="45700" anchor="t" anchorCtr="0">
            <a:noAutofit/>
          </a:bodyPr>
          <a:lstStyle/>
          <a:p>
            <a:pPr marL="342900" marR="0" lvl="0" indent="-342900" algn="l" rtl="0">
              <a:lnSpc>
                <a:spcPct val="150000"/>
              </a:lnSpc>
              <a:spcBef>
                <a:spcPts val="0"/>
              </a:spcBef>
              <a:spcAft>
                <a:spcPts val="0"/>
              </a:spcAft>
              <a:buClr>
                <a:schemeClr val="bg1"/>
              </a:buClr>
              <a:buSzPts val="1800"/>
              <a:buFont typeface="Calibri"/>
              <a:buAutoNum type="arabicPeriod"/>
            </a:pPr>
            <a:r>
              <a:rPr lang="en-US" sz="1800" b="0" i="0" u="none" strike="noStrike" cap="none" dirty="0">
                <a:solidFill>
                  <a:schemeClr val="bg1"/>
                </a:solidFill>
                <a:latin typeface="Trebuchet MS"/>
                <a:ea typeface="Trebuchet MS"/>
                <a:cs typeface="Trebuchet MS"/>
                <a:sym typeface="Trebuchet MS"/>
              </a:rPr>
              <a:t>Define</a:t>
            </a:r>
            <a:r>
              <a:rPr lang="en-US" sz="1800" b="0" i="0" u="none" strike="noStrike" cap="none" dirty="0">
                <a:solidFill>
                  <a:schemeClr val="dk1"/>
                </a:solidFill>
                <a:latin typeface="Trebuchet MS"/>
                <a:ea typeface="Trebuchet MS"/>
                <a:cs typeface="Trebuchet MS"/>
                <a:sym typeface="Trebuchet MS"/>
              </a:rPr>
              <a:t> </a:t>
            </a:r>
            <a:r>
              <a:rPr lang="en-US" sz="1800" b="1" i="0" u="none" strike="noStrike" cap="none" dirty="0">
                <a:solidFill>
                  <a:schemeClr val="bg1"/>
                </a:solidFill>
                <a:latin typeface="Trebuchet MS"/>
                <a:ea typeface="Trebuchet MS"/>
                <a:cs typeface="Trebuchet MS"/>
                <a:sym typeface="Trebuchet MS"/>
              </a:rPr>
              <a:t>few</a:t>
            </a:r>
            <a:r>
              <a:rPr lang="en-US" sz="1800" b="0" i="0" u="none" strike="noStrike" cap="none" dirty="0">
                <a:solidFill>
                  <a:schemeClr val="dk1"/>
                </a:solidFill>
                <a:latin typeface="Trebuchet MS"/>
                <a:ea typeface="Trebuchet MS"/>
                <a:cs typeface="Trebuchet MS"/>
                <a:sym typeface="Trebuchet MS"/>
              </a:rPr>
              <a:t> </a:t>
            </a:r>
            <a:r>
              <a:rPr lang="en-US" sz="1800" b="0" i="0" u="none" strike="noStrike" cap="none" dirty="0">
                <a:solidFill>
                  <a:schemeClr val="bg1"/>
                </a:solidFill>
                <a:latin typeface="Trebuchet MS"/>
                <a:ea typeface="Trebuchet MS"/>
                <a:cs typeface="Trebuchet MS"/>
                <a:sym typeface="Trebuchet MS"/>
              </a:rPr>
              <a:t>KPIs that are clear and focused on business improvement</a:t>
            </a:r>
            <a:endParaRPr dirty="0">
              <a:solidFill>
                <a:schemeClr val="bg1"/>
              </a:solidFill>
            </a:endParaRPr>
          </a:p>
          <a:p>
            <a:pPr marL="342900" marR="0" lvl="0" indent="-342900" algn="l" rtl="0">
              <a:lnSpc>
                <a:spcPct val="150000"/>
              </a:lnSpc>
              <a:spcBef>
                <a:spcPts val="0"/>
              </a:spcBef>
              <a:spcAft>
                <a:spcPts val="0"/>
              </a:spcAft>
              <a:buClr>
                <a:schemeClr val="bg1"/>
              </a:buClr>
              <a:buSzPts val="1800"/>
              <a:buFont typeface="Calibri"/>
              <a:buAutoNum type="arabicPeriod"/>
            </a:pPr>
            <a:r>
              <a:rPr lang="en-US" sz="1800" b="0" i="0" u="none" strike="noStrike" cap="none" dirty="0">
                <a:solidFill>
                  <a:schemeClr val="bg1"/>
                </a:solidFill>
                <a:latin typeface="Trebuchet MS"/>
                <a:ea typeface="Trebuchet MS"/>
                <a:cs typeface="Trebuchet MS"/>
                <a:sym typeface="Trebuchet MS"/>
              </a:rPr>
              <a:t>Ensure KPIs </a:t>
            </a:r>
            <a:r>
              <a:rPr lang="en-US" sz="1800" b="1" i="0" u="none" strike="noStrike" cap="none" dirty="0">
                <a:solidFill>
                  <a:schemeClr val="bg1"/>
                </a:solidFill>
                <a:latin typeface="Trebuchet MS"/>
                <a:ea typeface="Trebuchet MS"/>
                <a:cs typeface="Trebuchet MS"/>
                <a:sym typeface="Trebuchet MS"/>
              </a:rPr>
              <a:t>monitor results </a:t>
            </a:r>
            <a:r>
              <a:rPr lang="en-US" sz="1800" b="0" i="0" u="none" strike="noStrike" cap="none" dirty="0">
                <a:solidFill>
                  <a:schemeClr val="bg1"/>
                </a:solidFill>
                <a:latin typeface="Trebuchet MS"/>
                <a:ea typeface="Trebuchet MS"/>
                <a:cs typeface="Trebuchet MS"/>
                <a:sym typeface="Trebuchet MS"/>
              </a:rPr>
              <a:t>(output) or means (input)</a:t>
            </a:r>
            <a:endParaRPr sz="1700" b="0" i="0" u="none" strike="noStrike" cap="none" dirty="0">
              <a:solidFill>
                <a:schemeClr val="bg1"/>
              </a:solidFill>
              <a:latin typeface="Trebuchet MS"/>
              <a:ea typeface="Trebuchet MS"/>
              <a:cs typeface="Trebuchet MS"/>
              <a:sym typeface="Trebuchet MS"/>
            </a:endParaRPr>
          </a:p>
        </p:txBody>
      </p:sp>
      <p:grpSp>
        <p:nvGrpSpPr>
          <p:cNvPr id="2" name="Group 1">
            <a:extLst>
              <a:ext uri="{FF2B5EF4-FFF2-40B4-BE49-F238E27FC236}">
                <a16:creationId xmlns:a16="http://schemas.microsoft.com/office/drawing/2014/main" id="{E1DF0EC8-5D7B-031F-89AD-4BA290CEB627}"/>
              </a:ext>
            </a:extLst>
          </p:cNvPr>
          <p:cNvGrpSpPr/>
          <p:nvPr/>
        </p:nvGrpSpPr>
        <p:grpSpPr>
          <a:xfrm>
            <a:off x="544513" y="3454889"/>
            <a:ext cx="7972424" cy="1944220"/>
            <a:chOff x="544513" y="3606805"/>
            <a:chExt cx="7972424" cy="1944220"/>
          </a:xfrm>
        </p:grpSpPr>
        <p:sp>
          <p:nvSpPr>
            <p:cNvPr id="525" name="Google Shape;525;p9"/>
            <p:cNvSpPr/>
            <p:nvPr/>
          </p:nvSpPr>
          <p:spPr>
            <a:xfrm>
              <a:off x="3383280" y="4577243"/>
              <a:ext cx="4724400" cy="973782"/>
            </a:xfrm>
            <a:prstGeom prst="ellipse">
              <a:avLst/>
            </a:prstGeom>
            <a:solidFill>
              <a:srgbClr val="538CD5"/>
            </a:solidFill>
            <a:ln>
              <a:noFill/>
            </a:ln>
          </p:spPr>
          <p:txBody>
            <a:bodyPr spcFirstLastPara="1" wrap="square" lIns="54000" tIns="45700" rIns="54000" bIns="45700" anchor="ctr" anchorCtr="0">
              <a:spAutoFit/>
            </a:bodyPr>
            <a:lstStyle/>
            <a:p>
              <a:pPr marL="0" marR="0" lvl="0" indent="0" algn="ctr" rtl="0">
                <a:spcBef>
                  <a:spcPts val="0"/>
                </a:spcBef>
                <a:spcAft>
                  <a:spcPts val="0"/>
                </a:spcAft>
                <a:buNone/>
              </a:pPr>
              <a:endParaRPr sz="1300">
                <a:solidFill>
                  <a:schemeClr val="lt1"/>
                </a:solidFill>
                <a:latin typeface="Trebuchet MS"/>
                <a:ea typeface="Trebuchet MS"/>
                <a:cs typeface="Trebuchet MS"/>
                <a:sym typeface="Trebuchet MS"/>
              </a:endParaRPr>
            </a:p>
            <a:p>
              <a:pPr marL="0" marR="0" lvl="0" indent="0" algn="ctr" rtl="0">
                <a:spcBef>
                  <a:spcPts val="0"/>
                </a:spcBef>
                <a:spcAft>
                  <a:spcPts val="0"/>
                </a:spcAft>
                <a:buNone/>
              </a:pPr>
              <a:r>
                <a:rPr lang="en-US" sz="1300">
                  <a:solidFill>
                    <a:schemeClr val="lt1"/>
                  </a:solidFill>
                  <a:latin typeface="Trebuchet MS"/>
                  <a:ea typeface="Trebuchet MS"/>
                  <a:cs typeface="Trebuchet MS"/>
                  <a:sym typeface="Trebuchet MS"/>
                </a:rPr>
                <a:t>Target KPI</a:t>
              </a:r>
              <a:endParaRPr/>
            </a:p>
            <a:p>
              <a:pPr marL="0" marR="0" lvl="0" indent="0" algn="ctr" rtl="0">
                <a:spcBef>
                  <a:spcPts val="0"/>
                </a:spcBef>
                <a:spcAft>
                  <a:spcPts val="0"/>
                </a:spcAft>
                <a:buNone/>
              </a:pPr>
              <a:endParaRPr sz="1300">
                <a:solidFill>
                  <a:schemeClr val="lt1"/>
                </a:solidFill>
                <a:latin typeface="Trebuchet MS"/>
                <a:ea typeface="Trebuchet MS"/>
                <a:cs typeface="Trebuchet MS"/>
                <a:sym typeface="Trebuchet MS"/>
              </a:endParaRPr>
            </a:p>
          </p:txBody>
        </p:sp>
        <p:sp>
          <p:nvSpPr>
            <p:cNvPr id="526" name="Google Shape;526;p9"/>
            <p:cNvSpPr/>
            <p:nvPr/>
          </p:nvSpPr>
          <p:spPr>
            <a:xfrm>
              <a:off x="2187575" y="3642194"/>
              <a:ext cx="633413" cy="533400"/>
            </a:xfrm>
            <a:prstGeom prst="rightArrow">
              <a:avLst>
                <a:gd name="adj1" fmla="val 50000"/>
                <a:gd name="adj2" fmla="val 29688"/>
              </a:avLst>
            </a:prstGeom>
            <a:solidFill>
              <a:srgbClr val="538CD5"/>
            </a:solidFill>
            <a:ln>
              <a:noFill/>
            </a:ln>
          </p:spPr>
          <p:txBody>
            <a:bodyPr spcFirstLastPara="1" wrap="square" lIns="91425" tIns="45700" rIns="91425" bIns="45700" anchor="ctr" anchorCtr="0">
              <a:sp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27" name="Google Shape;527;p9"/>
            <p:cNvSpPr/>
            <p:nvPr/>
          </p:nvSpPr>
          <p:spPr>
            <a:xfrm>
              <a:off x="544513" y="3617919"/>
              <a:ext cx="1970088" cy="560388"/>
            </a:xfrm>
            <a:prstGeom prst="rect">
              <a:avLst/>
            </a:prstGeom>
            <a:solidFill>
              <a:srgbClr val="538CD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200" dirty="0">
                  <a:solidFill>
                    <a:schemeClr val="lt1"/>
                  </a:solidFill>
                  <a:latin typeface="Trebuchet MS"/>
                  <a:ea typeface="Trebuchet MS"/>
                  <a:cs typeface="Trebuchet MS"/>
                  <a:sym typeface="Trebuchet MS"/>
                </a:rPr>
                <a:t>KPIs should comply with this criteria</a:t>
              </a:r>
              <a:endParaRPr dirty="0"/>
            </a:p>
          </p:txBody>
        </p:sp>
        <p:sp>
          <p:nvSpPr>
            <p:cNvPr id="528" name="Google Shape;528;p9"/>
            <p:cNvSpPr txBox="1"/>
            <p:nvPr/>
          </p:nvSpPr>
          <p:spPr>
            <a:xfrm>
              <a:off x="2895600" y="3617919"/>
              <a:ext cx="1049337" cy="560388"/>
            </a:xfrm>
            <a:prstGeom prst="rect">
              <a:avLst/>
            </a:prstGeom>
            <a:solidFill>
              <a:srgbClr val="B7CCE4"/>
            </a:solidFill>
            <a:ln>
              <a:noFill/>
            </a:ln>
          </p:spPr>
          <p:txBody>
            <a:bodyPr spcFirstLastPara="1" wrap="square" lIns="54000" tIns="45700" rIns="54000" bIns="45700" anchor="ctr" anchorCtr="0">
              <a:noAutofit/>
            </a:bodyPr>
            <a:lstStyle/>
            <a:p>
              <a:pPr marL="0" marR="0" lvl="0" indent="0" algn="ctr" rtl="0">
                <a:spcBef>
                  <a:spcPts val="0"/>
                </a:spcBef>
                <a:spcAft>
                  <a:spcPts val="0"/>
                </a:spcAft>
                <a:buNone/>
              </a:pPr>
              <a:r>
                <a:rPr lang="en-US" sz="1800" b="1">
                  <a:solidFill>
                    <a:schemeClr val="dk1"/>
                  </a:solidFill>
                  <a:latin typeface="Trebuchet MS"/>
                  <a:ea typeface="Trebuchet MS"/>
                  <a:cs typeface="Trebuchet MS"/>
                  <a:sym typeface="Trebuchet MS"/>
                </a:rPr>
                <a:t>S</a:t>
              </a:r>
              <a:r>
                <a:rPr lang="en-US" sz="1100">
                  <a:solidFill>
                    <a:schemeClr val="dk1"/>
                  </a:solidFill>
                  <a:latin typeface="Trebuchet MS"/>
                  <a:ea typeface="Trebuchet MS"/>
                  <a:cs typeface="Trebuchet MS"/>
                  <a:sym typeface="Trebuchet MS"/>
                </a:rPr>
                <a:t>pecific</a:t>
              </a:r>
              <a:endParaRPr sz="1100">
                <a:solidFill>
                  <a:schemeClr val="dk1"/>
                </a:solidFill>
                <a:latin typeface="Trebuchet MS"/>
                <a:ea typeface="Trebuchet MS"/>
                <a:cs typeface="Trebuchet MS"/>
                <a:sym typeface="Trebuchet MS"/>
              </a:endParaRPr>
            </a:p>
          </p:txBody>
        </p:sp>
        <p:sp>
          <p:nvSpPr>
            <p:cNvPr id="529" name="Google Shape;529;p9"/>
            <p:cNvSpPr txBox="1"/>
            <p:nvPr/>
          </p:nvSpPr>
          <p:spPr>
            <a:xfrm>
              <a:off x="4038600" y="3625856"/>
              <a:ext cx="1049337" cy="560388"/>
            </a:xfrm>
            <a:prstGeom prst="rect">
              <a:avLst/>
            </a:prstGeom>
            <a:solidFill>
              <a:srgbClr val="B7CCE4"/>
            </a:solidFill>
            <a:ln>
              <a:noFill/>
            </a:ln>
          </p:spPr>
          <p:txBody>
            <a:bodyPr spcFirstLastPara="1" wrap="square" lIns="54000" tIns="45700" rIns="54000" bIns="45700" anchor="ctr" anchorCtr="0">
              <a:noAutofit/>
            </a:bodyPr>
            <a:lstStyle/>
            <a:p>
              <a:pPr marL="0" marR="0" lvl="0" indent="0" algn="ctr" rtl="0">
                <a:spcBef>
                  <a:spcPts val="0"/>
                </a:spcBef>
                <a:spcAft>
                  <a:spcPts val="0"/>
                </a:spcAft>
                <a:buNone/>
              </a:pPr>
              <a:r>
                <a:rPr lang="en-US" sz="1800" b="1" dirty="0">
                  <a:solidFill>
                    <a:schemeClr val="dk1"/>
                  </a:solidFill>
                  <a:latin typeface="Trebuchet MS"/>
                  <a:ea typeface="Trebuchet MS"/>
                  <a:cs typeface="Trebuchet MS"/>
                  <a:sym typeface="Trebuchet MS"/>
                </a:rPr>
                <a:t>M</a:t>
              </a:r>
              <a:r>
                <a:rPr lang="en-US" sz="1100" dirty="0">
                  <a:solidFill>
                    <a:schemeClr val="dk1"/>
                  </a:solidFill>
                  <a:latin typeface="Trebuchet MS"/>
                  <a:ea typeface="Trebuchet MS"/>
                  <a:cs typeface="Trebuchet MS"/>
                  <a:sym typeface="Trebuchet MS"/>
                </a:rPr>
                <a:t>easurable</a:t>
              </a:r>
              <a:endParaRPr sz="1100" dirty="0">
                <a:solidFill>
                  <a:schemeClr val="dk1"/>
                </a:solidFill>
                <a:latin typeface="Trebuchet MS"/>
                <a:ea typeface="Trebuchet MS"/>
                <a:cs typeface="Trebuchet MS"/>
                <a:sym typeface="Trebuchet MS"/>
              </a:endParaRPr>
            </a:p>
          </p:txBody>
        </p:sp>
        <p:sp>
          <p:nvSpPr>
            <p:cNvPr id="530" name="Google Shape;530;p9"/>
            <p:cNvSpPr txBox="1"/>
            <p:nvPr/>
          </p:nvSpPr>
          <p:spPr>
            <a:xfrm>
              <a:off x="7467600" y="3606805"/>
              <a:ext cx="1049337" cy="560388"/>
            </a:xfrm>
            <a:prstGeom prst="rect">
              <a:avLst/>
            </a:prstGeom>
            <a:solidFill>
              <a:srgbClr val="B7CCE4"/>
            </a:solidFill>
            <a:ln>
              <a:noFill/>
            </a:ln>
          </p:spPr>
          <p:txBody>
            <a:bodyPr spcFirstLastPara="1" wrap="square" lIns="54000" tIns="45700" rIns="54000" bIns="45700" anchor="ctr" anchorCtr="0">
              <a:noAutofit/>
            </a:bodyPr>
            <a:lstStyle/>
            <a:p>
              <a:pPr marL="0" marR="0" lvl="0" indent="0" algn="ctr" rtl="0">
                <a:spcBef>
                  <a:spcPts val="0"/>
                </a:spcBef>
                <a:spcAft>
                  <a:spcPts val="0"/>
                </a:spcAft>
                <a:buNone/>
              </a:pPr>
              <a:r>
                <a:rPr lang="en-US" sz="1800" b="1">
                  <a:solidFill>
                    <a:schemeClr val="dk1"/>
                  </a:solidFill>
                  <a:latin typeface="Trebuchet MS"/>
                  <a:ea typeface="Trebuchet MS"/>
                  <a:cs typeface="Trebuchet MS"/>
                  <a:sym typeface="Trebuchet MS"/>
                </a:rPr>
                <a:t>T</a:t>
              </a:r>
              <a:r>
                <a:rPr lang="en-US" sz="1100">
                  <a:solidFill>
                    <a:schemeClr val="dk1"/>
                  </a:solidFill>
                  <a:latin typeface="Trebuchet MS"/>
                  <a:ea typeface="Trebuchet MS"/>
                  <a:cs typeface="Trebuchet MS"/>
                  <a:sym typeface="Trebuchet MS"/>
                </a:rPr>
                <a:t>imely</a:t>
              </a:r>
              <a:endParaRPr sz="1100">
                <a:solidFill>
                  <a:schemeClr val="dk1"/>
                </a:solidFill>
                <a:latin typeface="Trebuchet MS"/>
                <a:ea typeface="Trebuchet MS"/>
                <a:cs typeface="Trebuchet MS"/>
                <a:sym typeface="Trebuchet MS"/>
              </a:endParaRPr>
            </a:p>
          </p:txBody>
        </p:sp>
        <p:sp>
          <p:nvSpPr>
            <p:cNvPr id="532" name="Google Shape;532;p9"/>
            <p:cNvSpPr txBox="1"/>
            <p:nvPr/>
          </p:nvSpPr>
          <p:spPr>
            <a:xfrm>
              <a:off x="5181600" y="3619037"/>
              <a:ext cx="1049337" cy="560388"/>
            </a:xfrm>
            <a:prstGeom prst="rect">
              <a:avLst/>
            </a:prstGeom>
            <a:solidFill>
              <a:srgbClr val="B7CCE4"/>
            </a:solidFill>
            <a:ln>
              <a:noFill/>
            </a:ln>
          </p:spPr>
          <p:txBody>
            <a:bodyPr spcFirstLastPara="1" wrap="square" lIns="54000" tIns="45700" rIns="54000" bIns="45700" anchor="ctr" anchorCtr="0">
              <a:noAutofit/>
            </a:bodyPr>
            <a:lstStyle/>
            <a:p>
              <a:pPr marL="0" marR="0" lvl="0" indent="0" algn="ctr" rtl="0">
                <a:spcBef>
                  <a:spcPts val="0"/>
                </a:spcBef>
                <a:spcAft>
                  <a:spcPts val="0"/>
                </a:spcAft>
                <a:buNone/>
              </a:pPr>
              <a:r>
                <a:rPr lang="en-US" sz="1800" b="1">
                  <a:solidFill>
                    <a:schemeClr val="dk1"/>
                  </a:solidFill>
                  <a:latin typeface="Trebuchet MS"/>
                  <a:ea typeface="Trebuchet MS"/>
                  <a:cs typeface="Trebuchet MS"/>
                  <a:sym typeface="Trebuchet MS"/>
                </a:rPr>
                <a:t>A</a:t>
              </a:r>
              <a:r>
                <a:rPr lang="en-US" sz="1100">
                  <a:solidFill>
                    <a:schemeClr val="dk1"/>
                  </a:solidFill>
                  <a:latin typeface="Trebuchet MS"/>
                  <a:ea typeface="Trebuchet MS"/>
                  <a:cs typeface="Trebuchet MS"/>
                  <a:sym typeface="Trebuchet MS"/>
                </a:rPr>
                <a:t>chievable</a:t>
              </a:r>
              <a:endParaRPr sz="1100">
                <a:solidFill>
                  <a:schemeClr val="dk1"/>
                </a:solidFill>
                <a:latin typeface="Trebuchet MS"/>
                <a:ea typeface="Trebuchet MS"/>
                <a:cs typeface="Trebuchet MS"/>
                <a:sym typeface="Trebuchet MS"/>
              </a:endParaRPr>
            </a:p>
          </p:txBody>
        </p:sp>
        <p:sp>
          <p:nvSpPr>
            <p:cNvPr id="533" name="Google Shape;533;p9"/>
            <p:cNvSpPr txBox="1"/>
            <p:nvPr/>
          </p:nvSpPr>
          <p:spPr>
            <a:xfrm>
              <a:off x="6324600" y="3606805"/>
              <a:ext cx="1049337" cy="560388"/>
            </a:xfrm>
            <a:prstGeom prst="rect">
              <a:avLst/>
            </a:prstGeom>
            <a:solidFill>
              <a:srgbClr val="B7CCE4"/>
            </a:solidFill>
            <a:ln>
              <a:noFill/>
            </a:ln>
          </p:spPr>
          <p:txBody>
            <a:bodyPr spcFirstLastPara="1" wrap="square" lIns="54000" tIns="45700" rIns="54000" bIns="45700" anchor="ctr" anchorCtr="0">
              <a:noAutofit/>
            </a:bodyPr>
            <a:lstStyle/>
            <a:p>
              <a:pPr marL="0" marR="0" lvl="0" indent="0" algn="ctr" rtl="0">
                <a:spcBef>
                  <a:spcPts val="0"/>
                </a:spcBef>
                <a:spcAft>
                  <a:spcPts val="0"/>
                </a:spcAft>
                <a:buNone/>
              </a:pPr>
              <a:r>
                <a:rPr lang="en-US" sz="1800" b="1">
                  <a:solidFill>
                    <a:schemeClr val="dk1"/>
                  </a:solidFill>
                  <a:latin typeface="Trebuchet MS"/>
                  <a:ea typeface="Trebuchet MS"/>
                  <a:cs typeface="Trebuchet MS"/>
                  <a:sym typeface="Trebuchet MS"/>
                </a:rPr>
                <a:t>R</a:t>
              </a:r>
              <a:r>
                <a:rPr lang="en-US" sz="1100">
                  <a:solidFill>
                    <a:schemeClr val="dk1"/>
                  </a:solidFill>
                  <a:latin typeface="Trebuchet MS"/>
                  <a:ea typeface="Trebuchet MS"/>
                  <a:cs typeface="Trebuchet MS"/>
                  <a:sym typeface="Trebuchet MS"/>
                </a:rPr>
                <a:t>elevant</a:t>
              </a:r>
              <a:endParaRPr sz="1100">
                <a:solidFill>
                  <a:schemeClr val="dk1"/>
                </a:solidFill>
                <a:latin typeface="Trebuchet MS"/>
                <a:ea typeface="Trebuchet MS"/>
                <a:cs typeface="Trebuchet MS"/>
                <a:sym typeface="Trebuchet MS"/>
              </a:endParaRPr>
            </a:p>
          </p:txBody>
        </p:sp>
        <p:sp>
          <p:nvSpPr>
            <p:cNvPr id="535" name="Google Shape;535;p9"/>
            <p:cNvSpPr/>
            <p:nvPr/>
          </p:nvSpPr>
          <p:spPr>
            <a:xfrm>
              <a:off x="3276600" y="4179425"/>
              <a:ext cx="228600" cy="365760"/>
            </a:xfrm>
            <a:prstGeom prst="downArrow">
              <a:avLst>
                <a:gd name="adj1" fmla="val 50000"/>
                <a:gd name="adj2" fmla="val 50000"/>
              </a:avLst>
            </a:prstGeom>
            <a:solidFill>
              <a:srgbClr val="B9CDE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536" name="Google Shape;536;p9"/>
            <p:cNvSpPr/>
            <p:nvPr/>
          </p:nvSpPr>
          <p:spPr>
            <a:xfrm>
              <a:off x="4419600" y="4103225"/>
              <a:ext cx="228600" cy="365760"/>
            </a:xfrm>
            <a:prstGeom prst="downArrow">
              <a:avLst>
                <a:gd name="adj1" fmla="val 50000"/>
                <a:gd name="adj2" fmla="val 50000"/>
              </a:avLst>
            </a:prstGeom>
            <a:solidFill>
              <a:srgbClr val="B9CDE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537" name="Google Shape;537;p9"/>
            <p:cNvSpPr/>
            <p:nvPr/>
          </p:nvSpPr>
          <p:spPr>
            <a:xfrm>
              <a:off x="5638800" y="4103225"/>
              <a:ext cx="228600" cy="365760"/>
            </a:xfrm>
            <a:prstGeom prst="downArrow">
              <a:avLst>
                <a:gd name="adj1" fmla="val 50000"/>
                <a:gd name="adj2" fmla="val 50000"/>
              </a:avLst>
            </a:prstGeom>
            <a:solidFill>
              <a:srgbClr val="B9CDE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538" name="Google Shape;538;p9"/>
            <p:cNvSpPr/>
            <p:nvPr/>
          </p:nvSpPr>
          <p:spPr>
            <a:xfrm>
              <a:off x="6748272" y="4118465"/>
              <a:ext cx="228600" cy="365760"/>
            </a:xfrm>
            <a:prstGeom prst="downArrow">
              <a:avLst>
                <a:gd name="adj1" fmla="val 50000"/>
                <a:gd name="adj2" fmla="val 50000"/>
              </a:avLst>
            </a:prstGeom>
            <a:solidFill>
              <a:srgbClr val="B9CDE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539" name="Google Shape;539;p9"/>
            <p:cNvSpPr/>
            <p:nvPr/>
          </p:nvSpPr>
          <p:spPr>
            <a:xfrm>
              <a:off x="7891272" y="4103225"/>
              <a:ext cx="228600" cy="457200"/>
            </a:xfrm>
            <a:prstGeom prst="downArrow">
              <a:avLst>
                <a:gd name="adj1" fmla="val 50000"/>
                <a:gd name="adj2" fmla="val 50000"/>
              </a:avLst>
            </a:prstGeom>
            <a:solidFill>
              <a:srgbClr val="B9CDE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gr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547"/>
        <p:cNvGrpSpPr/>
        <p:nvPr/>
      </p:nvGrpSpPr>
      <p:grpSpPr>
        <a:xfrm>
          <a:off x="0" y="0"/>
          <a:ext cx="0" cy="0"/>
          <a:chOff x="0" y="0"/>
          <a:chExt cx="0" cy="0"/>
        </a:xfrm>
      </p:grpSpPr>
      <p:sp>
        <p:nvSpPr>
          <p:cNvPr id="548" name="Google Shape;548;p10"/>
          <p:cNvSpPr txBox="1"/>
          <p:nvPr/>
        </p:nvSpPr>
        <p:spPr>
          <a:xfrm>
            <a:off x="457200" y="274638"/>
            <a:ext cx="8229600" cy="640080"/>
          </a:xfrm>
          <a:prstGeom prst="rect">
            <a:avLst/>
          </a:prstGeom>
          <a:noFill/>
          <a:ln>
            <a:noFill/>
          </a:ln>
        </p:spPr>
        <p:txBody>
          <a:bodyPr spcFirstLastPara="1" wrap="square" lIns="91425" tIns="45700" rIns="91425" bIns="45700" anchor="b" anchorCtr="0">
            <a:noAutofit/>
          </a:bodyPr>
          <a:lstStyle/>
          <a:p>
            <a:pPr marL="0" marR="0" lvl="0" indent="0" algn="l" rtl="0">
              <a:lnSpc>
                <a:spcPct val="100000"/>
              </a:lnSpc>
              <a:spcBef>
                <a:spcPts val="0"/>
              </a:spcBef>
              <a:spcAft>
                <a:spcPts val="0"/>
              </a:spcAft>
              <a:buClr>
                <a:srgbClr val="003366"/>
              </a:buClr>
              <a:buSzPts val="1700"/>
              <a:buFont typeface="Trebuchet MS"/>
              <a:buNone/>
            </a:pPr>
            <a:r>
              <a:rPr lang="en-US" sz="2400" b="0" i="0" u="none" strike="noStrike" cap="none" dirty="0">
                <a:solidFill>
                  <a:srgbClr val="FFC000"/>
                </a:solidFill>
                <a:latin typeface="Trebuchet MS"/>
                <a:ea typeface="Trebuchet MS"/>
                <a:cs typeface="Trebuchet MS"/>
                <a:sym typeface="Trebuchet MS"/>
              </a:rPr>
              <a:t>KPI Prioritization</a:t>
            </a:r>
            <a:endParaRPr sz="2400" b="0" i="0" u="none" strike="noStrike" cap="none" dirty="0">
              <a:solidFill>
                <a:srgbClr val="FFC000"/>
              </a:solidFill>
              <a:latin typeface="Trebuchet MS"/>
              <a:ea typeface="Trebuchet MS"/>
              <a:cs typeface="Trebuchet MS"/>
              <a:sym typeface="Trebuchet MS"/>
            </a:endParaRPr>
          </a:p>
        </p:txBody>
      </p:sp>
      <p:graphicFrame>
        <p:nvGraphicFramePr>
          <p:cNvPr id="549" name="Google Shape;549;p10"/>
          <p:cNvGraphicFramePr/>
          <p:nvPr>
            <p:extLst>
              <p:ext uri="{D42A27DB-BD31-4B8C-83A1-F6EECF244321}">
                <p14:modId xmlns:p14="http://schemas.microsoft.com/office/powerpoint/2010/main" val="162576802"/>
              </p:ext>
            </p:extLst>
          </p:nvPr>
        </p:nvGraphicFramePr>
        <p:xfrm>
          <a:off x="533400" y="2351950"/>
          <a:ext cx="6096000" cy="3532291"/>
        </p:xfrm>
        <a:graphic>
          <a:graphicData uri="http://schemas.openxmlformats.org/drawingml/2006/table">
            <a:tbl>
              <a:tblPr firstRow="1" bandRow="1">
                <a:noFill/>
                <a:tableStyleId>{3B33B0F1-ECED-434C-94C3-7BECDEF881E7}</a:tableStyleId>
              </a:tblPr>
              <a:tblGrid>
                <a:gridCol w="1371600">
                  <a:extLst>
                    <a:ext uri="{9D8B030D-6E8A-4147-A177-3AD203B41FA5}">
                      <a16:colId xmlns:a16="http://schemas.microsoft.com/office/drawing/2014/main" val="20000"/>
                    </a:ext>
                  </a:extLst>
                </a:gridCol>
                <a:gridCol w="4724400">
                  <a:extLst>
                    <a:ext uri="{9D8B030D-6E8A-4147-A177-3AD203B41FA5}">
                      <a16:colId xmlns:a16="http://schemas.microsoft.com/office/drawing/2014/main" val="20001"/>
                    </a:ext>
                  </a:extLst>
                </a:gridCol>
              </a:tblGrid>
              <a:tr h="365375">
                <a:tc>
                  <a:txBody>
                    <a:bodyPr/>
                    <a:lstStyle/>
                    <a:p>
                      <a:pPr marL="0" marR="0" lvl="0" indent="0" algn="ctr" rtl="0">
                        <a:spcBef>
                          <a:spcPts val="0"/>
                        </a:spcBef>
                        <a:spcAft>
                          <a:spcPts val="0"/>
                        </a:spcAft>
                        <a:buNone/>
                      </a:pPr>
                      <a:r>
                        <a:rPr lang="en-US" sz="1100" u="none" strike="noStrike" cap="none">
                          <a:latin typeface="Trebuchet MS"/>
                          <a:ea typeface="Trebuchet MS"/>
                          <a:cs typeface="Trebuchet MS"/>
                          <a:sym typeface="Trebuchet MS"/>
                        </a:rPr>
                        <a:t>Definition of Maturity Class</a:t>
                      </a:r>
                      <a:endParaRPr sz="1100" u="none" strike="noStrike" cap="none">
                        <a:latin typeface="Trebuchet MS"/>
                        <a:ea typeface="Trebuchet MS"/>
                        <a:cs typeface="Trebuchet MS"/>
                        <a:sym typeface="Trebuchet MS"/>
                      </a:endParaRPr>
                    </a:p>
                  </a:txBody>
                  <a:tcPr marL="91450" marR="91450" marT="45725" marB="45725">
                    <a:lnL w="12700" cap="flat" cmpd="sng">
                      <a:solidFill>
                        <a:schemeClr val="dk1"/>
                      </a:solidFill>
                      <a:prstDash val="solid"/>
                      <a:round/>
                      <a:headEnd type="none" w="sm" len="sm"/>
                      <a:tailEnd type="none" w="sm" len="sm"/>
                    </a:lnL>
                    <a:lnT w="12700" cap="flat" cmpd="sng">
                      <a:solidFill>
                        <a:schemeClr val="dk1"/>
                      </a:solidFill>
                      <a:prstDash val="solid"/>
                      <a:round/>
                      <a:headEnd type="none" w="sm" len="sm"/>
                      <a:tailEnd type="none" w="sm" len="sm"/>
                    </a:lnT>
                    <a:solidFill>
                      <a:srgbClr val="7F7F7F"/>
                    </a:solidFill>
                  </a:tcPr>
                </a:tc>
                <a:tc>
                  <a:txBody>
                    <a:bodyPr/>
                    <a:lstStyle/>
                    <a:p>
                      <a:pPr marL="0" marR="0" lvl="0" indent="0" algn="l" rtl="0">
                        <a:spcBef>
                          <a:spcPts val="0"/>
                        </a:spcBef>
                        <a:spcAft>
                          <a:spcPts val="0"/>
                        </a:spcAft>
                        <a:buNone/>
                      </a:pPr>
                      <a:r>
                        <a:rPr lang="en-US" sz="1100" u="none" strike="noStrike" cap="none" dirty="0">
                          <a:latin typeface="Trebuchet MS"/>
                          <a:ea typeface="Trebuchet MS"/>
                          <a:cs typeface="Trebuchet MS"/>
                          <a:sym typeface="Trebuchet MS"/>
                        </a:rPr>
                        <a:t>                               Mean Class Performance</a:t>
                      </a:r>
                      <a:endParaRPr sz="1100" u="none" strike="noStrike" cap="none" dirty="0">
                        <a:latin typeface="Trebuchet MS"/>
                        <a:ea typeface="Trebuchet MS"/>
                        <a:cs typeface="Trebuchet MS"/>
                        <a:sym typeface="Trebuchet MS"/>
                      </a:endParaRPr>
                    </a:p>
                  </a:txBody>
                  <a:tcPr marL="91450" marR="91450" marT="45725" marB="45725" anchor="ctr">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solidFill>
                      <a:srgbClr val="7F7F7F"/>
                    </a:solidFill>
                  </a:tcPr>
                </a:tc>
                <a:extLst>
                  <a:ext uri="{0D108BD9-81ED-4DB2-BD59-A6C34878D82A}">
                    <a16:rowId xmlns:a16="http://schemas.microsoft.com/office/drawing/2014/main" val="10000"/>
                  </a:ext>
                </a:extLst>
              </a:tr>
              <a:tr h="1021200">
                <a:tc>
                  <a:txBody>
                    <a:bodyPr/>
                    <a:lstStyle/>
                    <a:p>
                      <a:pPr marL="0" marR="0" lvl="0" indent="0" algn="ctr" rtl="0">
                        <a:lnSpc>
                          <a:spcPct val="100000"/>
                        </a:lnSpc>
                        <a:spcBef>
                          <a:spcPts val="0"/>
                        </a:spcBef>
                        <a:spcAft>
                          <a:spcPts val="0"/>
                        </a:spcAft>
                        <a:buNone/>
                      </a:pPr>
                      <a:r>
                        <a:rPr lang="en-US" sz="1000" b="1" u="none" strike="noStrike" cap="none">
                          <a:solidFill>
                            <a:srgbClr val="336699"/>
                          </a:solidFill>
                          <a:latin typeface="Verdana"/>
                          <a:ea typeface="Verdana"/>
                          <a:cs typeface="Verdana"/>
                          <a:sym typeface="Verdana"/>
                        </a:rPr>
                        <a:t>Best-in-Class:</a:t>
                      </a:r>
                      <a:endParaRPr/>
                    </a:p>
                    <a:p>
                      <a:pPr marL="0" marR="0" lvl="0" indent="0" algn="ctr" rtl="0">
                        <a:lnSpc>
                          <a:spcPct val="100000"/>
                        </a:lnSpc>
                        <a:spcBef>
                          <a:spcPts val="0"/>
                        </a:spcBef>
                        <a:spcAft>
                          <a:spcPts val="0"/>
                        </a:spcAft>
                        <a:buNone/>
                      </a:pPr>
                      <a:r>
                        <a:rPr lang="en-US" sz="1000" b="1" u="none" strike="noStrike" cap="none">
                          <a:solidFill>
                            <a:srgbClr val="336699"/>
                          </a:solidFill>
                          <a:latin typeface="Verdana"/>
                          <a:ea typeface="Verdana"/>
                          <a:cs typeface="Verdana"/>
                          <a:sym typeface="Verdana"/>
                        </a:rPr>
                        <a:t>Top 20% </a:t>
                      </a:r>
                      <a:r>
                        <a:rPr lang="en-US" sz="1000" b="0" u="none" strike="noStrike" cap="none">
                          <a:solidFill>
                            <a:srgbClr val="336699"/>
                          </a:solidFill>
                          <a:latin typeface="Verdana"/>
                          <a:ea typeface="Verdana"/>
                          <a:cs typeface="Verdana"/>
                          <a:sym typeface="Verdana"/>
                        </a:rPr>
                        <a:t>of aggregate performance scorers</a:t>
                      </a:r>
                      <a:endParaRPr sz="1000" b="0" u="none" strike="noStrike" cap="none">
                        <a:solidFill>
                          <a:srgbClr val="336699"/>
                        </a:solidFill>
                        <a:latin typeface="Verdana"/>
                        <a:ea typeface="Verdana"/>
                        <a:cs typeface="Verdana"/>
                        <a:sym typeface="Verdana"/>
                      </a:endParaRPr>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B w="12700" cap="flat" cmpd="sng">
                      <a:solidFill>
                        <a:schemeClr val="dk1"/>
                      </a:solidFill>
                      <a:prstDash val="solid"/>
                      <a:round/>
                      <a:headEnd type="none" w="sm" len="sm"/>
                      <a:tailEnd type="none" w="sm" len="sm"/>
                    </a:lnB>
                    <a:solidFill>
                      <a:srgbClr val="C5D8F1"/>
                    </a:solidFill>
                  </a:tcPr>
                </a:tc>
                <a:tc>
                  <a:txBody>
                    <a:bodyPr/>
                    <a:lstStyle/>
                    <a:p>
                      <a:pPr marL="0" marR="0" lvl="0" indent="-73025" algn="l" rtl="0">
                        <a:lnSpc>
                          <a:spcPct val="139130"/>
                        </a:lnSpc>
                        <a:spcBef>
                          <a:spcPts val="0"/>
                        </a:spcBef>
                        <a:spcAft>
                          <a:spcPts val="0"/>
                        </a:spcAft>
                        <a:buClr>
                          <a:srgbClr val="C00000"/>
                        </a:buClr>
                        <a:buSzPts val="1150"/>
                        <a:buFont typeface="Noto Sans Symbols"/>
                        <a:buChar char="▪"/>
                      </a:pPr>
                      <a:r>
                        <a:rPr lang="en-US" sz="1150" b="1" u="none" strike="noStrike" cap="none">
                          <a:solidFill>
                            <a:srgbClr val="C00000"/>
                          </a:solidFill>
                          <a:latin typeface="Verdana"/>
                          <a:ea typeface="Verdana"/>
                          <a:cs typeface="Verdana"/>
                          <a:sym typeface="Verdana"/>
                        </a:rPr>
                        <a:t>  Asset uptime and availability = 93%</a:t>
                      </a:r>
                      <a:endParaRPr/>
                    </a:p>
                    <a:p>
                      <a:pPr marL="0" marR="0" lvl="0" indent="-73025" algn="l" rtl="0">
                        <a:lnSpc>
                          <a:spcPct val="139130"/>
                        </a:lnSpc>
                        <a:spcBef>
                          <a:spcPts val="0"/>
                        </a:spcBef>
                        <a:spcAft>
                          <a:spcPts val="0"/>
                        </a:spcAft>
                        <a:buClr>
                          <a:schemeClr val="dk1"/>
                        </a:buClr>
                        <a:buSzPts val="1150"/>
                        <a:buFont typeface="Noto Sans Symbols"/>
                        <a:buChar char="▪"/>
                      </a:pPr>
                      <a:r>
                        <a:rPr lang="en-US" sz="1150" b="1" u="none" strike="noStrike" cap="none">
                          <a:solidFill>
                            <a:schemeClr val="dk1"/>
                          </a:solidFill>
                          <a:latin typeface="Verdana"/>
                          <a:ea typeface="Verdana"/>
                          <a:cs typeface="Verdana"/>
                          <a:sym typeface="Verdana"/>
                        </a:rPr>
                        <a:t>  </a:t>
                      </a:r>
                      <a:r>
                        <a:rPr lang="en-US" sz="1150" b="0" u="none" strike="noStrike" cap="none">
                          <a:solidFill>
                            <a:schemeClr val="dk1"/>
                          </a:solidFill>
                          <a:latin typeface="Verdana"/>
                          <a:ea typeface="Verdana"/>
                          <a:cs typeface="Verdana"/>
                          <a:sym typeface="Verdana"/>
                        </a:rPr>
                        <a:t>Asset productivity (as a % of capacity) = 90%</a:t>
                      </a:r>
                      <a:endParaRPr/>
                    </a:p>
                    <a:p>
                      <a:pPr marL="0" marR="0" lvl="0" indent="-73025" algn="l" rtl="0">
                        <a:lnSpc>
                          <a:spcPct val="139130"/>
                        </a:lnSpc>
                        <a:spcBef>
                          <a:spcPts val="0"/>
                        </a:spcBef>
                        <a:spcAft>
                          <a:spcPts val="0"/>
                        </a:spcAft>
                        <a:buClr>
                          <a:schemeClr val="dk1"/>
                        </a:buClr>
                        <a:buSzPts val="1150"/>
                        <a:buFont typeface="Noto Sans Symbols"/>
                        <a:buChar char="▪"/>
                      </a:pPr>
                      <a:r>
                        <a:rPr lang="en-US" sz="1150" b="0" u="none" strike="noStrike" cap="none">
                          <a:solidFill>
                            <a:schemeClr val="dk1"/>
                          </a:solidFill>
                          <a:latin typeface="Verdana"/>
                          <a:ea typeface="Verdana"/>
                          <a:cs typeface="Verdana"/>
                          <a:sym typeface="Verdana"/>
                        </a:rPr>
                        <a:t>  Return on invested capital = 97%</a:t>
                      </a:r>
                      <a:endParaRPr/>
                    </a:p>
                    <a:p>
                      <a:pPr marL="0" marR="0" lvl="0" indent="-73025" algn="l" rtl="0">
                        <a:lnSpc>
                          <a:spcPct val="139130"/>
                        </a:lnSpc>
                        <a:spcBef>
                          <a:spcPts val="0"/>
                        </a:spcBef>
                        <a:spcAft>
                          <a:spcPts val="0"/>
                        </a:spcAft>
                        <a:buClr>
                          <a:schemeClr val="dk1"/>
                        </a:buClr>
                        <a:buSzPts val="1150"/>
                        <a:buFont typeface="Noto Sans Symbols"/>
                        <a:buChar char="▪"/>
                      </a:pPr>
                      <a:r>
                        <a:rPr lang="en-US" sz="1150" b="0" u="none" strike="noStrike" cap="none">
                          <a:solidFill>
                            <a:schemeClr val="dk1"/>
                          </a:solidFill>
                          <a:latin typeface="Verdana"/>
                          <a:ea typeface="Verdana"/>
                          <a:cs typeface="Verdana"/>
                          <a:sym typeface="Verdana"/>
                        </a:rPr>
                        <a:t>  Service &amp; maintenance costs (as a % of revenue) = 18%</a:t>
                      </a:r>
                      <a:endParaRPr sz="1150" b="0" u="none" strike="noStrike" cap="none">
                        <a:solidFill>
                          <a:schemeClr val="dk1"/>
                        </a:solidFill>
                        <a:latin typeface="Verdana"/>
                        <a:ea typeface="Verdana"/>
                        <a:cs typeface="Verdana"/>
                        <a:sym typeface="Verdana"/>
                      </a:endParaRPr>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B w="12700" cap="flat" cmpd="sng">
                      <a:solidFill>
                        <a:schemeClr val="dk1"/>
                      </a:solidFill>
                      <a:prstDash val="solid"/>
                      <a:round/>
                      <a:headEnd type="none" w="sm" len="sm"/>
                      <a:tailEnd type="none" w="sm" len="sm"/>
                    </a:lnB>
                  </a:tcPr>
                </a:tc>
                <a:extLst>
                  <a:ext uri="{0D108BD9-81ED-4DB2-BD59-A6C34878D82A}">
                    <a16:rowId xmlns:a16="http://schemas.microsoft.com/office/drawing/2014/main" val="10001"/>
                  </a:ext>
                </a:extLst>
              </a:tr>
              <a:tr h="1021200">
                <a:tc>
                  <a:txBody>
                    <a:bodyPr/>
                    <a:lstStyle/>
                    <a:p>
                      <a:pPr marL="0" marR="0" lvl="0" indent="0" algn="ctr" rtl="0">
                        <a:lnSpc>
                          <a:spcPct val="100000"/>
                        </a:lnSpc>
                        <a:spcBef>
                          <a:spcPts val="0"/>
                        </a:spcBef>
                        <a:spcAft>
                          <a:spcPts val="0"/>
                        </a:spcAft>
                        <a:buNone/>
                      </a:pPr>
                      <a:r>
                        <a:rPr lang="en-US" sz="1000" b="1" u="none" strike="noStrike" cap="none" dirty="0">
                          <a:solidFill>
                            <a:srgbClr val="336699"/>
                          </a:solidFill>
                          <a:latin typeface="Verdana"/>
                          <a:ea typeface="Verdana"/>
                          <a:cs typeface="Verdana"/>
                          <a:sym typeface="Verdana"/>
                        </a:rPr>
                        <a:t>Average:</a:t>
                      </a:r>
                      <a:endParaRPr dirty="0"/>
                    </a:p>
                    <a:p>
                      <a:pPr marL="0" marR="0" lvl="0" indent="0" algn="ctr" rtl="0">
                        <a:lnSpc>
                          <a:spcPct val="100000"/>
                        </a:lnSpc>
                        <a:spcBef>
                          <a:spcPts val="0"/>
                        </a:spcBef>
                        <a:spcAft>
                          <a:spcPts val="0"/>
                        </a:spcAft>
                        <a:buNone/>
                      </a:pPr>
                      <a:r>
                        <a:rPr lang="en-US" sz="1000" b="1" u="none" strike="noStrike" cap="none" dirty="0">
                          <a:solidFill>
                            <a:srgbClr val="336699"/>
                          </a:solidFill>
                          <a:latin typeface="Verdana"/>
                          <a:ea typeface="Verdana"/>
                          <a:cs typeface="Verdana"/>
                          <a:sym typeface="Verdana"/>
                        </a:rPr>
                        <a:t>Middle 50% </a:t>
                      </a:r>
                      <a:r>
                        <a:rPr lang="en-US" sz="1000" b="0" u="none" strike="noStrike" cap="none" dirty="0">
                          <a:solidFill>
                            <a:srgbClr val="336699"/>
                          </a:solidFill>
                          <a:latin typeface="Verdana"/>
                          <a:ea typeface="Verdana"/>
                          <a:cs typeface="Verdana"/>
                          <a:sym typeface="Verdana"/>
                        </a:rPr>
                        <a:t>of aggregate performance scorers</a:t>
                      </a:r>
                      <a:endParaRPr sz="1000" b="0" u="none" strike="noStrike" cap="none" dirty="0">
                        <a:solidFill>
                          <a:srgbClr val="336699"/>
                        </a:solidFill>
                        <a:latin typeface="Verdana"/>
                        <a:ea typeface="Verdana"/>
                        <a:cs typeface="Verdana"/>
                        <a:sym typeface="Verdana"/>
                      </a:endParaRPr>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C5D8F1"/>
                    </a:solidFill>
                  </a:tcPr>
                </a:tc>
                <a:tc>
                  <a:txBody>
                    <a:bodyPr/>
                    <a:lstStyle/>
                    <a:p>
                      <a:pPr marL="0" marR="0" lvl="0" indent="-73025" algn="l" rtl="0">
                        <a:lnSpc>
                          <a:spcPct val="139130"/>
                        </a:lnSpc>
                        <a:spcBef>
                          <a:spcPts val="0"/>
                        </a:spcBef>
                        <a:spcAft>
                          <a:spcPts val="0"/>
                        </a:spcAft>
                        <a:buClr>
                          <a:schemeClr val="dk1"/>
                        </a:buClr>
                        <a:buSzPts val="1150"/>
                        <a:buFont typeface="Noto Sans Symbols"/>
                        <a:buChar char="▪"/>
                      </a:pPr>
                      <a:r>
                        <a:rPr lang="en-US" sz="1150" b="1" u="none" strike="noStrike" cap="none">
                          <a:solidFill>
                            <a:schemeClr val="dk1"/>
                          </a:solidFill>
                          <a:latin typeface="Verdana"/>
                          <a:ea typeface="Verdana"/>
                          <a:cs typeface="Verdana"/>
                          <a:sym typeface="Verdana"/>
                        </a:rPr>
                        <a:t>  </a:t>
                      </a:r>
                      <a:r>
                        <a:rPr lang="en-US" sz="1150" b="0" u="none" strike="noStrike" cap="none">
                          <a:solidFill>
                            <a:schemeClr val="dk1"/>
                          </a:solidFill>
                          <a:latin typeface="Verdana"/>
                          <a:ea typeface="Verdana"/>
                          <a:cs typeface="Verdana"/>
                          <a:sym typeface="Verdana"/>
                        </a:rPr>
                        <a:t>Asset uptime and availability = 88%</a:t>
                      </a:r>
                      <a:endParaRPr/>
                    </a:p>
                    <a:p>
                      <a:pPr marL="0" marR="0" lvl="0" indent="-73025" algn="l" rtl="0">
                        <a:lnSpc>
                          <a:spcPct val="139130"/>
                        </a:lnSpc>
                        <a:spcBef>
                          <a:spcPts val="0"/>
                        </a:spcBef>
                        <a:spcAft>
                          <a:spcPts val="0"/>
                        </a:spcAft>
                        <a:buClr>
                          <a:schemeClr val="dk1"/>
                        </a:buClr>
                        <a:buSzPts val="1150"/>
                        <a:buFont typeface="Noto Sans Symbols"/>
                        <a:buChar char="▪"/>
                      </a:pPr>
                      <a:r>
                        <a:rPr lang="en-US" sz="1150" b="0" u="none" strike="noStrike" cap="none">
                          <a:solidFill>
                            <a:schemeClr val="dk1"/>
                          </a:solidFill>
                          <a:latin typeface="Verdana"/>
                          <a:ea typeface="Verdana"/>
                          <a:cs typeface="Verdana"/>
                          <a:sym typeface="Verdana"/>
                        </a:rPr>
                        <a:t>  Asset productivity (as a % of capacity) = 82%</a:t>
                      </a:r>
                      <a:endParaRPr/>
                    </a:p>
                    <a:p>
                      <a:pPr marL="0" marR="0" lvl="0" indent="-73025" algn="l" rtl="0">
                        <a:lnSpc>
                          <a:spcPct val="139130"/>
                        </a:lnSpc>
                        <a:spcBef>
                          <a:spcPts val="0"/>
                        </a:spcBef>
                        <a:spcAft>
                          <a:spcPts val="0"/>
                        </a:spcAft>
                        <a:buClr>
                          <a:schemeClr val="dk1"/>
                        </a:buClr>
                        <a:buSzPts val="1150"/>
                        <a:buFont typeface="Noto Sans Symbols"/>
                        <a:buChar char="▪"/>
                      </a:pPr>
                      <a:r>
                        <a:rPr lang="en-US" sz="1150" b="0" u="none" strike="noStrike" cap="none">
                          <a:solidFill>
                            <a:schemeClr val="dk1"/>
                          </a:solidFill>
                          <a:latin typeface="Verdana"/>
                          <a:ea typeface="Verdana"/>
                          <a:cs typeface="Verdana"/>
                          <a:sym typeface="Verdana"/>
                        </a:rPr>
                        <a:t>  Return on invested capital = 77%</a:t>
                      </a:r>
                      <a:endParaRPr/>
                    </a:p>
                    <a:p>
                      <a:pPr marL="0" marR="0" lvl="0" indent="-73025" algn="l" rtl="0">
                        <a:lnSpc>
                          <a:spcPct val="139130"/>
                        </a:lnSpc>
                        <a:spcBef>
                          <a:spcPts val="0"/>
                        </a:spcBef>
                        <a:spcAft>
                          <a:spcPts val="0"/>
                        </a:spcAft>
                        <a:buClr>
                          <a:schemeClr val="dk1"/>
                        </a:buClr>
                        <a:buSzPts val="1150"/>
                        <a:buFont typeface="Noto Sans Symbols"/>
                        <a:buChar char="▪"/>
                      </a:pPr>
                      <a:r>
                        <a:rPr lang="en-US" sz="1150" b="0" u="none" strike="noStrike" cap="none">
                          <a:solidFill>
                            <a:schemeClr val="dk1"/>
                          </a:solidFill>
                          <a:latin typeface="Verdana"/>
                          <a:ea typeface="Verdana"/>
                          <a:cs typeface="Verdana"/>
                          <a:sym typeface="Verdana"/>
                        </a:rPr>
                        <a:t>  Service &amp; maintenance costs (as a % of revenue) = 20%</a:t>
                      </a:r>
                      <a:endParaRPr sz="1150" b="0" u="none" strike="noStrike" cap="none">
                        <a:solidFill>
                          <a:schemeClr val="dk1"/>
                        </a:solidFill>
                        <a:latin typeface="Verdana"/>
                        <a:ea typeface="Verdana"/>
                        <a:cs typeface="Verdana"/>
                        <a:sym typeface="Verdana"/>
                      </a:endParaRPr>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extLst>
                  <a:ext uri="{0D108BD9-81ED-4DB2-BD59-A6C34878D82A}">
                    <a16:rowId xmlns:a16="http://schemas.microsoft.com/office/drawing/2014/main" val="10002"/>
                  </a:ext>
                </a:extLst>
              </a:tr>
              <a:tr h="1021200">
                <a:tc>
                  <a:txBody>
                    <a:bodyPr/>
                    <a:lstStyle/>
                    <a:p>
                      <a:pPr marL="0" marR="0" lvl="0" indent="0" algn="ctr" rtl="0">
                        <a:lnSpc>
                          <a:spcPct val="100000"/>
                        </a:lnSpc>
                        <a:spcBef>
                          <a:spcPts val="0"/>
                        </a:spcBef>
                        <a:spcAft>
                          <a:spcPts val="0"/>
                        </a:spcAft>
                        <a:buNone/>
                      </a:pPr>
                      <a:r>
                        <a:rPr lang="en-US" sz="1000" b="1" u="none" strike="noStrike" cap="none" dirty="0">
                          <a:solidFill>
                            <a:srgbClr val="336699"/>
                          </a:solidFill>
                          <a:latin typeface="Verdana"/>
                          <a:ea typeface="Verdana"/>
                          <a:cs typeface="Verdana"/>
                          <a:sym typeface="Verdana"/>
                        </a:rPr>
                        <a:t>Laggard:</a:t>
                      </a:r>
                      <a:endParaRPr dirty="0"/>
                    </a:p>
                    <a:p>
                      <a:pPr marL="0" marR="0" lvl="0" indent="0" algn="ctr" rtl="0">
                        <a:lnSpc>
                          <a:spcPct val="100000"/>
                        </a:lnSpc>
                        <a:spcBef>
                          <a:spcPts val="0"/>
                        </a:spcBef>
                        <a:spcAft>
                          <a:spcPts val="0"/>
                        </a:spcAft>
                        <a:buNone/>
                      </a:pPr>
                      <a:r>
                        <a:rPr lang="en-US" sz="1000" b="1" u="none" strike="noStrike" cap="none" dirty="0">
                          <a:solidFill>
                            <a:srgbClr val="336699"/>
                          </a:solidFill>
                          <a:latin typeface="Verdana"/>
                          <a:ea typeface="Verdana"/>
                          <a:cs typeface="Verdana"/>
                          <a:sym typeface="Verdana"/>
                        </a:rPr>
                        <a:t>Bottom 30%</a:t>
                      </a:r>
                      <a:r>
                        <a:rPr lang="en-US" sz="1000" b="0" u="none" strike="noStrike" cap="none" dirty="0">
                          <a:solidFill>
                            <a:srgbClr val="336699"/>
                          </a:solidFill>
                          <a:latin typeface="Verdana"/>
                          <a:ea typeface="Verdana"/>
                          <a:cs typeface="Verdana"/>
                          <a:sym typeface="Verdana"/>
                        </a:rPr>
                        <a:t> of aggregate performance scorers</a:t>
                      </a:r>
                      <a:endParaRPr sz="1000" b="0" u="none" strike="noStrike" cap="none" dirty="0">
                        <a:solidFill>
                          <a:srgbClr val="336699"/>
                        </a:solidFill>
                        <a:latin typeface="Verdana"/>
                        <a:ea typeface="Verdana"/>
                        <a:cs typeface="Verdana"/>
                        <a:sym typeface="Verdana"/>
                      </a:endParaRPr>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C5D8F1"/>
                    </a:solidFill>
                  </a:tcPr>
                </a:tc>
                <a:tc>
                  <a:txBody>
                    <a:bodyPr/>
                    <a:lstStyle/>
                    <a:p>
                      <a:pPr marL="0" marR="0" lvl="0" indent="-73025" algn="l" rtl="0">
                        <a:lnSpc>
                          <a:spcPct val="139130"/>
                        </a:lnSpc>
                        <a:spcBef>
                          <a:spcPts val="0"/>
                        </a:spcBef>
                        <a:spcAft>
                          <a:spcPts val="0"/>
                        </a:spcAft>
                        <a:buClr>
                          <a:schemeClr val="dk1"/>
                        </a:buClr>
                        <a:buSzPts val="1150"/>
                        <a:buFont typeface="Noto Sans Symbols"/>
                        <a:buChar char="▪"/>
                      </a:pPr>
                      <a:r>
                        <a:rPr lang="en-US" sz="1150" b="1" u="none" strike="noStrike" cap="none" dirty="0">
                          <a:solidFill>
                            <a:schemeClr val="dk1"/>
                          </a:solidFill>
                          <a:latin typeface="Verdana"/>
                          <a:ea typeface="Verdana"/>
                          <a:cs typeface="Verdana"/>
                          <a:sym typeface="Verdana"/>
                        </a:rPr>
                        <a:t>  </a:t>
                      </a:r>
                      <a:r>
                        <a:rPr lang="en-US" sz="1150" b="0" u="none" strike="noStrike" cap="none" dirty="0">
                          <a:solidFill>
                            <a:schemeClr val="dk1"/>
                          </a:solidFill>
                          <a:latin typeface="Verdana"/>
                          <a:ea typeface="Verdana"/>
                          <a:cs typeface="Verdana"/>
                          <a:sym typeface="Verdana"/>
                        </a:rPr>
                        <a:t>Asset uptime and availability = 79%</a:t>
                      </a:r>
                      <a:endParaRPr dirty="0"/>
                    </a:p>
                    <a:p>
                      <a:pPr marL="0" marR="0" lvl="0" indent="-73025" algn="l" rtl="0">
                        <a:lnSpc>
                          <a:spcPct val="139130"/>
                        </a:lnSpc>
                        <a:spcBef>
                          <a:spcPts val="0"/>
                        </a:spcBef>
                        <a:spcAft>
                          <a:spcPts val="0"/>
                        </a:spcAft>
                        <a:buClr>
                          <a:schemeClr val="dk1"/>
                        </a:buClr>
                        <a:buSzPts val="1150"/>
                        <a:buFont typeface="Noto Sans Symbols"/>
                        <a:buChar char="▪"/>
                      </a:pPr>
                      <a:r>
                        <a:rPr lang="en-US" sz="1150" b="0" u="none" strike="noStrike" cap="none" dirty="0">
                          <a:solidFill>
                            <a:schemeClr val="dk1"/>
                          </a:solidFill>
                          <a:latin typeface="Verdana"/>
                          <a:ea typeface="Verdana"/>
                          <a:cs typeface="Verdana"/>
                          <a:sym typeface="Verdana"/>
                        </a:rPr>
                        <a:t>  Asset productivity (as a % of capacity) = 69%</a:t>
                      </a:r>
                      <a:endParaRPr dirty="0"/>
                    </a:p>
                    <a:p>
                      <a:pPr marL="0" marR="0" lvl="0" indent="-73025" algn="l" rtl="0">
                        <a:lnSpc>
                          <a:spcPct val="139130"/>
                        </a:lnSpc>
                        <a:spcBef>
                          <a:spcPts val="0"/>
                        </a:spcBef>
                        <a:spcAft>
                          <a:spcPts val="0"/>
                        </a:spcAft>
                        <a:buClr>
                          <a:schemeClr val="dk1"/>
                        </a:buClr>
                        <a:buSzPts val="1150"/>
                        <a:buFont typeface="Noto Sans Symbols"/>
                        <a:buChar char="▪"/>
                      </a:pPr>
                      <a:r>
                        <a:rPr lang="en-US" sz="1150" b="0" u="none" strike="noStrike" cap="none" dirty="0">
                          <a:solidFill>
                            <a:schemeClr val="dk1"/>
                          </a:solidFill>
                          <a:latin typeface="Verdana"/>
                          <a:ea typeface="Verdana"/>
                          <a:cs typeface="Verdana"/>
                          <a:sym typeface="Verdana"/>
                        </a:rPr>
                        <a:t>  Return on invested capital = 59 %</a:t>
                      </a:r>
                      <a:endParaRPr dirty="0"/>
                    </a:p>
                    <a:p>
                      <a:pPr marL="0" marR="0" lvl="0" indent="-73025" algn="l" rtl="0">
                        <a:lnSpc>
                          <a:spcPct val="139130"/>
                        </a:lnSpc>
                        <a:spcBef>
                          <a:spcPts val="0"/>
                        </a:spcBef>
                        <a:spcAft>
                          <a:spcPts val="0"/>
                        </a:spcAft>
                        <a:buClr>
                          <a:schemeClr val="dk1"/>
                        </a:buClr>
                        <a:buSzPts val="1150"/>
                        <a:buFont typeface="Noto Sans Symbols"/>
                        <a:buChar char="▪"/>
                      </a:pPr>
                      <a:r>
                        <a:rPr lang="en-US" sz="1150" b="0" u="none" strike="noStrike" cap="none" dirty="0">
                          <a:solidFill>
                            <a:schemeClr val="dk1"/>
                          </a:solidFill>
                          <a:latin typeface="Verdana"/>
                          <a:ea typeface="Verdana"/>
                          <a:cs typeface="Verdana"/>
                          <a:sym typeface="Verdana"/>
                        </a:rPr>
                        <a:t>  Service &amp; maintenance costs (as a % of revenue) = 28%</a:t>
                      </a:r>
                      <a:endParaRPr sz="1150" b="0" u="none" strike="noStrike" cap="none" dirty="0">
                        <a:solidFill>
                          <a:schemeClr val="dk1"/>
                        </a:solidFill>
                        <a:latin typeface="Verdana"/>
                        <a:ea typeface="Verdana"/>
                        <a:cs typeface="Verdana"/>
                        <a:sym typeface="Verdana"/>
                      </a:endParaRPr>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extLst>
                  <a:ext uri="{0D108BD9-81ED-4DB2-BD59-A6C34878D82A}">
                    <a16:rowId xmlns:a16="http://schemas.microsoft.com/office/drawing/2014/main" val="10003"/>
                  </a:ext>
                </a:extLst>
              </a:tr>
            </a:tbl>
          </a:graphicData>
        </a:graphic>
      </p:graphicFrame>
      <p:sp>
        <p:nvSpPr>
          <p:cNvPr id="550" name="Google Shape;550;p10"/>
          <p:cNvSpPr txBox="1"/>
          <p:nvPr/>
        </p:nvSpPr>
        <p:spPr>
          <a:xfrm>
            <a:off x="533400" y="1828800"/>
            <a:ext cx="1371600" cy="26161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100">
                <a:solidFill>
                  <a:srgbClr val="FF0000"/>
                </a:solidFill>
                <a:latin typeface="Calibri"/>
                <a:ea typeface="Calibri"/>
                <a:cs typeface="Calibri"/>
                <a:sym typeface="Calibri"/>
              </a:rPr>
              <a:t>Illustrative Example</a:t>
            </a:r>
            <a:endParaRPr sz="1100">
              <a:solidFill>
                <a:srgbClr val="FF0000"/>
              </a:solidFill>
              <a:latin typeface="Calibri"/>
              <a:ea typeface="Calibri"/>
              <a:cs typeface="Calibri"/>
              <a:sym typeface="Calibri"/>
            </a:endParaRPr>
          </a:p>
        </p:txBody>
      </p:sp>
      <p:sp>
        <p:nvSpPr>
          <p:cNvPr id="553" name="Google Shape;553;p10"/>
          <p:cNvSpPr txBox="1">
            <a:spLocks noGrp="1"/>
          </p:cNvSpPr>
          <p:nvPr>
            <p:ph type="body" idx="1"/>
          </p:nvPr>
        </p:nvSpPr>
        <p:spPr>
          <a:xfrm>
            <a:off x="457200" y="1437545"/>
            <a:ext cx="8305800" cy="4663440"/>
          </a:xfrm>
          <a:prstGeom prst="rect">
            <a:avLst/>
          </a:prstGeom>
          <a:noFill/>
          <a:ln>
            <a:noFill/>
          </a:ln>
        </p:spPr>
        <p:txBody>
          <a:bodyPr spcFirstLastPara="1" wrap="square" lIns="91425" tIns="45700" rIns="91425" bIns="45700" anchor="t" anchorCtr="0">
            <a:noAutofit/>
          </a:bodyPr>
          <a:lstStyle/>
          <a:p>
            <a:pPr marL="342900" lvl="0" indent="-342900" algn="l" rtl="0">
              <a:spcBef>
                <a:spcPts val="0"/>
              </a:spcBef>
              <a:spcAft>
                <a:spcPts val="0"/>
              </a:spcAft>
              <a:buClr>
                <a:schemeClr val="bg1"/>
              </a:buClr>
              <a:buSzPts val="2400"/>
              <a:buFont typeface="Wingdings" panose="05000000000000000000" pitchFamily="2" charset="2"/>
              <a:buChar char="q"/>
            </a:pPr>
            <a:r>
              <a:rPr lang="en-US" sz="2400" b="1" dirty="0">
                <a:solidFill>
                  <a:schemeClr val="bg1"/>
                </a:solidFill>
              </a:rPr>
              <a:t>Refined Through Benchmarking</a:t>
            </a:r>
            <a:endParaRPr sz="1800" dirty="0">
              <a:solidFill>
                <a:schemeClr val="bg1"/>
              </a:solidFill>
            </a:endParaRPr>
          </a:p>
          <a:p>
            <a:pPr marL="342900" lvl="0" indent="-342900" algn="l" rtl="0">
              <a:spcBef>
                <a:spcPts val="0"/>
              </a:spcBef>
              <a:spcAft>
                <a:spcPts val="0"/>
              </a:spcAft>
              <a:buSzPts val="1800"/>
              <a:buNone/>
            </a:pPr>
            <a:r>
              <a:rPr lang="en-US" sz="1800" dirty="0"/>
              <a:t> </a:t>
            </a:r>
            <a:endParaRPr dirty="0"/>
          </a:p>
          <a:p>
            <a:pPr marL="742950" lvl="1" indent="-285750" algn="l" rtl="0">
              <a:spcBef>
                <a:spcPts val="480"/>
              </a:spcBef>
              <a:spcAft>
                <a:spcPts val="0"/>
              </a:spcAft>
              <a:buClr>
                <a:srgbClr val="003366"/>
              </a:buClr>
              <a:buSzPts val="2400"/>
              <a:buNone/>
            </a:pPr>
            <a:endParaRPr sz="2400" dirty="0"/>
          </a:p>
          <a:p>
            <a:pPr marL="342900" lvl="0" indent="-342900" algn="l" rtl="0">
              <a:spcBef>
                <a:spcPts val="1200"/>
              </a:spcBef>
              <a:spcAft>
                <a:spcPts val="0"/>
              </a:spcAft>
              <a:buSzPts val="1700"/>
              <a:buNone/>
            </a:pPr>
            <a:endParaRPr dirty="0"/>
          </a:p>
        </p:txBody>
      </p:sp>
      <p:sp>
        <p:nvSpPr>
          <p:cNvPr id="554" name="Google Shape;554;p10"/>
          <p:cNvSpPr txBox="1"/>
          <p:nvPr/>
        </p:nvSpPr>
        <p:spPr>
          <a:xfrm>
            <a:off x="6705600" y="2504350"/>
            <a:ext cx="2362200" cy="1752600"/>
          </a:xfrm>
          <a:prstGeom prst="rect">
            <a:avLst/>
          </a:prstGeom>
          <a:noFill/>
          <a:ln>
            <a:noFill/>
          </a:ln>
        </p:spPr>
        <p:txBody>
          <a:bodyPr spcFirstLastPara="1" wrap="square" lIns="91425" tIns="45700" rIns="91425" bIns="45700" anchor="t" anchorCtr="0">
            <a:noAutofit/>
          </a:bodyPr>
          <a:lstStyle/>
          <a:p>
            <a:pPr marL="342900" marR="0" lvl="0" indent="-342900" algn="l" rtl="0">
              <a:lnSpc>
                <a:spcPct val="100000"/>
              </a:lnSpc>
              <a:spcBef>
                <a:spcPts val="0"/>
              </a:spcBef>
              <a:spcAft>
                <a:spcPts val="0"/>
              </a:spcAft>
              <a:buClr>
                <a:srgbClr val="003366"/>
              </a:buClr>
              <a:buSzPts val="1600"/>
              <a:buFont typeface="Noto Sans Symbols"/>
              <a:buNone/>
            </a:pPr>
            <a:r>
              <a:rPr lang="en-US" sz="1600" b="0" i="0" u="none" strike="noStrike" cap="none" dirty="0">
                <a:solidFill>
                  <a:schemeClr val="bg1"/>
                </a:solidFill>
                <a:latin typeface="Trebuchet MS"/>
                <a:ea typeface="Trebuchet MS"/>
                <a:cs typeface="Trebuchet MS"/>
                <a:sym typeface="Trebuchet MS"/>
              </a:rPr>
              <a:t> </a:t>
            </a:r>
            <a:endParaRPr dirty="0">
              <a:solidFill>
                <a:schemeClr val="bg1"/>
              </a:solidFill>
            </a:endParaRPr>
          </a:p>
          <a:p>
            <a:pPr marL="274320" marR="0" lvl="1" indent="-274320" algn="l" rtl="0">
              <a:lnSpc>
                <a:spcPct val="100000"/>
              </a:lnSpc>
              <a:spcBef>
                <a:spcPts val="270"/>
              </a:spcBef>
              <a:spcAft>
                <a:spcPts val="0"/>
              </a:spcAft>
              <a:buNone/>
            </a:pPr>
            <a:r>
              <a:rPr lang="en-US" sz="1300" b="0" i="0" u="none" strike="noStrike" cap="none" dirty="0">
                <a:solidFill>
                  <a:schemeClr val="bg1"/>
                </a:solidFill>
                <a:latin typeface="Trebuchet MS"/>
                <a:ea typeface="Trebuchet MS"/>
                <a:cs typeface="Trebuchet MS"/>
                <a:sym typeface="Trebuchet MS"/>
              </a:rPr>
              <a:t>The structured </a:t>
            </a:r>
            <a:r>
              <a:rPr lang="en-US" sz="1350" b="0" i="0" u="none" strike="noStrike" cap="none" dirty="0">
                <a:solidFill>
                  <a:schemeClr val="bg1"/>
                </a:solidFill>
                <a:latin typeface="Trebuchet MS"/>
                <a:ea typeface="Trebuchet MS"/>
                <a:cs typeface="Trebuchet MS"/>
                <a:sym typeface="Trebuchet MS"/>
              </a:rPr>
              <a:t>Performance</a:t>
            </a:r>
            <a:endParaRPr dirty="0">
              <a:solidFill>
                <a:schemeClr val="bg1"/>
              </a:solidFill>
            </a:endParaRPr>
          </a:p>
          <a:p>
            <a:pPr marL="274320" marR="0" lvl="1" indent="-274320" algn="l" rtl="0">
              <a:lnSpc>
                <a:spcPct val="100000"/>
              </a:lnSpc>
              <a:spcBef>
                <a:spcPts val="270"/>
              </a:spcBef>
              <a:spcAft>
                <a:spcPts val="0"/>
              </a:spcAft>
              <a:buNone/>
            </a:pPr>
            <a:r>
              <a:rPr lang="en-US" sz="1350" b="0" i="0" u="none" strike="noStrike" cap="none" dirty="0">
                <a:solidFill>
                  <a:schemeClr val="bg1"/>
                </a:solidFill>
                <a:latin typeface="Trebuchet MS"/>
                <a:ea typeface="Trebuchet MS"/>
                <a:cs typeface="Trebuchet MS"/>
                <a:sym typeface="Trebuchet MS"/>
              </a:rPr>
              <a:t>Excellence Group </a:t>
            </a:r>
            <a:r>
              <a:rPr lang="en-US" sz="1300" b="0" i="0" u="none" strike="noStrike" cap="none" dirty="0">
                <a:solidFill>
                  <a:schemeClr val="bg1"/>
                </a:solidFill>
                <a:latin typeface="Trebuchet MS"/>
                <a:ea typeface="Trebuchet MS"/>
                <a:cs typeface="Trebuchet MS"/>
                <a:sym typeface="Trebuchet MS"/>
              </a:rPr>
              <a:t>conducts</a:t>
            </a:r>
            <a:endParaRPr dirty="0">
              <a:solidFill>
                <a:schemeClr val="bg1"/>
              </a:solidFill>
            </a:endParaRPr>
          </a:p>
          <a:p>
            <a:pPr marL="274320" marR="0" lvl="1" indent="-274320" algn="l" rtl="0">
              <a:lnSpc>
                <a:spcPct val="100000"/>
              </a:lnSpc>
              <a:spcBef>
                <a:spcPts val="260"/>
              </a:spcBef>
              <a:spcAft>
                <a:spcPts val="0"/>
              </a:spcAft>
              <a:buNone/>
            </a:pPr>
            <a:r>
              <a:rPr lang="en-US" sz="1300" b="0" i="0" u="none" strike="noStrike" cap="none" dirty="0">
                <a:solidFill>
                  <a:schemeClr val="bg1"/>
                </a:solidFill>
                <a:latin typeface="Trebuchet MS"/>
                <a:ea typeface="Trebuchet MS"/>
                <a:cs typeface="Trebuchet MS"/>
                <a:sym typeface="Trebuchet MS"/>
              </a:rPr>
              <a:t>ongoing benchmarking and</a:t>
            </a:r>
            <a:endParaRPr dirty="0">
              <a:solidFill>
                <a:schemeClr val="bg1"/>
              </a:solidFill>
            </a:endParaRPr>
          </a:p>
          <a:p>
            <a:pPr marL="274320" marR="0" lvl="1" indent="-274320" algn="l" rtl="0">
              <a:lnSpc>
                <a:spcPct val="100000"/>
              </a:lnSpc>
              <a:spcBef>
                <a:spcPts val="260"/>
              </a:spcBef>
              <a:spcAft>
                <a:spcPts val="0"/>
              </a:spcAft>
              <a:buNone/>
            </a:pPr>
            <a:r>
              <a:rPr lang="en-US" sz="1300" b="0" i="0" u="none" strike="noStrike" cap="none" dirty="0">
                <a:solidFill>
                  <a:schemeClr val="bg1"/>
                </a:solidFill>
                <a:latin typeface="Trebuchet MS"/>
                <a:ea typeface="Trebuchet MS"/>
                <a:cs typeface="Trebuchet MS"/>
                <a:sym typeface="Trebuchet MS"/>
              </a:rPr>
              <a:t>assessment studies</a:t>
            </a:r>
            <a:endParaRPr sz="1300" b="0" i="0" u="none" strike="noStrike" cap="none" dirty="0">
              <a:solidFill>
                <a:schemeClr val="bg1"/>
              </a:solidFill>
              <a:latin typeface="Trebuchet MS"/>
              <a:ea typeface="Trebuchet MS"/>
              <a:cs typeface="Trebuchet MS"/>
              <a:sym typeface="Trebuchet MS"/>
            </a:endParaRPr>
          </a:p>
        </p:txBody>
      </p:sp>
      <p:sp>
        <p:nvSpPr>
          <p:cNvPr id="3" name="Rectangle 2">
            <a:extLst>
              <a:ext uri="{FF2B5EF4-FFF2-40B4-BE49-F238E27FC236}">
                <a16:creationId xmlns:a16="http://schemas.microsoft.com/office/drawing/2014/main" id="{0CA7DC57-0862-20D7-A458-790EE917B325}"/>
              </a:ext>
            </a:extLst>
          </p:cNvPr>
          <p:cNvSpPr/>
          <p:nvPr/>
        </p:nvSpPr>
        <p:spPr>
          <a:xfrm>
            <a:off x="640080" y="1828800"/>
            <a:ext cx="1211580" cy="261610"/>
          </a:xfrm>
          <a:prstGeom prst="rect">
            <a:avLst/>
          </a:prstGeom>
          <a:solidFill>
            <a:srgbClr val="223D8A"/>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Google Shape;354;p11">
            <a:extLst>
              <a:ext uri="{FF2B5EF4-FFF2-40B4-BE49-F238E27FC236}">
                <a16:creationId xmlns:a16="http://schemas.microsoft.com/office/drawing/2014/main" id="{564CB777-71A6-333B-1C9F-14D1055B5AEF}"/>
              </a:ext>
            </a:extLst>
          </p:cNvPr>
          <p:cNvSpPr txBox="1"/>
          <p:nvPr/>
        </p:nvSpPr>
        <p:spPr>
          <a:xfrm>
            <a:off x="-38100" y="1909346"/>
            <a:ext cx="2209800" cy="338554"/>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600" dirty="0">
                <a:solidFill>
                  <a:srgbClr val="FF0000"/>
                </a:solidFill>
                <a:latin typeface="Calibri"/>
                <a:ea typeface="Calibri"/>
                <a:cs typeface="Calibri"/>
                <a:sym typeface="Calibri"/>
              </a:rPr>
              <a:t>EXAMPLE</a:t>
            </a:r>
            <a:endParaRPr dirty="0"/>
          </a:p>
        </p:txBody>
      </p:sp>
    </p:spTree>
  </p:cSld>
  <p:clrMapOvr>
    <a:masterClrMapping/>
  </p:clrMapOvr>
</p:sld>
</file>

<file path=ppt/theme/theme1.xml><?xml version="1.0" encoding="utf-8"?>
<a:theme xmlns:a="http://schemas.openxmlformats.org/drawingml/2006/main"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11764</TotalTime>
  <Words>1874</Words>
  <Application>Microsoft Office PowerPoint</Application>
  <PresentationFormat>On-screen Show (4:3)</PresentationFormat>
  <Paragraphs>469</Paragraphs>
  <Slides>22</Slides>
  <Notes>22</Notes>
  <HiddenSlides>0</HiddenSlides>
  <MMClips>0</MMClips>
  <ScaleCrop>false</ScaleCrop>
  <HeadingPairs>
    <vt:vector size="6" baseType="variant">
      <vt:variant>
        <vt:lpstr>Fonts Used</vt:lpstr>
      </vt:variant>
      <vt:variant>
        <vt:i4>10</vt:i4>
      </vt:variant>
      <vt:variant>
        <vt:lpstr>Theme</vt:lpstr>
      </vt:variant>
      <vt:variant>
        <vt:i4>2</vt:i4>
      </vt:variant>
      <vt:variant>
        <vt:lpstr>Slide Titles</vt:lpstr>
      </vt:variant>
      <vt:variant>
        <vt:i4>22</vt:i4>
      </vt:variant>
    </vt:vector>
  </HeadingPairs>
  <TitlesOfParts>
    <vt:vector size="34" baseType="lpstr">
      <vt:lpstr>Verdana</vt:lpstr>
      <vt:lpstr>Aptos ExtraBold</vt:lpstr>
      <vt:lpstr>Calibri</vt:lpstr>
      <vt:lpstr>Teko</vt:lpstr>
      <vt:lpstr>Trebuchet MS</vt:lpstr>
      <vt:lpstr>Noto Sans Symbols</vt:lpstr>
      <vt:lpstr>CordiaUPC</vt:lpstr>
      <vt:lpstr>Wingdings</vt:lpstr>
      <vt:lpstr>Arial</vt:lpstr>
      <vt:lpstr>Arial Black</vt:lpstr>
      <vt:lpstr>Office Theme</vt:lpstr>
      <vt:lpstr>1_Office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jhalupnick</dc:creator>
  <cp:lastModifiedBy>Larry Cummings</cp:lastModifiedBy>
  <cp:revision>8</cp:revision>
  <dcterms:created xsi:type="dcterms:W3CDTF">2012-02-19T00:35:15Z</dcterms:created>
  <dcterms:modified xsi:type="dcterms:W3CDTF">2025-05-13T23:56:08Z</dcterms:modified>
</cp:coreProperties>
</file>