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78" r:id="rId3"/>
    <p:sldMasterId id="2147483691" r:id="rId4"/>
    <p:sldMasterId id="2147483707" r:id="rId5"/>
  </p:sldMasterIdLst>
  <p:notesMasterIdLst>
    <p:notesMasterId r:id="rId25"/>
  </p:notesMasterIdLst>
  <p:sldIdLst>
    <p:sldId id="256" r:id="rId6"/>
    <p:sldId id="1790" r:id="rId7"/>
    <p:sldId id="259" r:id="rId8"/>
    <p:sldId id="261" r:id="rId9"/>
    <p:sldId id="267" r:id="rId10"/>
    <p:sldId id="268" r:id="rId11"/>
    <p:sldId id="269" r:id="rId12"/>
    <p:sldId id="831" r:id="rId13"/>
    <p:sldId id="1940" r:id="rId14"/>
    <p:sldId id="1845" r:id="rId15"/>
    <p:sldId id="2146847274" r:id="rId16"/>
    <p:sldId id="2146847275" r:id="rId17"/>
    <p:sldId id="2146847276" r:id="rId18"/>
    <p:sldId id="1809" r:id="rId19"/>
    <p:sldId id="2146847269" r:id="rId20"/>
    <p:sldId id="2146847249" r:id="rId21"/>
    <p:sldId id="1778" r:id="rId22"/>
    <p:sldId id="7209" r:id="rId23"/>
    <p:sldId id="289" r:id="rId24"/>
  </p:sldIdLst>
  <p:sldSz cx="9144000" cy="6858000" type="screen4x3"/>
  <p:notesSz cx="7315200" cy="9601200"/>
  <p:embeddedFontLst>
    <p:embeddedFont>
      <p:font typeface="ＭＳ Ｐゴシック" panose="020B0600070205080204" pitchFamily="34" charset="-128"/>
      <p:regular r:id="rId26"/>
    </p:embeddedFont>
    <p:embeddedFont>
      <p:font typeface="Aptos ExtraBold" panose="020B0004020202020204" pitchFamily="34" charset="0"/>
      <p:bold r:id="rId27"/>
      <p:boldItalic r:id="rId28"/>
    </p:embeddedFont>
    <p:embeddedFont>
      <p:font typeface="Arial Black" panose="020B0A04020102020204" pitchFamily="34" charset="0"/>
      <p:regular r:id="rId29"/>
      <p:bold r:id="rId30"/>
    </p:embeddedFont>
    <p:embeddedFont>
      <p:font typeface="CordiaUPC" panose="020B0304020202020204" pitchFamily="34" charset="-34"/>
      <p:regular r:id="rId31"/>
      <p:bold r:id="rId32"/>
    </p:embeddedFont>
    <p:embeddedFont>
      <p:font typeface="Gunship" panose="02000000000000000000" pitchFamily="2" charset="0"/>
      <p:regular r:id="rId33"/>
    </p:embeddedFont>
    <p:embeddedFont>
      <p:font typeface="Teko" panose="020B0604020202020204" charset="0"/>
      <p:regular r:id="rId34"/>
      <p:bold r:id="rId35"/>
    </p:embeddedFont>
    <p:embeddedFont>
      <p:font typeface="Trebuchet MS" panose="020B0603020202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024">
          <p15:clr>
            <a:srgbClr val="000000"/>
          </p15:clr>
        </p15:guide>
        <p15:guide id="2" pos="2304">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LSXfCHCb9yBuSV3ksRaTuhrEsG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00"/>
    <a:srgbClr val="CC3232"/>
    <a:srgbClr val="5B9BD5"/>
    <a:srgbClr val="223D8A"/>
    <a:srgbClr val="B3EBFF"/>
    <a:srgbClr val="6DD9FF"/>
    <a:srgbClr val="FF5B5B"/>
    <a:srgbClr val="FFD44B"/>
    <a:srgbClr val="3FCDFF"/>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7BC790-D357-40D7-AFDE-E4976387BD20}">
  <a:tblStyle styleId="{6E7BC790-D357-40D7-AFDE-E4976387BD2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F65753F-EBA9-4963-B83E-AC19E72FF1FF}"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48D399-B29E-4328-AC26-A1876C28B895}"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3" y="-773"/>
      </p:cViewPr>
      <p:guideLst>
        <p:guide orient="horz" pos="2160"/>
        <p:guide pos="2880"/>
      </p:guideLst>
    </p:cSldViewPr>
  </p:slideViewPr>
  <p:notesTextViewPr>
    <p:cViewPr>
      <p:scale>
        <a:sx n="1" d="1"/>
        <a:sy n="1" d="1"/>
      </p:scale>
      <p:origin x="0" y="0"/>
    </p:cViewPr>
  </p:notesTextViewPr>
  <p:sorterViewPr>
    <p:cViewPr>
      <p:scale>
        <a:sx n="110" d="100"/>
        <a:sy n="110" d="100"/>
      </p:scale>
      <p:origin x="0" y="-4104"/>
    </p:cViewPr>
  </p:sorter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002060"/>
            </a:solidFill>
          </c:spPr>
          <c:dPt>
            <c:idx val="0"/>
            <c:bubble3D val="0"/>
            <c:spPr>
              <a:solidFill>
                <a:srgbClr val="002060"/>
              </a:solidFill>
              <a:ln>
                <a:noFill/>
              </a:ln>
              <a:effectLst/>
            </c:spPr>
            <c:extLst>
              <c:ext xmlns:c16="http://schemas.microsoft.com/office/drawing/2014/chart" uri="{C3380CC4-5D6E-409C-BE32-E72D297353CC}">
                <c16:uniqueId val="{00000001-4D18-4016-87FA-8980E273D5E4}"/>
              </c:ext>
            </c:extLst>
          </c:dPt>
          <c:dPt>
            <c:idx val="1"/>
            <c:bubble3D val="0"/>
            <c:spPr>
              <a:solidFill>
                <a:srgbClr val="2D72B1"/>
              </a:solidFill>
              <a:ln>
                <a:noFill/>
              </a:ln>
              <a:effectLst/>
            </c:spPr>
            <c:extLst>
              <c:ext xmlns:c16="http://schemas.microsoft.com/office/drawing/2014/chart" uri="{C3380CC4-5D6E-409C-BE32-E72D297353CC}">
                <c16:uniqueId val="{00000003-4D18-4016-87FA-8980E273D5E4}"/>
              </c:ext>
            </c:extLst>
          </c:dPt>
          <c:dPt>
            <c:idx val="2"/>
            <c:bubble3D val="0"/>
            <c:spPr>
              <a:solidFill>
                <a:srgbClr val="002060"/>
              </a:solidFill>
              <a:ln>
                <a:noFill/>
              </a:ln>
              <a:effectLst/>
            </c:spPr>
            <c:extLst>
              <c:ext xmlns:c16="http://schemas.microsoft.com/office/drawing/2014/chart" uri="{C3380CC4-5D6E-409C-BE32-E72D297353CC}">
                <c16:uniqueId val="{00000005-4D18-4016-87FA-8980E273D5E4}"/>
              </c:ext>
            </c:extLst>
          </c:dPt>
          <c:dLbls>
            <c:dLbl>
              <c:idx val="0"/>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963FC153-7D42-42FE-830E-579BF338AF07}" type="CATEGORYNAME">
                      <a:rPr lang="en-US" sz="1600"/>
                      <a:pPr>
                        <a:defRPr sz="1600">
                          <a:solidFill>
                            <a:schemeClr val="bg1"/>
                          </a:solidFill>
                        </a:defRPr>
                      </a:pPr>
                      <a:t>[CATEGORY NAME]</a:t>
                    </a:fld>
                    <a:r>
                      <a:rPr lang="en-US" sz="1600" baseline="0" dirty="0"/>
                      <a:t>, </a:t>
                    </a:r>
                    <a:fld id="{B3FF048D-61B6-4C76-AC67-ACAD9E375214}" type="VALUE">
                      <a:rPr lang="en-US" sz="1600" baseline="0" smtClean="0"/>
                      <a:pPr>
                        <a:defRPr sz="1600">
                          <a:solidFill>
                            <a:schemeClr val="bg1"/>
                          </a:solidFill>
                        </a:defRPr>
                      </a:pPr>
                      <a:t>[VALUE]</a:t>
                    </a:fld>
                    <a:r>
                      <a:rPr lang="en-US" sz="1600" baseline="0" dirty="0"/>
                      <a:t>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4725022997783757"/>
                      <c:h val="0.12345823473446488"/>
                    </c:manualLayout>
                  </c15:layout>
                  <c15:dlblFieldTable/>
                  <c15:showDataLabelsRange val="0"/>
                </c:ext>
                <c:ext xmlns:c16="http://schemas.microsoft.com/office/drawing/2014/chart" uri="{C3380CC4-5D6E-409C-BE32-E72D297353CC}">
                  <c16:uniqueId val="{00000001-4D18-4016-87FA-8980E273D5E4}"/>
                </c:ext>
              </c:extLst>
            </c:dLbl>
            <c:dLbl>
              <c:idx val="1"/>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7596BCCD-65F1-4E63-B42D-6F340B34A63D}" type="CATEGORYNAME">
                      <a:rPr lang="en-US" sz="1600"/>
                      <a:pPr>
                        <a:defRPr sz="1600">
                          <a:solidFill>
                            <a:schemeClr val="bg1"/>
                          </a:solidFill>
                        </a:defRPr>
                      </a:pPr>
                      <a:t>[CATEGORY NAME]</a:t>
                    </a:fld>
                    <a:r>
                      <a:rPr lang="en-US" sz="1600" baseline="0" dirty="0"/>
                      <a:t>, </a:t>
                    </a:r>
                    <a:fld id="{E7ABCFAB-93D3-49D9-90E0-015DCBD8295A}" type="VALUE">
                      <a:rPr lang="en-US" sz="1600" baseline="0" smtClean="0"/>
                      <a:pPr>
                        <a:defRPr sz="1600">
                          <a:solidFill>
                            <a:schemeClr val="bg1"/>
                          </a:solidFill>
                        </a:defRPr>
                      </a:pPr>
                      <a:t>[VALUE]</a:t>
                    </a:fld>
                    <a:r>
                      <a:rPr lang="en-US" sz="1600" baseline="0" dirty="0"/>
                      <a:t>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2884395123060788"/>
                      <c:h val="0.12345823473446488"/>
                    </c:manualLayout>
                  </c15:layout>
                  <c15:dlblFieldTable/>
                  <c15:showDataLabelsRange val="0"/>
                </c:ext>
                <c:ext xmlns:c16="http://schemas.microsoft.com/office/drawing/2014/chart" uri="{C3380CC4-5D6E-409C-BE32-E72D297353CC}">
                  <c16:uniqueId val="{00000003-4D18-4016-87FA-8980E273D5E4}"/>
                </c:ext>
              </c:extLst>
            </c:dLbl>
            <c:dLbl>
              <c:idx val="2"/>
              <c:delete val="1"/>
              <c:extLst>
                <c:ext xmlns:c15="http://schemas.microsoft.com/office/drawing/2012/chart" uri="{CE6537A1-D6FC-4f65-9D91-7224C49458BB}"/>
                <c:ext xmlns:c16="http://schemas.microsoft.com/office/drawing/2014/chart" uri="{C3380CC4-5D6E-409C-BE32-E72D297353CC}">
                  <c16:uniqueId val="{00000005-4D18-4016-87FA-8980E273D5E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5</c:v>
                </c:pt>
                <c:pt idx="1">
                  <c:v>4</c:v>
                </c:pt>
                <c:pt idx="2">
                  <c:v>0</c:v>
                </c:pt>
              </c:numCache>
            </c:numRef>
          </c:val>
          <c:extLst>
            <c:ext xmlns:c16="http://schemas.microsoft.com/office/drawing/2014/chart" uri="{C3380CC4-5D6E-409C-BE32-E72D297353CC}">
              <c16:uniqueId val="{00000006-4D18-4016-87FA-8980E273D5E4}"/>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2">
                  <c:v>Ofering Praise</c:v>
                </c:pt>
              </c:strCache>
            </c:strRef>
          </c:cat>
          <c:val>
            <c:numRef>
              <c:f>Sheet1!$B$2:$B$4</c:f>
              <c:numCache>
                <c:formatCode>0%</c:formatCode>
                <c:ptCount val="3"/>
                <c:pt idx="2">
                  <c:v>0.35</c:v>
                </c:pt>
              </c:numCache>
            </c:numRef>
          </c:val>
          <c:extLst>
            <c:ext xmlns:c16="http://schemas.microsoft.com/office/drawing/2014/chart" uri="{C3380CC4-5D6E-409C-BE32-E72D297353CC}">
              <c16:uniqueId val="{00000000-A317-4B4B-A337-A65076900C6D}"/>
            </c:ext>
          </c:extLst>
        </c:ser>
        <c:dLbls>
          <c:showLegendKey val="0"/>
          <c:showVal val="0"/>
          <c:showCatName val="0"/>
          <c:showSerName val="0"/>
          <c:showPercent val="0"/>
          <c:showBubbleSize val="0"/>
        </c:dLbls>
        <c:gapWidth val="77"/>
        <c:overlap val="-50"/>
        <c:axId val="763494888"/>
        <c:axId val="763501448"/>
      </c:barChart>
      <c:catAx>
        <c:axId val="763494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63501448"/>
        <c:crosses val="autoZero"/>
        <c:auto val="1"/>
        <c:lblAlgn val="ctr"/>
        <c:lblOffset val="100"/>
        <c:noMultiLvlLbl val="0"/>
      </c:catAx>
      <c:valAx>
        <c:axId val="763501448"/>
        <c:scaling>
          <c:orientation val="minMax"/>
        </c:scaling>
        <c:delete val="1"/>
        <c:axPos val="b"/>
        <c:numFmt formatCode="0%" sourceLinked="1"/>
        <c:majorTickMark val="none"/>
        <c:minorTickMark val="none"/>
        <c:tickLblPos val="nextTo"/>
        <c:crossAx val="763494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24890729684668"/>
          <c:y val="3.0940360890303201E-3"/>
          <c:w val="0.75737825371123779"/>
          <c:h val="0.87387067865206536"/>
        </c:manualLayout>
      </c:layout>
      <c:barChart>
        <c:barDir val="bar"/>
        <c:grouping val="clustered"/>
        <c:varyColors val="0"/>
        <c:ser>
          <c:idx val="0"/>
          <c:order val="0"/>
          <c:tx>
            <c:strRef>
              <c:f>Sheet1!$B$1</c:f>
              <c:strCache>
                <c:ptCount val="1"/>
                <c:pt idx="0">
                  <c:v>Column2</c:v>
                </c:pt>
              </c:strCache>
            </c:strRef>
          </c:tx>
          <c:spPr>
            <a:noFill/>
            <a:ln w="31402">
              <a:solidFill>
                <a:srgbClr val="418CF1"/>
              </a:solidFill>
            </a:ln>
            <a:effectLst/>
          </c:spPr>
          <c:invertIfNegative val="0"/>
          <c:cat>
            <c:strRef>
              <c:f>Sheet1!$A$2</c:f>
              <c:strCache>
                <c:ptCount val="1"/>
                <c:pt idx="0">
                  <c:v>Total EQ</c:v>
                </c:pt>
              </c:strCache>
            </c:strRef>
          </c:cat>
          <c:val>
            <c:numRef>
              <c:f>Sheet1!$B$2</c:f>
              <c:numCache>
                <c:formatCode>General</c:formatCode>
                <c:ptCount val="1"/>
                <c:pt idx="0">
                  <c:v>135</c:v>
                </c:pt>
              </c:numCache>
            </c:numRef>
          </c:val>
          <c:extLst>
            <c:ext xmlns:c16="http://schemas.microsoft.com/office/drawing/2014/chart" uri="{C3380CC4-5D6E-409C-BE32-E72D297353CC}">
              <c16:uniqueId val="{00000000-F072-483C-B5FE-7295450DF14A}"/>
            </c:ext>
          </c:extLst>
        </c:ser>
        <c:ser>
          <c:idx val="1"/>
          <c:order val="1"/>
          <c:tx>
            <c:strRef>
              <c:f>Sheet1!$C$1</c:f>
              <c:strCache>
                <c:ptCount val="1"/>
                <c:pt idx="0">
                  <c:v>FRONTLINE</c:v>
                </c:pt>
              </c:strCache>
            </c:strRef>
          </c:tx>
          <c:spPr>
            <a:noFill/>
            <a:ln w="31358">
              <a:solidFill>
                <a:srgbClr val="418CF1"/>
              </a:solidFill>
            </a:ln>
            <a:effectLst/>
          </c:spPr>
          <c:invertIfNegative val="0"/>
          <c:cat>
            <c:strRef>
              <c:f>Sheet1!$A$2</c:f>
              <c:strCache>
                <c:ptCount val="1"/>
                <c:pt idx="0">
                  <c:v>Total EQ</c:v>
                </c:pt>
              </c:strCache>
            </c:strRef>
          </c:cat>
          <c:val>
            <c:numRef>
              <c:f>Sheet1!$C$2</c:f>
              <c:numCache>
                <c:formatCode>General</c:formatCode>
                <c:ptCount val="1"/>
                <c:pt idx="0">
                  <c:v>126</c:v>
                </c:pt>
              </c:numCache>
            </c:numRef>
          </c:val>
          <c:extLst>
            <c:ext xmlns:c16="http://schemas.microsoft.com/office/drawing/2014/chart" uri="{C3380CC4-5D6E-409C-BE32-E72D297353CC}">
              <c16:uniqueId val="{00000001-F072-483C-B5FE-7295450DF14A}"/>
            </c:ext>
          </c:extLst>
        </c:ser>
        <c:ser>
          <c:idx val="2"/>
          <c:order val="2"/>
          <c:tx>
            <c:strRef>
              <c:f>Sheet1!$D$1</c:f>
              <c:strCache>
                <c:ptCount val="1"/>
                <c:pt idx="0">
                  <c:v>DM</c:v>
                </c:pt>
              </c:strCache>
            </c:strRef>
          </c:tx>
          <c:spPr>
            <a:noFill/>
            <a:ln>
              <a:solidFill>
                <a:srgbClr val="418CF1"/>
              </a:solidFill>
            </a:ln>
          </c:spPr>
          <c:invertIfNegative val="0"/>
          <c:dPt>
            <c:idx val="0"/>
            <c:invertIfNegative val="0"/>
            <c:bubble3D val="0"/>
            <c:spPr>
              <a:noFill/>
              <a:ln w="31402">
                <a:solidFill>
                  <a:srgbClr val="418CF1"/>
                </a:solidFill>
              </a:ln>
            </c:spPr>
            <c:extLst>
              <c:ext xmlns:c16="http://schemas.microsoft.com/office/drawing/2014/chart" uri="{C3380CC4-5D6E-409C-BE32-E72D297353CC}">
                <c16:uniqueId val="{00000003-F072-483C-B5FE-7295450DF14A}"/>
              </c:ext>
            </c:extLst>
          </c:dPt>
          <c:cat>
            <c:strRef>
              <c:f>Sheet1!$A$2</c:f>
              <c:strCache>
                <c:ptCount val="1"/>
                <c:pt idx="0">
                  <c:v>Total EQ</c:v>
                </c:pt>
              </c:strCache>
            </c:strRef>
          </c:cat>
          <c:val>
            <c:numRef>
              <c:f>Sheet1!$D$2</c:f>
              <c:numCache>
                <c:formatCode>General</c:formatCode>
                <c:ptCount val="1"/>
                <c:pt idx="0">
                  <c:v>129</c:v>
                </c:pt>
              </c:numCache>
            </c:numRef>
          </c:val>
          <c:extLst>
            <c:ext xmlns:c16="http://schemas.microsoft.com/office/drawing/2014/chart" uri="{C3380CC4-5D6E-409C-BE32-E72D297353CC}">
              <c16:uniqueId val="{00000004-F072-483C-B5FE-7295450DF14A}"/>
            </c:ext>
          </c:extLst>
        </c:ser>
        <c:ser>
          <c:idx val="3"/>
          <c:order val="3"/>
          <c:tx>
            <c:strRef>
              <c:f>Sheet1!$E$1</c:f>
              <c:strCache>
                <c:ptCount val="1"/>
                <c:pt idx="0">
                  <c:v>EXECU</c:v>
                </c:pt>
              </c:strCache>
            </c:strRef>
          </c:tx>
          <c:spPr>
            <a:ln>
              <a:solidFill>
                <a:srgbClr val="418CF1"/>
              </a:solidFill>
            </a:ln>
          </c:spPr>
          <c:invertIfNegative val="0"/>
          <c:dPt>
            <c:idx val="0"/>
            <c:invertIfNegative val="0"/>
            <c:bubble3D val="0"/>
            <c:spPr>
              <a:noFill/>
              <a:ln w="31510">
                <a:solidFill>
                  <a:srgbClr val="418CF1"/>
                </a:solidFill>
              </a:ln>
            </c:spPr>
            <c:extLst>
              <c:ext xmlns:c16="http://schemas.microsoft.com/office/drawing/2014/chart" uri="{C3380CC4-5D6E-409C-BE32-E72D297353CC}">
                <c16:uniqueId val="{00000006-F072-483C-B5FE-7295450DF14A}"/>
              </c:ext>
            </c:extLst>
          </c:dPt>
          <c:cat>
            <c:strRef>
              <c:f>Sheet1!$A$2</c:f>
              <c:strCache>
                <c:ptCount val="1"/>
                <c:pt idx="0">
                  <c:v>Total EQ</c:v>
                </c:pt>
              </c:strCache>
            </c:strRef>
          </c:cat>
          <c:val>
            <c:numRef>
              <c:f>Sheet1!$E$2</c:f>
              <c:numCache>
                <c:formatCode>0</c:formatCode>
                <c:ptCount val="1"/>
                <c:pt idx="0">
                  <c:v>124</c:v>
                </c:pt>
              </c:numCache>
            </c:numRef>
          </c:val>
          <c:extLst>
            <c:ext xmlns:c16="http://schemas.microsoft.com/office/drawing/2014/chart" uri="{C3380CC4-5D6E-409C-BE32-E72D297353CC}">
              <c16:uniqueId val="{00000007-F072-483C-B5FE-7295450DF14A}"/>
            </c:ext>
          </c:extLst>
        </c:ser>
        <c:ser>
          <c:idx val="4"/>
          <c:order val="4"/>
          <c:tx>
            <c:strRef>
              <c:f>Sheet1!$F$1</c:f>
              <c:strCache>
                <c:ptCount val="1"/>
                <c:pt idx="0">
                  <c:v>Series 2</c:v>
                </c:pt>
              </c:strCache>
            </c:strRef>
          </c:tx>
          <c:invertIfNegative val="0"/>
          <c:dPt>
            <c:idx val="0"/>
            <c:invertIfNegative val="0"/>
            <c:bubble3D val="0"/>
            <c:spPr>
              <a:solidFill>
                <a:srgbClr val="FFC000"/>
              </a:solidFill>
              <a:ln>
                <a:noFill/>
              </a:ln>
            </c:spPr>
            <c:extLst>
              <c:ext xmlns:c16="http://schemas.microsoft.com/office/drawing/2014/chart" uri="{C3380CC4-5D6E-409C-BE32-E72D297353CC}">
                <c16:uniqueId val="{00000009-F072-483C-B5FE-7295450DF14A}"/>
              </c:ext>
            </c:extLst>
          </c:dPt>
          <c:cat>
            <c:strRef>
              <c:f>Sheet1!$A$2</c:f>
              <c:strCache>
                <c:ptCount val="1"/>
                <c:pt idx="0">
                  <c:v>Total EQ</c:v>
                </c:pt>
              </c:strCache>
            </c:strRef>
          </c:cat>
          <c:val>
            <c:numRef>
              <c:f>Sheet1!$F$2</c:f>
              <c:numCache>
                <c:formatCode>General</c:formatCode>
                <c:ptCount val="1"/>
                <c:pt idx="0">
                  <c:v>123</c:v>
                </c:pt>
              </c:numCache>
            </c:numRef>
          </c:val>
          <c:extLst>
            <c:ext xmlns:c16="http://schemas.microsoft.com/office/drawing/2014/chart" uri="{C3380CC4-5D6E-409C-BE32-E72D297353CC}">
              <c16:uniqueId val="{0000000A-F072-483C-B5FE-7295450DF14A}"/>
            </c:ext>
          </c:extLst>
        </c:ser>
        <c:dLbls>
          <c:showLegendKey val="0"/>
          <c:showVal val="0"/>
          <c:showCatName val="0"/>
          <c:showSerName val="0"/>
          <c:showPercent val="0"/>
          <c:showBubbleSize val="0"/>
        </c:dLbls>
        <c:gapWidth val="95"/>
        <c:overlap val="-15"/>
        <c:axId val="246694696"/>
        <c:axId val="1"/>
      </c:barChart>
      <c:catAx>
        <c:axId val="246694696"/>
        <c:scaling>
          <c:orientation val="minMax"/>
        </c:scaling>
        <c:delete val="0"/>
        <c:axPos val="l"/>
        <c:numFmt formatCode="General" sourceLinked="1"/>
        <c:majorTickMark val="none"/>
        <c:minorTickMark val="none"/>
        <c:tickLblPos val="nextTo"/>
        <c:spPr>
          <a:solidFill>
            <a:srgbClr val="014C8D"/>
          </a:solidFill>
          <a:ln w="9408" cap="flat" cmpd="sng" algn="ctr">
            <a:solidFill>
              <a:schemeClr val="tx1">
                <a:lumMod val="15000"/>
                <a:lumOff val="85000"/>
              </a:schemeClr>
            </a:solidFill>
            <a:round/>
          </a:ln>
          <a:effectLst/>
        </c:spPr>
        <c:txPr>
          <a:bodyPr rot="0" vert="horz"/>
          <a:lstStyle/>
          <a:p>
            <a:pPr>
              <a:defRPr sz="999" b="0" i="0" u="none" strike="noStrike" baseline="0">
                <a:solidFill>
                  <a:srgbClr val="014C8D"/>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40"/>
          <c:min val="68"/>
        </c:scaling>
        <c:delete val="0"/>
        <c:axPos val="b"/>
        <c:numFmt formatCode="General" sourceLinked="1"/>
        <c:majorTickMark val="none"/>
        <c:minorTickMark val="none"/>
        <c:tickLblPos val="nextTo"/>
        <c:spPr>
          <a:ln w="6279">
            <a:noFill/>
          </a:ln>
        </c:spPr>
        <c:txPr>
          <a:bodyPr rot="0" vert="horz"/>
          <a:lstStyle/>
          <a:p>
            <a:pPr>
              <a:defRPr sz="999" b="0" i="0" u="none" strike="noStrike" baseline="0">
                <a:solidFill>
                  <a:srgbClr val="014C8D"/>
                </a:solidFill>
                <a:latin typeface="Calibri"/>
                <a:ea typeface="Calibri"/>
                <a:cs typeface="Calibri"/>
              </a:defRPr>
            </a:pPr>
            <a:endParaRPr lang="en-US"/>
          </a:p>
        </c:txPr>
        <c:crossAx val="246694696"/>
        <c:crosses val="autoZero"/>
        <c:crossBetween val="between"/>
        <c:majorUnit val="3"/>
      </c:valAx>
      <c:spPr>
        <a:noFill/>
        <a:ln w="25380">
          <a:noFill/>
        </a:ln>
      </c:spPr>
    </c:plotArea>
    <c:plotVisOnly val="1"/>
    <c:dispBlanksAs val="gap"/>
    <c:showDLblsOverMax val="0"/>
  </c:chart>
  <c:spPr>
    <a:noFill/>
    <a:ln w="31402">
      <a:noFill/>
    </a:ln>
    <a:effectLst/>
  </c:spPr>
  <c:txPr>
    <a:bodyPr/>
    <a:lstStyle/>
    <a:p>
      <a:pPr>
        <a:defRPr sz="999" b="0" i="0" u="none" strike="noStrike" baseline="0">
          <a:solidFill>
            <a:srgbClr val="FFFFFF"/>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262781097877161"/>
          <c:y val="0"/>
          <c:w val="0.75737825371123779"/>
          <c:h val="0.87387067865206536"/>
        </c:manualLayout>
      </c:layout>
      <c:barChart>
        <c:barDir val="bar"/>
        <c:grouping val="clustered"/>
        <c:varyColors val="0"/>
        <c:ser>
          <c:idx val="0"/>
          <c:order val="0"/>
          <c:tx>
            <c:strRef>
              <c:f>Sheet1!$B$1</c:f>
              <c:strCache>
                <c:ptCount val="1"/>
                <c:pt idx="0">
                  <c:v>Series 1</c:v>
                </c:pt>
              </c:strCache>
            </c:strRef>
          </c:tx>
          <c:spPr>
            <a:solidFill>
              <a:srgbClr val="418CF1"/>
            </a:solidFill>
            <a:ln>
              <a:noFill/>
            </a:ln>
            <a:effectLst/>
          </c:spPr>
          <c:invertIfNegative val="0"/>
          <c:dPt>
            <c:idx val="0"/>
            <c:invertIfNegative val="0"/>
            <c:bubble3D val="0"/>
            <c:spPr>
              <a:solidFill>
                <a:srgbClr val="418CF1"/>
              </a:solidFill>
              <a:ln>
                <a:noFill/>
              </a:ln>
              <a:effectLst/>
              <a:sp3d/>
            </c:spPr>
            <c:extLst>
              <c:ext xmlns:c16="http://schemas.microsoft.com/office/drawing/2014/chart" uri="{C3380CC4-5D6E-409C-BE32-E72D297353CC}">
                <c16:uniqueId val="{00000000-F474-4699-98F2-FC96C44959BA}"/>
              </c:ext>
            </c:extLst>
          </c:dPt>
          <c:dPt>
            <c:idx val="1"/>
            <c:invertIfNegative val="0"/>
            <c:bubble3D val="0"/>
            <c:spPr>
              <a:solidFill>
                <a:srgbClr val="418CF1"/>
              </a:solidFill>
              <a:ln>
                <a:noFill/>
              </a:ln>
              <a:effectLst/>
              <a:sp3d/>
            </c:spPr>
            <c:extLst>
              <c:ext xmlns:c16="http://schemas.microsoft.com/office/drawing/2014/chart" uri="{C3380CC4-5D6E-409C-BE32-E72D297353CC}">
                <c16:uniqueId val="{00000001-F474-4699-98F2-FC96C44959BA}"/>
              </c:ext>
            </c:extLst>
          </c:dPt>
          <c:dPt>
            <c:idx val="2"/>
            <c:invertIfNegative val="0"/>
            <c:bubble3D val="0"/>
            <c:spPr>
              <a:solidFill>
                <a:srgbClr val="418CF1"/>
              </a:solidFill>
              <a:ln>
                <a:noFill/>
                <a:prstDash val="dash"/>
              </a:ln>
              <a:effectLst/>
              <a:sp3d/>
            </c:spPr>
            <c:extLst>
              <c:ext xmlns:c16="http://schemas.microsoft.com/office/drawing/2014/chart" uri="{C3380CC4-5D6E-409C-BE32-E72D297353CC}">
                <c16:uniqueId val="{00000002-F474-4699-98F2-FC96C44959BA}"/>
              </c:ext>
            </c:extLst>
          </c:dPt>
          <c:dPt>
            <c:idx val="3"/>
            <c:invertIfNegative val="0"/>
            <c:bubble3D val="0"/>
            <c:spPr>
              <a:solidFill>
                <a:srgbClr val="FF0000"/>
              </a:solidFill>
              <a:ln>
                <a:noFill/>
              </a:ln>
              <a:effectLst/>
              <a:sp3d/>
            </c:spPr>
            <c:extLst>
              <c:ext xmlns:c16="http://schemas.microsoft.com/office/drawing/2014/chart" uri="{C3380CC4-5D6E-409C-BE32-E72D297353CC}">
                <c16:uniqueId val="{00000003-F474-4699-98F2-FC96C44959BA}"/>
              </c:ext>
            </c:extLst>
          </c:dPt>
          <c:dPt>
            <c:idx val="4"/>
            <c:invertIfNegative val="0"/>
            <c:bubble3D val="0"/>
            <c:spPr>
              <a:solidFill>
                <a:srgbClr val="418CF1"/>
              </a:solidFill>
              <a:ln>
                <a:noFill/>
              </a:ln>
              <a:effectLst/>
              <a:sp3d/>
            </c:spPr>
            <c:extLst>
              <c:ext xmlns:c16="http://schemas.microsoft.com/office/drawing/2014/chart" uri="{C3380CC4-5D6E-409C-BE32-E72D297353CC}">
                <c16:uniqueId val="{00000004-F474-4699-98F2-FC96C44959BA}"/>
              </c:ext>
            </c:extLst>
          </c:dPt>
          <c:dPt>
            <c:idx val="5"/>
            <c:invertIfNegative val="0"/>
            <c:bubble3D val="0"/>
            <c:spPr>
              <a:solidFill>
                <a:srgbClr val="418CF1"/>
              </a:solidFill>
              <a:ln>
                <a:noFill/>
              </a:ln>
              <a:effectLst/>
              <a:sp3d/>
            </c:spPr>
            <c:extLst>
              <c:ext xmlns:c16="http://schemas.microsoft.com/office/drawing/2014/chart" uri="{C3380CC4-5D6E-409C-BE32-E72D297353CC}">
                <c16:uniqueId val="{00000005-F474-4699-98F2-FC96C44959BA}"/>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1">
                  <c:v>Self-Regard</c:v>
                </c:pt>
                <c:pt idx="2">
                  <c:v>Self-Actualization</c:v>
                </c:pt>
              </c:strCache>
            </c:strRef>
          </c:cat>
          <c:val>
            <c:numRef>
              <c:f>Sheet1!$B$2:$B$5</c:f>
              <c:numCache>
                <c:formatCode>0</c:formatCode>
                <c:ptCount val="4"/>
                <c:pt idx="1">
                  <c:v>12</c:v>
                </c:pt>
                <c:pt idx="2">
                  <c:v>13</c:v>
                </c:pt>
              </c:numCache>
            </c:numRef>
          </c:val>
          <c:extLst>
            <c:ext xmlns:c16="http://schemas.microsoft.com/office/drawing/2014/chart" uri="{C3380CC4-5D6E-409C-BE32-E72D297353CC}">
              <c16:uniqueId val="{00000006-F474-4699-98F2-FC96C44959BA}"/>
            </c:ext>
          </c:extLst>
        </c:ser>
        <c:ser>
          <c:idx val="1"/>
          <c:order val="1"/>
          <c:tx>
            <c:strRef>
              <c:f>Sheet1!$C$1</c:f>
              <c:strCache>
                <c:ptCount val="1"/>
                <c:pt idx="0">
                  <c:v>Series 2</c:v>
                </c:pt>
              </c:strCache>
            </c:strRef>
          </c:tx>
          <c:spPr>
            <a:solidFill>
              <a:srgbClr val="007A37"/>
            </a:solidFill>
            <a:ln>
              <a:noFill/>
            </a:ln>
            <a:effectLst/>
          </c:spPr>
          <c:invertIfNegative val="0"/>
          <c:dLbls>
            <c:numFmt formatCode="#,##0" sourceLinked="0"/>
            <c:spPr>
              <a:noFill/>
              <a:ln>
                <a:noFill/>
              </a:ln>
              <a:effectLst/>
            </c:spPr>
            <c:txPr>
              <a:bodyPr rot="0" vert="horz"/>
              <a:lstStyle/>
              <a:p>
                <a:pPr>
                  <a:defRPr>
                    <a:solidFill>
                      <a:schemeClr val="bg1">
                        <a:alpha val="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1">
                  <c:v>Self-Regard</c:v>
                </c:pt>
                <c:pt idx="2">
                  <c:v>Self-Actualization</c:v>
                </c:pt>
              </c:strCache>
            </c:strRef>
          </c:cat>
          <c:val>
            <c:numRef>
              <c:f>Sheet1!$C$2:$C$5</c:f>
              <c:numCache>
                <c:formatCode>General</c:formatCode>
                <c:ptCount val="4"/>
                <c:pt idx="1">
                  <c:v>0</c:v>
                </c:pt>
                <c:pt idx="2">
                  <c:v>0</c:v>
                </c:pt>
                <c:pt idx="3">
                  <c:v>0</c:v>
                </c:pt>
              </c:numCache>
            </c:numRef>
          </c:val>
          <c:extLst>
            <c:ext xmlns:c16="http://schemas.microsoft.com/office/drawing/2014/chart" uri="{C3380CC4-5D6E-409C-BE32-E72D297353CC}">
              <c16:uniqueId val="{00000007-F474-4699-98F2-FC96C44959BA}"/>
            </c:ext>
          </c:extLst>
        </c:ser>
        <c:dLbls>
          <c:showLegendKey val="0"/>
          <c:showVal val="0"/>
          <c:showCatName val="0"/>
          <c:showSerName val="0"/>
          <c:showPercent val="0"/>
          <c:showBubbleSize val="0"/>
        </c:dLbls>
        <c:gapWidth val="119"/>
        <c:overlap val="100"/>
        <c:axId val="171926544"/>
        <c:axId val="1"/>
      </c:barChart>
      <c:catAx>
        <c:axId val="171926544"/>
        <c:scaling>
          <c:orientation val="minMax"/>
        </c:scaling>
        <c:delete val="0"/>
        <c:axPos val="l"/>
        <c:numFmt formatCode="General" sourceLinked="1"/>
        <c:majorTickMark val="none"/>
        <c:minorTickMark val="none"/>
        <c:tickLblPos val="nextTo"/>
        <c:spPr>
          <a:noFill/>
          <a:ln w="9508" cap="flat" cmpd="sng" algn="ctr">
            <a:solidFill>
              <a:schemeClr val="tx1">
                <a:lumMod val="15000"/>
                <a:lumOff val="85000"/>
              </a:schemeClr>
            </a:solidFill>
            <a:round/>
          </a:ln>
          <a:effectLst/>
        </c:spPr>
        <c:txPr>
          <a:bodyPr rot="-60000000" vert="horz"/>
          <a:lstStyle/>
          <a:p>
            <a:pPr>
              <a:defRPr sz="1200">
                <a:effectLst/>
              </a:defRPr>
            </a:pPr>
            <a:endParaRPr lang="en-US"/>
          </a:p>
        </c:txPr>
        <c:crossAx val="1"/>
        <c:crosses val="autoZero"/>
        <c:auto val="1"/>
        <c:lblAlgn val="ctr"/>
        <c:lblOffset val="100"/>
        <c:noMultiLvlLbl val="0"/>
      </c:catAx>
      <c:valAx>
        <c:axId val="1"/>
        <c:scaling>
          <c:orientation val="minMax"/>
          <c:max val="30"/>
          <c:min val="-10"/>
        </c:scaling>
        <c:delete val="0"/>
        <c:axPos val="b"/>
        <c:numFmt formatCode="0" sourceLinked="1"/>
        <c:majorTickMark val="none"/>
        <c:minorTickMark val="none"/>
        <c:tickLblPos val="nextTo"/>
        <c:spPr>
          <a:noFill/>
          <a:ln>
            <a:noFill/>
          </a:ln>
          <a:effectLst/>
        </c:spPr>
        <c:txPr>
          <a:bodyPr rot="-60000000" vert="horz"/>
          <a:lstStyle/>
          <a:p>
            <a:pPr>
              <a:defRPr>
                <a:solidFill>
                  <a:schemeClr val="bg1">
                    <a:alpha val="0"/>
                  </a:schemeClr>
                </a:solidFill>
              </a:defRPr>
            </a:pPr>
            <a:endParaRPr lang="en-US"/>
          </a:p>
        </c:txPr>
        <c:crossAx val="171926544"/>
        <c:crosses val="autoZero"/>
        <c:crossBetween val="between"/>
      </c:valAx>
      <c:spPr>
        <a:noFill/>
        <a:ln w="25356">
          <a:noFill/>
        </a:ln>
      </c:spPr>
    </c:plotArea>
    <c:plotVisOnly val="1"/>
    <c:dispBlanksAs val="gap"/>
    <c:showDLblsOverMax val="0"/>
  </c:chart>
  <c:spPr>
    <a:noFill/>
    <a:ln>
      <a:noFill/>
    </a:ln>
    <a:effectLst/>
  </c:spPr>
  <c:txPr>
    <a:bodyPr/>
    <a:lstStyle/>
    <a:p>
      <a:pPr>
        <a:defRPr sz="1400">
          <a:solidFill>
            <a:schemeClr val="bg1"/>
          </a:solidFill>
          <a:effectLst>
            <a:outerShdw blurRad="38100" dist="38100" dir="2700000" algn="tl">
              <a:srgbClr val="000000">
                <a:alpha val="43137"/>
              </a:srgbClr>
            </a:outerShdw>
          </a:effectLst>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262781097877161"/>
          <c:y val="0"/>
          <c:w val="0.75737825371123779"/>
          <c:h val="0.87387067865206536"/>
        </c:manualLayout>
      </c:layout>
      <c:barChart>
        <c:barDir val="bar"/>
        <c:grouping val="clustered"/>
        <c:varyColors val="0"/>
        <c:ser>
          <c:idx val="0"/>
          <c:order val="0"/>
          <c:tx>
            <c:strRef>
              <c:f>Sheet1!$B$1</c:f>
              <c:strCache>
                <c:ptCount val="1"/>
                <c:pt idx="0">
                  <c:v>Series 1</c:v>
                </c:pt>
              </c:strCache>
            </c:strRef>
          </c:tx>
          <c:spPr>
            <a:solidFill>
              <a:srgbClr val="418CF1"/>
            </a:solidFill>
            <a:ln>
              <a:noFill/>
            </a:ln>
            <a:effectLst/>
          </c:spPr>
          <c:invertIfNegative val="0"/>
          <c:dPt>
            <c:idx val="0"/>
            <c:invertIfNegative val="0"/>
            <c:bubble3D val="0"/>
            <c:spPr>
              <a:solidFill>
                <a:srgbClr val="418CF1"/>
              </a:solidFill>
              <a:ln>
                <a:noFill/>
              </a:ln>
              <a:effectLst/>
              <a:sp3d/>
            </c:spPr>
            <c:extLst>
              <c:ext xmlns:c16="http://schemas.microsoft.com/office/drawing/2014/chart" uri="{C3380CC4-5D6E-409C-BE32-E72D297353CC}">
                <c16:uniqueId val="{00000001-E1B2-45C5-A10C-41DDB9070C97}"/>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3-E1B2-45C5-A10C-41DDB9070C97}"/>
              </c:ext>
            </c:extLst>
          </c:dPt>
          <c:dPt>
            <c:idx val="2"/>
            <c:invertIfNegative val="0"/>
            <c:bubble3D val="0"/>
            <c:spPr>
              <a:solidFill>
                <a:srgbClr val="418CF1"/>
              </a:solidFill>
              <a:ln>
                <a:noFill/>
              </a:ln>
              <a:effectLst/>
              <a:sp3d/>
            </c:spPr>
            <c:extLst>
              <c:ext xmlns:c16="http://schemas.microsoft.com/office/drawing/2014/chart" uri="{C3380CC4-5D6E-409C-BE32-E72D297353CC}">
                <c16:uniqueId val="{00000005-E1B2-45C5-A10C-41DDB9070C97}"/>
              </c:ext>
            </c:extLst>
          </c:dPt>
          <c:dPt>
            <c:idx val="3"/>
            <c:invertIfNegative val="0"/>
            <c:bubble3D val="0"/>
            <c:spPr>
              <a:solidFill>
                <a:srgbClr val="418CF1"/>
              </a:solidFill>
              <a:ln>
                <a:noFill/>
              </a:ln>
              <a:effectLst/>
              <a:sp3d/>
            </c:spPr>
            <c:extLst>
              <c:ext xmlns:c16="http://schemas.microsoft.com/office/drawing/2014/chart" uri="{C3380CC4-5D6E-409C-BE32-E72D297353CC}">
                <c16:uniqueId val="{00000007-E1B2-45C5-A10C-41DDB9070C97}"/>
              </c:ext>
            </c:extLst>
          </c:dPt>
          <c:dPt>
            <c:idx val="4"/>
            <c:invertIfNegative val="0"/>
            <c:bubble3D val="0"/>
            <c:spPr>
              <a:solidFill>
                <a:srgbClr val="418CF1"/>
              </a:solidFill>
              <a:ln>
                <a:noFill/>
              </a:ln>
              <a:effectLst/>
              <a:sp3d/>
            </c:spPr>
            <c:extLst>
              <c:ext xmlns:c16="http://schemas.microsoft.com/office/drawing/2014/chart" uri="{C3380CC4-5D6E-409C-BE32-E72D297353CC}">
                <c16:uniqueId val="{00000009-E1B2-45C5-A10C-41DDB9070C97}"/>
              </c:ext>
            </c:extLst>
          </c:dPt>
          <c:dPt>
            <c:idx val="5"/>
            <c:invertIfNegative val="0"/>
            <c:bubble3D val="0"/>
            <c:spPr>
              <a:solidFill>
                <a:srgbClr val="418CF1"/>
              </a:solidFill>
              <a:ln>
                <a:noFill/>
              </a:ln>
              <a:effectLst/>
              <a:sp3d/>
            </c:spPr>
            <c:extLst>
              <c:ext xmlns:c16="http://schemas.microsoft.com/office/drawing/2014/chart" uri="{C3380CC4-5D6E-409C-BE32-E72D297353CC}">
                <c16:uniqueId val="{0000000B-E1B2-45C5-A10C-41DDB9070C97}"/>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2">
                  <c:v>Assertiveness</c:v>
                </c:pt>
                <c:pt idx="3">
                  <c:v>Independance</c:v>
                </c:pt>
              </c:strCache>
            </c:strRef>
          </c:cat>
          <c:val>
            <c:numRef>
              <c:f>Sheet1!$B$2:$B$5</c:f>
              <c:numCache>
                <c:formatCode>0</c:formatCode>
                <c:ptCount val="4"/>
                <c:pt idx="2">
                  <c:v>11</c:v>
                </c:pt>
                <c:pt idx="3">
                  <c:v>15</c:v>
                </c:pt>
              </c:numCache>
            </c:numRef>
          </c:val>
          <c:extLst>
            <c:ext xmlns:c16="http://schemas.microsoft.com/office/drawing/2014/chart" uri="{C3380CC4-5D6E-409C-BE32-E72D297353CC}">
              <c16:uniqueId val="{0000000C-E1B2-45C5-A10C-41DDB9070C97}"/>
            </c:ext>
          </c:extLst>
        </c:ser>
        <c:ser>
          <c:idx val="1"/>
          <c:order val="1"/>
          <c:tx>
            <c:strRef>
              <c:f>Sheet1!$C$1</c:f>
              <c:strCache>
                <c:ptCount val="1"/>
                <c:pt idx="0">
                  <c:v>Series 2</c:v>
                </c:pt>
              </c:strCache>
            </c:strRef>
          </c:tx>
          <c:spPr>
            <a:solidFill>
              <a:srgbClr val="007A37"/>
            </a:solidFill>
            <a:ln>
              <a:noFill/>
            </a:ln>
            <a:effectLst/>
          </c:spPr>
          <c:invertIfNegative val="0"/>
          <c:cat>
            <c:strRef>
              <c:f>Sheet1!$A$2:$A$5</c:f>
              <c:strCache>
                <c:ptCount val="4"/>
                <c:pt idx="2">
                  <c:v>Assertiveness</c:v>
                </c:pt>
                <c:pt idx="3">
                  <c:v>Independance</c:v>
                </c:pt>
              </c:strCache>
            </c:strRef>
          </c:cat>
          <c:val>
            <c:numRef>
              <c:f>Sheet1!$C$2:$C$5</c:f>
              <c:numCache>
                <c:formatCode>General</c:formatCode>
                <c:ptCount val="4"/>
                <c:pt idx="1">
                  <c:v>0</c:v>
                </c:pt>
                <c:pt idx="2">
                  <c:v>0</c:v>
                </c:pt>
                <c:pt idx="3">
                  <c:v>0</c:v>
                </c:pt>
              </c:numCache>
            </c:numRef>
          </c:val>
          <c:extLst>
            <c:ext xmlns:c16="http://schemas.microsoft.com/office/drawing/2014/chart" uri="{C3380CC4-5D6E-409C-BE32-E72D297353CC}">
              <c16:uniqueId val="{0000000D-E1B2-45C5-A10C-41DDB9070C97}"/>
            </c:ext>
          </c:extLst>
        </c:ser>
        <c:dLbls>
          <c:showLegendKey val="0"/>
          <c:showVal val="0"/>
          <c:showCatName val="0"/>
          <c:showSerName val="0"/>
          <c:showPercent val="0"/>
          <c:showBubbleSize val="0"/>
        </c:dLbls>
        <c:gapWidth val="119"/>
        <c:overlap val="100"/>
        <c:axId val="171926544"/>
        <c:axId val="1"/>
      </c:barChart>
      <c:catAx>
        <c:axId val="171926544"/>
        <c:scaling>
          <c:orientation val="minMax"/>
        </c:scaling>
        <c:delete val="0"/>
        <c:axPos val="l"/>
        <c:numFmt formatCode="General" sourceLinked="1"/>
        <c:majorTickMark val="none"/>
        <c:minorTickMark val="none"/>
        <c:tickLblPos val="nextTo"/>
        <c:spPr>
          <a:noFill/>
          <a:ln w="9508"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max val="30"/>
          <c:min val="-10"/>
        </c:scaling>
        <c:delete val="0"/>
        <c:axPos val="b"/>
        <c:numFmt formatCode="0" sourceLinked="1"/>
        <c:majorTickMark val="none"/>
        <c:minorTickMark val="none"/>
        <c:tickLblPos val="nextTo"/>
        <c:spPr>
          <a:noFill/>
          <a:ln>
            <a:noFill/>
          </a:ln>
          <a:effectLst/>
        </c:spPr>
        <c:txPr>
          <a:bodyPr rot="-60000000" vert="horz"/>
          <a:lstStyle/>
          <a:p>
            <a:pPr>
              <a:defRPr>
                <a:solidFill>
                  <a:srgbClr val="223D8A"/>
                </a:solidFill>
              </a:defRPr>
            </a:pPr>
            <a:endParaRPr lang="en-US"/>
          </a:p>
        </c:txPr>
        <c:crossAx val="171926544"/>
        <c:crosses val="autoZero"/>
        <c:crossBetween val="between"/>
      </c:valAx>
      <c:spPr>
        <a:noFill/>
        <a:ln w="25356">
          <a:noFill/>
        </a:ln>
      </c:spPr>
    </c:plotArea>
    <c:plotVisOnly val="1"/>
    <c:dispBlanksAs val="gap"/>
    <c:showDLblsOverMax val="0"/>
  </c:chart>
  <c:spPr>
    <a:noFill/>
    <a:ln>
      <a:noFill/>
    </a:ln>
    <a:effectLst/>
  </c:spPr>
  <c:txPr>
    <a:bodyPr/>
    <a:lstStyle/>
    <a:p>
      <a:pPr>
        <a:defRPr sz="1200">
          <a:solidFill>
            <a:schemeClr val="bg1"/>
          </a:solidFill>
          <a:effectLst/>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262781097877161"/>
          <c:y val="0"/>
          <c:w val="0.75737825371123779"/>
          <c:h val="0.87387067865206536"/>
        </c:manualLayout>
      </c:layout>
      <c:barChart>
        <c:barDir val="bar"/>
        <c:grouping val="clustered"/>
        <c:varyColors val="0"/>
        <c:ser>
          <c:idx val="0"/>
          <c:order val="0"/>
          <c:tx>
            <c:strRef>
              <c:f>Sheet1!$B$1</c:f>
              <c:strCache>
                <c:ptCount val="1"/>
                <c:pt idx="0">
                  <c:v>Series 1</c:v>
                </c:pt>
              </c:strCache>
            </c:strRef>
          </c:tx>
          <c:spPr>
            <a:solidFill>
              <a:srgbClr val="418CF1"/>
            </a:solidFill>
            <a:ln>
              <a:noFill/>
            </a:ln>
            <a:effectLst/>
          </c:spPr>
          <c:invertIfNegative val="0"/>
          <c:dPt>
            <c:idx val="0"/>
            <c:invertIfNegative val="0"/>
            <c:bubble3D val="0"/>
            <c:spPr>
              <a:solidFill>
                <a:srgbClr val="418CF1"/>
              </a:solidFill>
              <a:ln>
                <a:noFill/>
              </a:ln>
              <a:effectLst/>
              <a:sp3d/>
            </c:spPr>
            <c:extLst>
              <c:ext xmlns:c16="http://schemas.microsoft.com/office/drawing/2014/chart" uri="{C3380CC4-5D6E-409C-BE32-E72D297353CC}">
                <c16:uniqueId val="{00000001-A9B2-4362-A536-576665333425}"/>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3-A9B2-4362-A536-576665333425}"/>
              </c:ext>
            </c:extLst>
          </c:dPt>
          <c:dPt>
            <c:idx val="2"/>
            <c:invertIfNegative val="0"/>
            <c:bubble3D val="0"/>
            <c:spPr>
              <a:solidFill>
                <a:srgbClr val="FF0000"/>
              </a:solidFill>
              <a:ln>
                <a:noFill/>
              </a:ln>
              <a:effectLst/>
              <a:sp3d/>
            </c:spPr>
            <c:extLst>
              <c:ext xmlns:c16="http://schemas.microsoft.com/office/drawing/2014/chart" uri="{C3380CC4-5D6E-409C-BE32-E72D297353CC}">
                <c16:uniqueId val="{00000005-A9B2-4362-A536-576665333425}"/>
              </c:ext>
            </c:extLst>
          </c:dPt>
          <c:dPt>
            <c:idx val="3"/>
            <c:invertIfNegative val="0"/>
            <c:bubble3D val="0"/>
            <c:spPr>
              <a:solidFill>
                <a:srgbClr val="418CF1"/>
              </a:solidFill>
              <a:ln>
                <a:noFill/>
              </a:ln>
              <a:effectLst/>
              <a:sp3d/>
            </c:spPr>
            <c:extLst>
              <c:ext xmlns:c16="http://schemas.microsoft.com/office/drawing/2014/chart" uri="{C3380CC4-5D6E-409C-BE32-E72D297353CC}">
                <c16:uniqueId val="{00000007-A9B2-4362-A536-576665333425}"/>
              </c:ext>
            </c:extLst>
          </c:dPt>
          <c:dPt>
            <c:idx val="4"/>
            <c:invertIfNegative val="0"/>
            <c:bubble3D val="0"/>
            <c:spPr>
              <a:solidFill>
                <a:srgbClr val="418CF1"/>
              </a:solidFill>
              <a:ln>
                <a:noFill/>
              </a:ln>
              <a:effectLst/>
              <a:sp3d/>
            </c:spPr>
            <c:extLst>
              <c:ext xmlns:c16="http://schemas.microsoft.com/office/drawing/2014/chart" uri="{C3380CC4-5D6E-409C-BE32-E72D297353CC}">
                <c16:uniqueId val="{00000009-A9B2-4362-A536-576665333425}"/>
              </c:ext>
            </c:extLst>
          </c:dPt>
          <c:dPt>
            <c:idx val="5"/>
            <c:invertIfNegative val="0"/>
            <c:bubble3D val="0"/>
            <c:spPr>
              <a:solidFill>
                <a:srgbClr val="418CF1"/>
              </a:solidFill>
              <a:ln>
                <a:noFill/>
              </a:ln>
              <a:effectLst/>
              <a:sp3d/>
            </c:spPr>
            <c:extLst>
              <c:ext xmlns:c16="http://schemas.microsoft.com/office/drawing/2014/chart" uri="{C3380CC4-5D6E-409C-BE32-E72D297353CC}">
                <c16:uniqueId val="{0000000B-A9B2-4362-A536-576665333425}"/>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3">
                  <c:v>5</c:v>
                </c:pt>
              </c:numCache>
            </c:numRef>
          </c:val>
          <c:extLst>
            <c:ext xmlns:c16="http://schemas.microsoft.com/office/drawing/2014/chart" uri="{C3380CC4-5D6E-409C-BE32-E72D297353CC}">
              <c16:uniqueId val="{0000000C-A9B2-4362-A536-576665333425}"/>
            </c:ext>
          </c:extLst>
        </c:ser>
        <c:ser>
          <c:idx val="1"/>
          <c:order val="1"/>
          <c:tx>
            <c:strRef>
              <c:f>Sheet1!$C$1</c:f>
              <c:strCache>
                <c:ptCount val="1"/>
                <c:pt idx="0">
                  <c:v>Series 2</c:v>
                </c:pt>
              </c:strCache>
            </c:strRef>
          </c:tx>
          <c:spPr>
            <a:solidFill>
              <a:srgbClr val="007A37"/>
            </a:solidFill>
            <a:ln>
              <a:noFill/>
            </a:ln>
            <a:effectLst/>
          </c:spPr>
          <c:invertIfNegative val="0"/>
          <c:dLbls>
            <c:delete val="1"/>
          </c:dLbls>
          <c:cat>
            <c:numRef>
              <c:f>Sheet1!$A$2:$A$5</c:f>
              <c:numCache>
                <c:formatCode>General</c:formatCode>
                <c:ptCount val="4"/>
              </c:numCache>
            </c:numRef>
          </c:cat>
          <c:val>
            <c:numRef>
              <c:f>Sheet1!$C$2:$C$5</c:f>
              <c:numCache>
                <c:formatCode>General</c:formatCode>
                <c:ptCount val="4"/>
                <c:pt idx="1">
                  <c:v>0</c:v>
                </c:pt>
                <c:pt idx="2">
                  <c:v>0</c:v>
                </c:pt>
                <c:pt idx="3">
                  <c:v>0</c:v>
                </c:pt>
              </c:numCache>
            </c:numRef>
          </c:val>
          <c:extLst>
            <c:ext xmlns:c16="http://schemas.microsoft.com/office/drawing/2014/chart" uri="{C3380CC4-5D6E-409C-BE32-E72D297353CC}">
              <c16:uniqueId val="{0000000D-A9B2-4362-A536-576665333425}"/>
            </c:ext>
          </c:extLst>
        </c:ser>
        <c:dLbls>
          <c:dLblPos val="outEnd"/>
          <c:showLegendKey val="0"/>
          <c:showVal val="1"/>
          <c:showCatName val="0"/>
          <c:showSerName val="0"/>
          <c:showPercent val="0"/>
          <c:showBubbleSize val="0"/>
        </c:dLbls>
        <c:gapWidth val="119"/>
        <c:overlap val="100"/>
        <c:axId val="171926544"/>
        <c:axId val="1"/>
      </c:barChart>
      <c:catAx>
        <c:axId val="171926544"/>
        <c:scaling>
          <c:orientation val="minMax"/>
        </c:scaling>
        <c:delete val="0"/>
        <c:axPos val="l"/>
        <c:numFmt formatCode="General" sourceLinked="1"/>
        <c:majorTickMark val="none"/>
        <c:minorTickMark val="none"/>
        <c:tickLblPos val="nextTo"/>
        <c:spPr>
          <a:noFill/>
          <a:ln w="9508" cap="flat" cmpd="sng" algn="ctr">
            <a:solidFill>
              <a:schemeClr val="tx1">
                <a:lumMod val="15000"/>
                <a:lumOff val="85000"/>
              </a:schemeClr>
            </a:solidFill>
            <a:round/>
          </a:ln>
          <a:effectLst/>
        </c:spPr>
        <c:txPr>
          <a:bodyPr rot="-60000000" vert="horz"/>
          <a:lstStyle/>
          <a:p>
            <a:pPr>
              <a:defRPr/>
            </a:pPr>
            <a:endParaRPr lang="en-US"/>
          </a:p>
        </c:txPr>
        <c:crossAx val="1"/>
        <c:crosses val="autoZero"/>
        <c:auto val="0"/>
        <c:lblAlgn val="ctr"/>
        <c:lblOffset val="130"/>
        <c:noMultiLvlLbl val="0"/>
      </c:catAx>
      <c:valAx>
        <c:axId val="1"/>
        <c:scaling>
          <c:orientation val="minMax"/>
          <c:max val="30"/>
          <c:min val="-10"/>
        </c:scaling>
        <c:delete val="0"/>
        <c:axPos val="b"/>
        <c:numFmt formatCode="0" sourceLinked="1"/>
        <c:majorTickMark val="none"/>
        <c:minorTickMark val="none"/>
        <c:tickLblPos val="nextTo"/>
        <c:spPr>
          <a:noFill/>
          <a:ln>
            <a:noFill/>
          </a:ln>
          <a:effectLst/>
        </c:spPr>
        <c:txPr>
          <a:bodyPr rot="-60000000" vert="horz"/>
          <a:lstStyle/>
          <a:p>
            <a:pPr>
              <a:defRPr>
                <a:solidFill>
                  <a:srgbClr val="223D8A"/>
                </a:solidFill>
              </a:defRPr>
            </a:pPr>
            <a:endParaRPr lang="en-US"/>
          </a:p>
        </c:txPr>
        <c:crossAx val="171926544"/>
        <c:crosses val="autoZero"/>
        <c:crossBetween val="between"/>
      </c:valAx>
      <c:spPr>
        <a:noFill/>
        <a:ln w="25356">
          <a:noFill/>
        </a:ln>
      </c:spPr>
    </c:plotArea>
    <c:plotVisOnly val="1"/>
    <c:dispBlanksAs val="gap"/>
    <c:showDLblsOverMax val="0"/>
  </c:chart>
  <c:spPr>
    <a:noFill/>
    <a:ln>
      <a:noFill/>
    </a:ln>
    <a:effectLst/>
  </c:spPr>
  <c:txPr>
    <a:bodyPr/>
    <a:lstStyle/>
    <a:p>
      <a:pPr>
        <a:defRPr sz="1200">
          <a:solidFill>
            <a:schemeClr val="bg1"/>
          </a:solidFill>
          <a:effectLs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262781097877161"/>
          <c:y val="0"/>
          <c:w val="0.75737825371123779"/>
          <c:h val="0.87387067865206536"/>
        </c:manualLayout>
      </c:layout>
      <c:barChart>
        <c:barDir val="bar"/>
        <c:grouping val="clustered"/>
        <c:varyColors val="0"/>
        <c:ser>
          <c:idx val="0"/>
          <c:order val="0"/>
          <c:tx>
            <c:strRef>
              <c:f>Sheet1!$B$1</c:f>
              <c:strCache>
                <c:ptCount val="1"/>
                <c:pt idx="0">
                  <c:v>Series 1</c:v>
                </c:pt>
              </c:strCache>
            </c:strRef>
          </c:tx>
          <c:spPr>
            <a:solidFill>
              <a:srgbClr val="418CF1"/>
            </a:solidFill>
            <a:ln>
              <a:noFill/>
            </a:ln>
            <a:effectLst/>
          </c:spPr>
          <c:invertIfNegative val="0"/>
          <c:dPt>
            <c:idx val="0"/>
            <c:invertIfNegative val="0"/>
            <c:bubble3D val="0"/>
            <c:spPr>
              <a:solidFill>
                <a:srgbClr val="418CF1"/>
              </a:solidFill>
              <a:ln>
                <a:noFill/>
              </a:ln>
              <a:effectLst/>
              <a:sp3d/>
            </c:spPr>
            <c:extLst>
              <c:ext xmlns:c16="http://schemas.microsoft.com/office/drawing/2014/chart" uri="{C3380CC4-5D6E-409C-BE32-E72D297353CC}">
                <c16:uniqueId val="{00000000-F474-4699-98F2-FC96C44959BA}"/>
              </c:ext>
            </c:extLst>
          </c:dPt>
          <c:dPt>
            <c:idx val="1"/>
            <c:invertIfNegative val="0"/>
            <c:bubble3D val="0"/>
            <c:spPr>
              <a:solidFill>
                <a:srgbClr val="418CF1"/>
              </a:solidFill>
              <a:ln>
                <a:noFill/>
              </a:ln>
              <a:effectLst/>
              <a:sp3d/>
            </c:spPr>
            <c:extLst>
              <c:ext xmlns:c16="http://schemas.microsoft.com/office/drawing/2014/chart" uri="{C3380CC4-5D6E-409C-BE32-E72D297353CC}">
                <c16:uniqueId val="{00000001-F474-4699-98F2-FC96C44959BA}"/>
              </c:ext>
            </c:extLst>
          </c:dPt>
          <c:dPt>
            <c:idx val="2"/>
            <c:invertIfNegative val="0"/>
            <c:bubble3D val="0"/>
            <c:spPr>
              <a:solidFill>
                <a:srgbClr val="418CF1"/>
              </a:solidFill>
              <a:ln>
                <a:noFill/>
              </a:ln>
              <a:effectLst/>
              <a:sp3d/>
            </c:spPr>
            <c:extLst>
              <c:ext xmlns:c16="http://schemas.microsoft.com/office/drawing/2014/chart" uri="{C3380CC4-5D6E-409C-BE32-E72D297353CC}">
                <c16:uniqueId val="{00000002-F474-4699-98F2-FC96C44959BA}"/>
              </c:ext>
            </c:extLst>
          </c:dPt>
          <c:dPt>
            <c:idx val="3"/>
            <c:invertIfNegative val="0"/>
            <c:bubble3D val="0"/>
            <c:spPr>
              <a:solidFill>
                <a:srgbClr val="FF0000"/>
              </a:solidFill>
              <a:ln>
                <a:noFill/>
              </a:ln>
              <a:effectLst/>
              <a:sp3d/>
            </c:spPr>
            <c:extLst>
              <c:ext xmlns:c16="http://schemas.microsoft.com/office/drawing/2014/chart" uri="{C3380CC4-5D6E-409C-BE32-E72D297353CC}">
                <c16:uniqueId val="{00000003-F474-4699-98F2-FC96C44959BA}"/>
              </c:ext>
            </c:extLst>
          </c:dPt>
          <c:dPt>
            <c:idx val="4"/>
            <c:invertIfNegative val="0"/>
            <c:bubble3D val="0"/>
            <c:spPr>
              <a:solidFill>
                <a:srgbClr val="418CF1"/>
              </a:solidFill>
              <a:ln>
                <a:noFill/>
              </a:ln>
              <a:effectLst/>
              <a:sp3d/>
            </c:spPr>
            <c:extLst>
              <c:ext xmlns:c16="http://schemas.microsoft.com/office/drawing/2014/chart" uri="{C3380CC4-5D6E-409C-BE32-E72D297353CC}">
                <c16:uniqueId val="{00000004-F474-4699-98F2-FC96C44959BA}"/>
              </c:ext>
            </c:extLst>
          </c:dPt>
          <c:dPt>
            <c:idx val="5"/>
            <c:invertIfNegative val="0"/>
            <c:bubble3D val="0"/>
            <c:spPr>
              <a:solidFill>
                <a:srgbClr val="418CF1"/>
              </a:solidFill>
              <a:ln>
                <a:noFill/>
              </a:ln>
              <a:effectLst/>
              <a:sp3d/>
            </c:spPr>
            <c:extLst>
              <c:ext xmlns:c16="http://schemas.microsoft.com/office/drawing/2014/chart" uri="{C3380CC4-5D6E-409C-BE32-E72D297353CC}">
                <c16:uniqueId val="{00000005-F474-4699-98F2-FC96C44959BA}"/>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3">
                  <c:v>-5</c:v>
                </c:pt>
              </c:numCache>
            </c:numRef>
          </c:val>
          <c:extLst>
            <c:ext xmlns:c16="http://schemas.microsoft.com/office/drawing/2014/chart" uri="{C3380CC4-5D6E-409C-BE32-E72D297353CC}">
              <c16:uniqueId val="{00000006-F474-4699-98F2-FC96C44959BA}"/>
            </c:ext>
          </c:extLst>
        </c:ser>
        <c:ser>
          <c:idx val="1"/>
          <c:order val="1"/>
          <c:tx>
            <c:strRef>
              <c:f>Sheet1!$C$1</c:f>
              <c:strCache>
                <c:ptCount val="1"/>
                <c:pt idx="0">
                  <c:v>Series 2</c:v>
                </c:pt>
              </c:strCache>
            </c:strRef>
          </c:tx>
          <c:spPr>
            <a:solidFill>
              <a:srgbClr val="007A37"/>
            </a:solidFill>
            <a:ln>
              <a:noFill/>
            </a:ln>
            <a:effectLst/>
          </c:spPr>
          <c:invertIfNegative val="0"/>
          <c:dLbls>
            <c:numFmt formatCode="#,##0" sourceLinked="0"/>
            <c:spPr>
              <a:noFill/>
              <a:ln>
                <a:noFill/>
              </a:ln>
              <a:effectLst/>
            </c:spPr>
            <c:txPr>
              <a:bodyPr rot="0" vert="horz"/>
              <a:lstStyle/>
              <a:p>
                <a:pPr>
                  <a:defRPr>
                    <a:solidFill>
                      <a:schemeClr val="bg1">
                        <a:alpha val="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Sheet1!$C$2:$C$5</c:f>
              <c:numCache>
                <c:formatCode>General</c:formatCode>
                <c:ptCount val="4"/>
                <c:pt idx="1">
                  <c:v>0</c:v>
                </c:pt>
                <c:pt idx="2">
                  <c:v>0</c:v>
                </c:pt>
                <c:pt idx="3">
                  <c:v>0</c:v>
                </c:pt>
              </c:numCache>
            </c:numRef>
          </c:val>
          <c:extLst>
            <c:ext xmlns:c16="http://schemas.microsoft.com/office/drawing/2014/chart" uri="{C3380CC4-5D6E-409C-BE32-E72D297353CC}">
              <c16:uniqueId val="{00000007-F474-4699-98F2-FC96C44959BA}"/>
            </c:ext>
          </c:extLst>
        </c:ser>
        <c:dLbls>
          <c:showLegendKey val="0"/>
          <c:showVal val="0"/>
          <c:showCatName val="0"/>
          <c:showSerName val="0"/>
          <c:showPercent val="0"/>
          <c:showBubbleSize val="0"/>
        </c:dLbls>
        <c:gapWidth val="119"/>
        <c:overlap val="100"/>
        <c:axId val="171926544"/>
        <c:axId val="1"/>
      </c:barChart>
      <c:catAx>
        <c:axId val="171926544"/>
        <c:scaling>
          <c:orientation val="minMax"/>
        </c:scaling>
        <c:delete val="0"/>
        <c:axPos val="l"/>
        <c:numFmt formatCode="General" sourceLinked="1"/>
        <c:majorTickMark val="none"/>
        <c:minorTickMark val="none"/>
        <c:tickLblPos val="nextTo"/>
        <c:spPr>
          <a:noFill/>
          <a:ln w="9508" cap="flat" cmpd="sng" algn="ctr">
            <a:solidFill>
              <a:schemeClr val="tx1">
                <a:lumMod val="15000"/>
                <a:lumOff val="85000"/>
              </a:schemeClr>
            </a:solidFill>
            <a:round/>
          </a:ln>
          <a:effectLst/>
        </c:spPr>
        <c:txPr>
          <a:bodyPr rot="-60000000" vert="horz"/>
          <a:lstStyle/>
          <a:p>
            <a:pPr>
              <a:defRPr sz="1200">
                <a:effectLst/>
              </a:defRPr>
            </a:pPr>
            <a:endParaRPr lang="en-US"/>
          </a:p>
        </c:txPr>
        <c:crossAx val="1"/>
        <c:crosses val="autoZero"/>
        <c:auto val="1"/>
        <c:lblAlgn val="ctr"/>
        <c:lblOffset val="100"/>
        <c:noMultiLvlLbl val="0"/>
      </c:catAx>
      <c:valAx>
        <c:axId val="1"/>
        <c:scaling>
          <c:orientation val="minMax"/>
          <c:max val="30"/>
          <c:min val="-10"/>
        </c:scaling>
        <c:delete val="0"/>
        <c:axPos val="b"/>
        <c:numFmt formatCode="0" sourceLinked="1"/>
        <c:majorTickMark val="none"/>
        <c:minorTickMark val="none"/>
        <c:tickLblPos val="nextTo"/>
        <c:spPr>
          <a:noFill/>
          <a:ln>
            <a:noFill/>
          </a:ln>
          <a:effectLst/>
        </c:spPr>
        <c:txPr>
          <a:bodyPr rot="-60000000" vert="horz"/>
          <a:lstStyle/>
          <a:p>
            <a:pPr>
              <a:defRPr>
                <a:solidFill>
                  <a:schemeClr val="bg1">
                    <a:alpha val="0"/>
                  </a:schemeClr>
                </a:solidFill>
              </a:defRPr>
            </a:pPr>
            <a:endParaRPr lang="en-US"/>
          </a:p>
        </c:txPr>
        <c:crossAx val="171926544"/>
        <c:crosses val="autoZero"/>
        <c:crossBetween val="between"/>
      </c:valAx>
      <c:spPr>
        <a:noFill/>
        <a:ln w="25356">
          <a:noFill/>
        </a:ln>
      </c:spPr>
    </c:plotArea>
    <c:plotVisOnly val="1"/>
    <c:dispBlanksAs val="gap"/>
    <c:showDLblsOverMax val="0"/>
  </c:chart>
  <c:spPr>
    <a:noFill/>
    <a:ln>
      <a:noFill/>
    </a:ln>
    <a:effectLst/>
  </c:spPr>
  <c:txPr>
    <a:bodyPr/>
    <a:lstStyle/>
    <a:p>
      <a:pPr>
        <a:defRPr sz="1400">
          <a:solidFill>
            <a:schemeClr val="bg1"/>
          </a:solidFill>
          <a:effectLst>
            <a:outerShdw blurRad="38100" dist="38100" dir="2700000" algn="tl">
              <a:srgbClr val="000000">
                <a:alpha val="43137"/>
              </a:srgbClr>
            </a:outerShdw>
          </a:effectLst>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262781097877161"/>
          <c:y val="0"/>
          <c:w val="0.75737825371123779"/>
          <c:h val="0.87387067865206536"/>
        </c:manualLayout>
      </c:layout>
      <c:barChart>
        <c:barDir val="bar"/>
        <c:grouping val="clustered"/>
        <c:varyColors val="0"/>
        <c:ser>
          <c:idx val="0"/>
          <c:order val="0"/>
          <c:tx>
            <c:strRef>
              <c:f>Sheet1!$B$1</c:f>
              <c:strCache>
                <c:ptCount val="1"/>
                <c:pt idx="0">
                  <c:v>Series 1</c:v>
                </c:pt>
              </c:strCache>
            </c:strRef>
          </c:tx>
          <c:spPr>
            <a:solidFill>
              <a:srgbClr val="418CF1"/>
            </a:solidFill>
            <a:ln>
              <a:noFill/>
            </a:ln>
            <a:effectLst/>
          </c:spPr>
          <c:invertIfNegative val="0"/>
          <c:dPt>
            <c:idx val="0"/>
            <c:invertIfNegative val="0"/>
            <c:bubble3D val="0"/>
            <c:spPr>
              <a:solidFill>
                <a:srgbClr val="418CF1"/>
              </a:solidFill>
              <a:ln>
                <a:noFill/>
              </a:ln>
              <a:effectLst/>
              <a:sp3d/>
            </c:spPr>
            <c:extLst>
              <c:ext xmlns:c16="http://schemas.microsoft.com/office/drawing/2014/chart" uri="{C3380CC4-5D6E-409C-BE32-E72D297353CC}">
                <c16:uniqueId val="{00000001-E1B2-45C5-A10C-41DDB9070C97}"/>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3-E1B2-45C5-A10C-41DDB9070C97}"/>
              </c:ext>
            </c:extLst>
          </c:dPt>
          <c:dPt>
            <c:idx val="2"/>
            <c:invertIfNegative val="0"/>
            <c:bubble3D val="0"/>
            <c:spPr>
              <a:solidFill>
                <a:srgbClr val="418CF1"/>
              </a:solidFill>
              <a:ln>
                <a:noFill/>
              </a:ln>
              <a:effectLst/>
              <a:sp3d/>
            </c:spPr>
            <c:extLst>
              <c:ext xmlns:c16="http://schemas.microsoft.com/office/drawing/2014/chart" uri="{C3380CC4-5D6E-409C-BE32-E72D297353CC}">
                <c16:uniqueId val="{00000005-E1B2-45C5-A10C-41DDB9070C97}"/>
              </c:ext>
            </c:extLst>
          </c:dPt>
          <c:dPt>
            <c:idx val="3"/>
            <c:invertIfNegative val="0"/>
            <c:bubble3D val="0"/>
            <c:spPr>
              <a:solidFill>
                <a:srgbClr val="418CF1"/>
              </a:solidFill>
              <a:ln>
                <a:noFill/>
              </a:ln>
              <a:effectLst/>
              <a:sp3d/>
            </c:spPr>
            <c:extLst>
              <c:ext xmlns:c16="http://schemas.microsoft.com/office/drawing/2014/chart" uri="{C3380CC4-5D6E-409C-BE32-E72D297353CC}">
                <c16:uniqueId val="{00000007-E1B2-45C5-A10C-41DDB9070C97}"/>
              </c:ext>
            </c:extLst>
          </c:dPt>
          <c:dPt>
            <c:idx val="4"/>
            <c:invertIfNegative val="0"/>
            <c:bubble3D val="0"/>
            <c:spPr>
              <a:solidFill>
                <a:srgbClr val="418CF1"/>
              </a:solidFill>
              <a:ln>
                <a:noFill/>
              </a:ln>
              <a:effectLst/>
              <a:sp3d/>
            </c:spPr>
            <c:extLst>
              <c:ext xmlns:c16="http://schemas.microsoft.com/office/drawing/2014/chart" uri="{C3380CC4-5D6E-409C-BE32-E72D297353CC}">
                <c16:uniqueId val="{00000009-E1B2-45C5-A10C-41DDB9070C97}"/>
              </c:ext>
            </c:extLst>
          </c:dPt>
          <c:dPt>
            <c:idx val="5"/>
            <c:invertIfNegative val="0"/>
            <c:bubble3D val="0"/>
            <c:spPr>
              <a:solidFill>
                <a:srgbClr val="418CF1"/>
              </a:solidFill>
              <a:ln>
                <a:noFill/>
              </a:ln>
              <a:effectLst/>
              <a:sp3d/>
            </c:spPr>
            <c:extLst>
              <c:ext xmlns:c16="http://schemas.microsoft.com/office/drawing/2014/chart" uri="{C3380CC4-5D6E-409C-BE32-E72D297353CC}">
                <c16:uniqueId val="{0000000B-E1B2-45C5-A10C-41DDB9070C97}"/>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-8</c:v>
                </c:pt>
              </c:numCache>
            </c:numRef>
          </c:val>
          <c:extLst>
            <c:ext xmlns:c16="http://schemas.microsoft.com/office/drawing/2014/chart" uri="{C3380CC4-5D6E-409C-BE32-E72D297353CC}">
              <c16:uniqueId val="{0000000C-E1B2-45C5-A10C-41DDB9070C97}"/>
            </c:ext>
          </c:extLst>
        </c:ser>
        <c:ser>
          <c:idx val="1"/>
          <c:order val="1"/>
          <c:tx>
            <c:strRef>
              <c:f>Sheet1!$C$1</c:f>
              <c:strCache>
                <c:ptCount val="1"/>
                <c:pt idx="0">
                  <c:v>Series 2</c:v>
                </c:pt>
              </c:strCache>
            </c:strRef>
          </c:tx>
          <c:spPr>
            <a:solidFill>
              <a:srgbClr val="007A37"/>
            </a:solidFill>
            <a:ln>
              <a:noFill/>
            </a:ln>
            <a:effectLst/>
          </c:spPr>
          <c:invertIfNegative val="0"/>
          <c:cat>
            <c:numRef>
              <c:f>Sheet1!$A$2:$A$5</c:f>
              <c:numCache>
                <c:formatCode>General</c:formatCode>
                <c:ptCount val="4"/>
              </c:numCache>
            </c:numRef>
          </c:cat>
          <c:val>
            <c:numRef>
              <c:f>Sheet1!$C$2:$C$5</c:f>
              <c:numCache>
                <c:formatCode>General</c:formatCode>
                <c:ptCount val="4"/>
                <c:pt idx="1">
                  <c:v>0</c:v>
                </c:pt>
                <c:pt idx="2">
                  <c:v>0</c:v>
                </c:pt>
                <c:pt idx="3">
                  <c:v>0</c:v>
                </c:pt>
              </c:numCache>
            </c:numRef>
          </c:val>
          <c:extLst>
            <c:ext xmlns:c16="http://schemas.microsoft.com/office/drawing/2014/chart" uri="{C3380CC4-5D6E-409C-BE32-E72D297353CC}">
              <c16:uniqueId val="{0000000D-E1B2-45C5-A10C-41DDB9070C97}"/>
            </c:ext>
          </c:extLst>
        </c:ser>
        <c:dLbls>
          <c:showLegendKey val="0"/>
          <c:showVal val="0"/>
          <c:showCatName val="0"/>
          <c:showSerName val="0"/>
          <c:showPercent val="0"/>
          <c:showBubbleSize val="0"/>
        </c:dLbls>
        <c:gapWidth val="119"/>
        <c:overlap val="100"/>
        <c:axId val="171926544"/>
        <c:axId val="1"/>
      </c:barChart>
      <c:catAx>
        <c:axId val="171926544"/>
        <c:scaling>
          <c:orientation val="minMax"/>
        </c:scaling>
        <c:delete val="0"/>
        <c:axPos val="l"/>
        <c:numFmt formatCode="General" sourceLinked="1"/>
        <c:majorTickMark val="none"/>
        <c:minorTickMark val="none"/>
        <c:tickLblPos val="nextTo"/>
        <c:spPr>
          <a:noFill/>
          <a:ln w="9508"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max val="30"/>
          <c:min val="-10"/>
        </c:scaling>
        <c:delete val="0"/>
        <c:axPos val="b"/>
        <c:numFmt formatCode="0" sourceLinked="1"/>
        <c:majorTickMark val="none"/>
        <c:minorTickMark val="none"/>
        <c:tickLblPos val="nextTo"/>
        <c:spPr>
          <a:noFill/>
          <a:ln>
            <a:noFill/>
          </a:ln>
          <a:effectLst/>
        </c:spPr>
        <c:txPr>
          <a:bodyPr rot="-60000000" vert="horz"/>
          <a:lstStyle/>
          <a:p>
            <a:pPr>
              <a:defRPr>
                <a:solidFill>
                  <a:srgbClr val="223D8A"/>
                </a:solidFill>
              </a:defRPr>
            </a:pPr>
            <a:endParaRPr lang="en-US"/>
          </a:p>
        </c:txPr>
        <c:crossAx val="171926544"/>
        <c:crosses val="autoZero"/>
        <c:crossBetween val="between"/>
      </c:valAx>
      <c:spPr>
        <a:noFill/>
        <a:ln w="25356">
          <a:noFill/>
        </a:ln>
      </c:spPr>
    </c:plotArea>
    <c:plotVisOnly val="1"/>
    <c:dispBlanksAs val="gap"/>
    <c:showDLblsOverMax val="0"/>
  </c:chart>
  <c:spPr>
    <a:noFill/>
    <a:ln>
      <a:noFill/>
    </a:ln>
    <a:effectLst/>
  </c:spPr>
  <c:txPr>
    <a:bodyPr/>
    <a:lstStyle/>
    <a:p>
      <a:pPr>
        <a:defRPr sz="1200">
          <a:solidFill>
            <a:schemeClr val="bg1"/>
          </a:solidFill>
          <a:effectLst/>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262781097877161"/>
          <c:y val="0"/>
          <c:w val="0.75737825371123779"/>
          <c:h val="0.87387067865206536"/>
        </c:manualLayout>
      </c:layout>
      <c:barChart>
        <c:barDir val="bar"/>
        <c:grouping val="clustered"/>
        <c:varyColors val="0"/>
        <c:ser>
          <c:idx val="0"/>
          <c:order val="0"/>
          <c:tx>
            <c:strRef>
              <c:f>Sheet1!$B$1</c:f>
              <c:strCache>
                <c:ptCount val="1"/>
                <c:pt idx="0">
                  <c:v>Series 1</c:v>
                </c:pt>
              </c:strCache>
            </c:strRef>
          </c:tx>
          <c:spPr>
            <a:solidFill>
              <a:srgbClr val="418CF1"/>
            </a:solidFill>
            <a:ln>
              <a:noFill/>
            </a:ln>
            <a:effectLst/>
          </c:spPr>
          <c:invertIfNegative val="0"/>
          <c:dPt>
            <c:idx val="0"/>
            <c:invertIfNegative val="0"/>
            <c:bubble3D val="0"/>
            <c:spPr>
              <a:solidFill>
                <a:srgbClr val="418CF1"/>
              </a:solidFill>
              <a:ln>
                <a:noFill/>
              </a:ln>
              <a:effectLst/>
              <a:sp3d/>
            </c:spPr>
            <c:extLst>
              <c:ext xmlns:c16="http://schemas.microsoft.com/office/drawing/2014/chart" uri="{C3380CC4-5D6E-409C-BE32-E72D297353CC}">
                <c16:uniqueId val="{00000001-A9B2-4362-A536-576665333425}"/>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3-A9B2-4362-A536-576665333425}"/>
              </c:ext>
            </c:extLst>
          </c:dPt>
          <c:dPt>
            <c:idx val="2"/>
            <c:invertIfNegative val="0"/>
            <c:bubble3D val="0"/>
            <c:spPr>
              <a:solidFill>
                <a:srgbClr val="FF0000"/>
              </a:solidFill>
              <a:ln>
                <a:noFill/>
              </a:ln>
              <a:effectLst/>
              <a:sp3d/>
            </c:spPr>
            <c:extLst>
              <c:ext xmlns:c16="http://schemas.microsoft.com/office/drawing/2014/chart" uri="{C3380CC4-5D6E-409C-BE32-E72D297353CC}">
                <c16:uniqueId val="{00000005-A9B2-4362-A536-576665333425}"/>
              </c:ext>
            </c:extLst>
          </c:dPt>
          <c:dPt>
            <c:idx val="3"/>
            <c:invertIfNegative val="0"/>
            <c:bubble3D val="0"/>
            <c:spPr>
              <a:solidFill>
                <a:srgbClr val="418CF1"/>
              </a:solidFill>
              <a:ln>
                <a:noFill/>
              </a:ln>
              <a:effectLst/>
              <a:sp3d/>
            </c:spPr>
            <c:extLst>
              <c:ext xmlns:c16="http://schemas.microsoft.com/office/drawing/2014/chart" uri="{C3380CC4-5D6E-409C-BE32-E72D297353CC}">
                <c16:uniqueId val="{00000007-A9B2-4362-A536-576665333425}"/>
              </c:ext>
            </c:extLst>
          </c:dPt>
          <c:dPt>
            <c:idx val="4"/>
            <c:invertIfNegative val="0"/>
            <c:bubble3D val="0"/>
            <c:spPr>
              <a:solidFill>
                <a:srgbClr val="418CF1"/>
              </a:solidFill>
              <a:ln>
                <a:noFill/>
              </a:ln>
              <a:effectLst/>
              <a:sp3d/>
            </c:spPr>
            <c:extLst>
              <c:ext xmlns:c16="http://schemas.microsoft.com/office/drawing/2014/chart" uri="{C3380CC4-5D6E-409C-BE32-E72D297353CC}">
                <c16:uniqueId val="{00000009-A9B2-4362-A536-576665333425}"/>
              </c:ext>
            </c:extLst>
          </c:dPt>
          <c:dPt>
            <c:idx val="5"/>
            <c:invertIfNegative val="0"/>
            <c:bubble3D val="0"/>
            <c:spPr>
              <a:solidFill>
                <a:srgbClr val="418CF1"/>
              </a:solidFill>
              <a:ln>
                <a:noFill/>
              </a:ln>
              <a:effectLst/>
              <a:sp3d/>
            </c:spPr>
            <c:extLst>
              <c:ext xmlns:c16="http://schemas.microsoft.com/office/drawing/2014/chart" uri="{C3380CC4-5D6E-409C-BE32-E72D297353CC}">
                <c16:uniqueId val="{0000000B-A9B2-4362-A536-576665333425}"/>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-8</c:v>
                </c:pt>
                <c:pt idx="2">
                  <c:v>-10</c:v>
                </c:pt>
              </c:numCache>
            </c:numRef>
          </c:val>
          <c:extLst>
            <c:ext xmlns:c16="http://schemas.microsoft.com/office/drawing/2014/chart" uri="{C3380CC4-5D6E-409C-BE32-E72D297353CC}">
              <c16:uniqueId val="{0000000C-A9B2-4362-A536-576665333425}"/>
            </c:ext>
          </c:extLst>
        </c:ser>
        <c:ser>
          <c:idx val="1"/>
          <c:order val="1"/>
          <c:tx>
            <c:strRef>
              <c:f>Sheet1!$C$1</c:f>
              <c:strCache>
                <c:ptCount val="1"/>
                <c:pt idx="0">
                  <c:v>Series 2</c:v>
                </c:pt>
              </c:strCache>
            </c:strRef>
          </c:tx>
          <c:spPr>
            <a:solidFill>
              <a:srgbClr val="007A37"/>
            </a:solidFill>
            <a:ln>
              <a:noFill/>
            </a:ln>
            <a:effectLst/>
          </c:spPr>
          <c:invertIfNegative val="0"/>
          <c:dLbls>
            <c:delete val="1"/>
          </c:dLbls>
          <c:cat>
            <c:numRef>
              <c:f>Sheet1!$A$2:$A$5</c:f>
              <c:numCache>
                <c:formatCode>General</c:formatCode>
                <c:ptCount val="4"/>
              </c:numCache>
            </c:numRef>
          </c:cat>
          <c:val>
            <c:numRef>
              <c:f>Sheet1!$C$2:$C$5</c:f>
              <c:numCache>
                <c:formatCode>General</c:formatCode>
                <c:ptCount val="4"/>
                <c:pt idx="1">
                  <c:v>0</c:v>
                </c:pt>
                <c:pt idx="2">
                  <c:v>0</c:v>
                </c:pt>
                <c:pt idx="3">
                  <c:v>0</c:v>
                </c:pt>
              </c:numCache>
            </c:numRef>
          </c:val>
          <c:extLst>
            <c:ext xmlns:c16="http://schemas.microsoft.com/office/drawing/2014/chart" uri="{C3380CC4-5D6E-409C-BE32-E72D297353CC}">
              <c16:uniqueId val="{0000000D-A9B2-4362-A536-576665333425}"/>
            </c:ext>
          </c:extLst>
        </c:ser>
        <c:dLbls>
          <c:dLblPos val="outEnd"/>
          <c:showLegendKey val="0"/>
          <c:showVal val="1"/>
          <c:showCatName val="0"/>
          <c:showSerName val="0"/>
          <c:showPercent val="0"/>
          <c:showBubbleSize val="0"/>
        </c:dLbls>
        <c:gapWidth val="119"/>
        <c:overlap val="100"/>
        <c:axId val="171926544"/>
        <c:axId val="1"/>
      </c:barChart>
      <c:catAx>
        <c:axId val="171926544"/>
        <c:scaling>
          <c:orientation val="minMax"/>
        </c:scaling>
        <c:delete val="0"/>
        <c:axPos val="l"/>
        <c:numFmt formatCode="General" sourceLinked="1"/>
        <c:majorTickMark val="none"/>
        <c:minorTickMark val="none"/>
        <c:tickLblPos val="nextTo"/>
        <c:spPr>
          <a:noFill/>
          <a:ln w="9508" cap="flat" cmpd="sng" algn="ctr">
            <a:solidFill>
              <a:schemeClr val="tx1">
                <a:lumMod val="15000"/>
                <a:lumOff val="85000"/>
              </a:schemeClr>
            </a:solidFill>
            <a:round/>
          </a:ln>
          <a:effectLst/>
        </c:spPr>
        <c:txPr>
          <a:bodyPr rot="-60000000" vert="horz"/>
          <a:lstStyle/>
          <a:p>
            <a:pPr>
              <a:defRPr/>
            </a:pPr>
            <a:endParaRPr lang="en-US"/>
          </a:p>
        </c:txPr>
        <c:crossAx val="1"/>
        <c:crosses val="autoZero"/>
        <c:auto val="0"/>
        <c:lblAlgn val="ctr"/>
        <c:lblOffset val="130"/>
        <c:noMultiLvlLbl val="0"/>
      </c:catAx>
      <c:valAx>
        <c:axId val="1"/>
        <c:scaling>
          <c:orientation val="minMax"/>
          <c:max val="30"/>
          <c:min val="-10"/>
        </c:scaling>
        <c:delete val="0"/>
        <c:axPos val="b"/>
        <c:numFmt formatCode="0" sourceLinked="1"/>
        <c:majorTickMark val="none"/>
        <c:minorTickMark val="none"/>
        <c:tickLblPos val="nextTo"/>
        <c:spPr>
          <a:noFill/>
          <a:ln>
            <a:noFill/>
          </a:ln>
          <a:effectLst/>
        </c:spPr>
        <c:txPr>
          <a:bodyPr rot="-60000000" vert="horz"/>
          <a:lstStyle/>
          <a:p>
            <a:pPr>
              <a:defRPr>
                <a:solidFill>
                  <a:srgbClr val="223D8A"/>
                </a:solidFill>
              </a:defRPr>
            </a:pPr>
            <a:endParaRPr lang="en-US"/>
          </a:p>
        </c:txPr>
        <c:crossAx val="171926544"/>
        <c:crosses val="autoZero"/>
        <c:crossBetween val="between"/>
      </c:valAx>
      <c:spPr>
        <a:noFill/>
        <a:ln w="25356">
          <a:noFill/>
        </a:ln>
      </c:spPr>
    </c:plotArea>
    <c:plotVisOnly val="1"/>
    <c:dispBlanksAs val="gap"/>
    <c:showDLblsOverMax val="0"/>
  </c:chart>
  <c:spPr>
    <a:noFill/>
    <a:ln>
      <a:noFill/>
    </a:ln>
    <a:effectLst/>
  </c:spPr>
  <c:txPr>
    <a:bodyPr/>
    <a:lstStyle/>
    <a:p>
      <a:pPr>
        <a:defRPr sz="1200">
          <a:solidFill>
            <a:schemeClr val="bg1"/>
          </a:solidFill>
          <a:effectLst/>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3877118047762E-2"/>
          <c:y val="2.1001499945444181E-2"/>
          <c:w val="0.91855623641947404"/>
          <c:h val="0.84972778876574073"/>
        </c:manualLayout>
      </c:layout>
      <c:scatterChart>
        <c:scatterStyle val="lineMarker"/>
        <c:varyColors val="0"/>
        <c:ser>
          <c:idx val="0"/>
          <c:order val="0"/>
          <c:tx>
            <c:strRef>
              <c:f>'[Chart in Microsoft PowerPoint]Sheet1'!$K$8</c:f>
              <c:strCache>
                <c:ptCount val="1"/>
                <c:pt idx="0">
                  <c:v>CMP</c:v>
                </c:pt>
              </c:strCache>
            </c:strRef>
          </c:tx>
          <c:spPr>
            <a:ln w="25400" cap="rnd">
              <a:noFill/>
              <a:round/>
            </a:ln>
            <a:effectLst/>
          </c:spPr>
          <c:marker>
            <c:symbol val="diamond"/>
            <c:size val="6"/>
            <c:spPr>
              <a:solidFill>
                <a:schemeClr val="accent1"/>
              </a:solidFill>
              <a:ln w="9525">
                <a:solidFill>
                  <a:schemeClr val="accent1"/>
                </a:solidFill>
                <a:round/>
              </a:ln>
              <a:effectLst/>
            </c:spPr>
          </c:marker>
          <c:dLbls>
            <c:dLbl>
              <c:idx val="0"/>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65F9DDBD-92DD-4F0B-B805-E0C6F7A983EF}"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0-F251-4E1A-A152-742FC21A94AE}"/>
                </c:ext>
              </c:extLst>
            </c:dLbl>
            <c:dLbl>
              <c:idx val="1"/>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6EEBA559-98EC-41C2-899F-EA4E0736EBDE}"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1-F251-4E1A-A152-742FC21A94AE}"/>
                </c:ext>
              </c:extLst>
            </c:dLbl>
            <c:dLbl>
              <c:idx val="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F251-4E1A-A152-742FC21A94AE}"/>
                </c:ext>
              </c:extLst>
            </c:dLbl>
            <c:dLbl>
              <c:idx val="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F251-4E1A-A152-742FC21A94AE}"/>
                </c:ext>
              </c:extLst>
            </c:dLbl>
            <c:dLbl>
              <c:idx val="4"/>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6CFFB541-180A-4B3F-8E52-52D12C262929}"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4-F251-4E1A-A152-742FC21A94AE}"/>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F251-4E1A-A152-742FC21A94AE}"/>
                </c:ext>
              </c:extLst>
            </c:dLbl>
            <c:dLbl>
              <c:idx val="6"/>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F8062B76-76E4-42A7-8F47-3ACA3791363F}"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6-F251-4E1A-A152-742FC21A94AE}"/>
                </c:ext>
              </c:extLst>
            </c:dLbl>
            <c:dLbl>
              <c:idx val="7"/>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5ECEC741-8BC6-409F-BE94-37BEC749D7D1}"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7-F251-4E1A-A152-742FC21A94AE}"/>
                </c:ext>
              </c:extLst>
            </c:dLbl>
            <c:dLbl>
              <c:idx val="8"/>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F251-4E1A-A152-742FC21A94AE}"/>
                </c:ext>
              </c:extLst>
            </c:dLbl>
            <c:dLbl>
              <c:idx val="9"/>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5C421F0C-C4D2-4D4C-9786-D42CAEEA3AE4}"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9-F251-4E1A-A152-742FC21A94AE}"/>
                </c:ext>
              </c:extLst>
            </c:dLbl>
            <c:dLbl>
              <c:idx val="1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A-F251-4E1A-A152-742FC21A94AE}"/>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F251-4E1A-A152-742FC21A94AE}"/>
                </c:ext>
              </c:extLst>
            </c:dLbl>
            <c:dLbl>
              <c:idx val="12"/>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E958B388-43D1-45A9-BE8D-80ECCF91EC59}"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C-F251-4E1A-A152-742FC21A94AE}"/>
                </c:ext>
              </c:extLst>
            </c:dLbl>
            <c:dLbl>
              <c:idx val="1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F251-4E1A-A152-742FC21A94AE}"/>
                </c:ext>
              </c:extLst>
            </c:dLbl>
            <c:dLbl>
              <c:idx val="14"/>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761E59A2-CB67-4B68-9D56-A54064265EAE}"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E-F251-4E1A-A152-742FC21A94AE}"/>
                </c:ext>
              </c:extLst>
            </c:dLbl>
            <c:dLbl>
              <c:idx val="1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F251-4E1A-A152-742FC21A94AE}"/>
                </c:ext>
              </c:extLst>
            </c:dLbl>
            <c:dLbl>
              <c:idx val="16"/>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F251-4E1A-A152-742FC21A94AE}"/>
                </c:ext>
              </c:extLst>
            </c:dLbl>
            <c:dLbl>
              <c:idx val="17"/>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F3B44B51-86F9-436F-A74E-05150A84A72D}"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11-F251-4E1A-A152-742FC21A94AE}"/>
                </c:ext>
              </c:extLst>
            </c:dLbl>
            <c:dLbl>
              <c:idx val="18"/>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F251-4E1A-A152-742FC21A94AE}"/>
                </c:ext>
              </c:extLst>
            </c:dLbl>
            <c:dLbl>
              <c:idx val="1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F251-4E1A-A152-742FC21A94AE}"/>
                </c:ext>
              </c:extLst>
            </c:dLbl>
            <c:dLbl>
              <c:idx val="2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F251-4E1A-A152-742FC21A94AE}"/>
                </c:ext>
              </c:extLst>
            </c:dLbl>
            <c:dLbl>
              <c:idx val="2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F251-4E1A-A152-742FC21A94AE}"/>
                </c:ext>
              </c:extLst>
            </c:dLbl>
            <c:dLbl>
              <c:idx val="22"/>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04DAAC0D-FB30-4928-9E89-C78D12B96675}"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16-F251-4E1A-A152-742FC21A94AE}"/>
                </c:ext>
              </c:extLst>
            </c:dLbl>
            <c:dLbl>
              <c:idx val="23"/>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EC7C8B6B-36A9-4C8F-BB19-EA3AA2F263E2}"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17-F251-4E1A-A152-742FC21A94AE}"/>
                </c:ext>
              </c:extLst>
            </c:dLbl>
            <c:dLbl>
              <c:idx val="24"/>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714FE115-FF85-4B11-AA39-D02EE00FDB95}"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18-F251-4E1A-A152-742FC21A94AE}"/>
                </c:ext>
              </c:extLst>
            </c:dLbl>
            <c:dLbl>
              <c:idx val="25"/>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FBF2A99C-1187-4A94-9166-389A0CEB2874}"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19-F251-4E1A-A152-742FC21A94AE}"/>
                </c:ext>
              </c:extLst>
            </c:dLbl>
            <c:dLbl>
              <c:idx val="26"/>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F251-4E1A-A152-742FC21A94AE}"/>
                </c:ext>
              </c:extLst>
            </c:dLbl>
            <c:dLbl>
              <c:idx val="27"/>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F251-4E1A-A152-742FC21A94AE}"/>
                </c:ext>
              </c:extLst>
            </c:dLbl>
            <c:dLbl>
              <c:idx val="28"/>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F251-4E1A-A152-742FC21A94AE}"/>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F251-4E1A-A152-742FC21A94AE}"/>
                </c:ext>
              </c:extLst>
            </c:dLbl>
            <c:dLbl>
              <c:idx val="30"/>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A0E6B56E-1E60-4C8C-8D9F-D3869B7118A6}"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1E-F251-4E1A-A152-742FC21A94AE}"/>
                </c:ext>
              </c:extLst>
            </c:dLbl>
            <c:dLbl>
              <c:idx val="3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F251-4E1A-A152-742FC21A94AE}"/>
                </c:ext>
              </c:extLst>
            </c:dLbl>
            <c:dLbl>
              <c:idx val="32"/>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45F5CD4F-191E-462D-80ED-34F1F877F2C7}"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20-F251-4E1A-A152-742FC21A94AE}"/>
                </c:ext>
              </c:extLst>
            </c:dLbl>
            <c:dLbl>
              <c:idx val="3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F251-4E1A-A152-742FC21A94AE}"/>
                </c:ext>
              </c:extLst>
            </c:dLbl>
            <c:dLbl>
              <c:idx val="34"/>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F251-4E1A-A152-742FC21A94AE}"/>
                </c:ext>
              </c:extLst>
            </c:dLbl>
            <c:dLbl>
              <c:idx val="35"/>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37D3B2E5-C9B4-45FC-8E2A-881CBC2EE4FD}"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23-F251-4E1A-A152-742FC21A94AE}"/>
                </c:ext>
              </c:extLst>
            </c:dLbl>
            <c:dLbl>
              <c:idx val="36"/>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C3044A84-99A2-40FF-B440-A75ACF71435D}"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24-F251-4E1A-A152-742FC21A94AE}"/>
                </c:ext>
              </c:extLst>
            </c:dLbl>
            <c:dLbl>
              <c:idx val="37"/>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F251-4E1A-A152-742FC21A94AE}"/>
                </c:ext>
              </c:extLst>
            </c:dLbl>
            <c:dLbl>
              <c:idx val="38"/>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F251-4E1A-A152-742FC21A94AE}"/>
                </c:ext>
              </c:extLst>
            </c:dLbl>
            <c:dLbl>
              <c:idx val="39"/>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9295BB3F-4BFB-4FB3-8066-87B3FD702045}"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27-F251-4E1A-A152-742FC21A94AE}"/>
                </c:ext>
              </c:extLst>
            </c:dLbl>
            <c:dLbl>
              <c:idx val="4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F251-4E1A-A152-742FC21A94AE}"/>
                </c:ext>
              </c:extLst>
            </c:dLbl>
            <c:dLbl>
              <c:idx val="41"/>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50534264-2905-44C0-8947-0113C6B3169D}"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29-F251-4E1A-A152-742FC21A94AE}"/>
                </c:ext>
              </c:extLst>
            </c:dLbl>
            <c:dLbl>
              <c:idx val="4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A-F251-4E1A-A152-742FC21A94AE}"/>
                </c:ext>
              </c:extLst>
            </c:dLbl>
            <c:dLbl>
              <c:idx val="43"/>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D797800C-31CF-48FE-807D-62340A392488}"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2B-F251-4E1A-A152-742FC21A94AE}"/>
                </c:ext>
              </c:extLst>
            </c:dLbl>
            <c:dLbl>
              <c:idx val="44"/>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57ECEF78-6407-49A0-9228-CDEA010D32ED}"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2C-F251-4E1A-A152-742FC21A94AE}"/>
                </c:ext>
              </c:extLst>
            </c:dLbl>
            <c:dLbl>
              <c:idx val="45"/>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6BB77F23-351E-4EC6-B568-CA919DFDB1DB}"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2D-F251-4E1A-A152-742FC21A94AE}"/>
                </c:ext>
              </c:extLst>
            </c:dLbl>
            <c:dLbl>
              <c:idx val="46"/>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EE78E9BF-9745-4C87-AB7F-2F2D0CFEB7CB}"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2E-F251-4E1A-A152-742FC21A94AE}"/>
                </c:ext>
              </c:extLst>
            </c:dLbl>
            <c:dLbl>
              <c:idx val="47"/>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F-F251-4E1A-A152-742FC21A94AE}"/>
                </c:ext>
              </c:extLst>
            </c:dLbl>
            <c:dLbl>
              <c:idx val="48"/>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9DD502E5-FDD1-48C7-B103-4D8DDE8B9E40}"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30-F251-4E1A-A152-742FC21A94AE}"/>
                </c:ext>
              </c:extLst>
            </c:dLbl>
            <c:dLbl>
              <c:idx val="4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1-F251-4E1A-A152-742FC21A94AE}"/>
                </c:ext>
              </c:extLst>
            </c:dLbl>
            <c:dLbl>
              <c:idx val="5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2-F251-4E1A-A152-742FC21A94AE}"/>
                </c:ext>
              </c:extLst>
            </c:dLbl>
            <c:dLbl>
              <c:idx val="51"/>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4903EDD8-E66E-4E39-B4B7-B920D939B05B}"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33-F251-4E1A-A152-742FC21A94AE}"/>
                </c:ext>
              </c:extLst>
            </c:dLbl>
            <c:dLbl>
              <c:idx val="52"/>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54A88B04-8045-4C64-AFFA-4971427CAC36}"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34-F251-4E1A-A152-742FC21A94AE}"/>
                </c:ext>
              </c:extLst>
            </c:dLbl>
            <c:dLbl>
              <c:idx val="53"/>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DCAA8EA6-2CE4-4EDC-974C-A26F94CBDBB7}"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35-F251-4E1A-A152-742FC21A94AE}"/>
                </c:ext>
              </c:extLst>
            </c:dLbl>
            <c:dLbl>
              <c:idx val="54"/>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E9789C4B-C46E-409F-8718-B0138F86B3A5}"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36-F251-4E1A-A152-742FC21A94AE}"/>
                </c:ext>
              </c:extLst>
            </c:dLbl>
            <c:dLbl>
              <c:idx val="55"/>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A53192CA-C16B-431E-A671-FB15899F2A32}"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37-F251-4E1A-A152-742FC21A94AE}"/>
                </c:ext>
              </c:extLst>
            </c:dLbl>
            <c:dLbl>
              <c:idx val="56"/>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8-F251-4E1A-A152-742FC21A94AE}"/>
                </c:ext>
              </c:extLst>
            </c:dLbl>
            <c:dLbl>
              <c:idx val="57"/>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CB8369A2-C0A5-4627-B190-FDCB7E45B192}"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39-F251-4E1A-A152-742FC21A94AE}"/>
                </c:ext>
              </c:extLst>
            </c:dLbl>
            <c:dLbl>
              <c:idx val="58"/>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F8DD9EBE-489A-4E99-82EE-C1DEDC5FA5CC}"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3A-F251-4E1A-A152-742FC21A94AE}"/>
                </c:ext>
              </c:extLst>
            </c:dLbl>
            <c:dLbl>
              <c:idx val="59"/>
              <c:tx>
                <c:rich>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fld id="{16D62D63-5B88-468F-86FE-CE7E0AF29ADA}" type="CELLRANGE">
                      <a:rPr lang="en-US"/>
                      <a:pPr>
                        <a:defRPr/>
                      </a:pPr>
                      <a:t>[CELLRANGE]</a:t>
                    </a:fld>
                    <a:endParaRPr lang="en-US"/>
                  </a:p>
                </c:rich>
              </c:tx>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3B-F251-4E1A-A152-742FC21A94AE}"/>
                </c:ext>
              </c:extLst>
            </c:dLbl>
            <c:spPr>
              <a:solidFill>
                <a:srgbClr val="FF0000"/>
              </a:solid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xVal>
            <c:numRef>
              <c:f>'[Chart in Microsoft PowerPoint]Sheet1'!$J$9:$J$68</c:f>
              <c:numCache>
                <c:formatCode>General</c:formatCode>
                <c:ptCount val="60"/>
                <c:pt idx="0">
                  <c:v>21</c:v>
                </c:pt>
                <c:pt idx="1">
                  <c:v>22</c:v>
                </c:pt>
                <c:pt idx="4">
                  <c:v>23</c:v>
                </c:pt>
                <c:pt idx="6">
                  <c:v>24</c:v>
                </c:pt>
                <c:pt idx="7">
                  <c:v>25</c:v>
                </c:pt>
                <c:pt idx="9">
                  <c:v>26</c:v>
                </c:pt>
                <c:pt idx="12">
                  <c:v>27</c:v>
                </c:pt>
                <c:pt idx="14">
                  <c:v>28</c:v>
                </c:pt>
                <c:pt idx="17">
                  <c:v>29</c:v>
                </c:pt>
                <c:pt idx="22">
                  <c:v>30</c:v>
                </c:pt>
                <c:pt idx="23">
                  <c:v>32</c:v>
                </c:pt>
                <c:pt idx="24">
                  <c:v>33</c:v>
                </c:pt>
                <c:pt idx="25">
                  <c:v>34</c:v>
                </c:pt>
                <c:pt idx="30">
                  <c:v>35</c:v>
                </c:pt>
                <c:pt idx="32">
                  <c:v>36</c:v>
                </c:pt>
                <c:pt idx="35">
                  <c:v>37</c:v>
                </c:pt>
                <c:pt idx="36">
                  <c:v>38</c:v>
                </c:pt>
                <c:pt idx="39">
                  <c:v>39</c:v>
                </c:pt>
                <c:pt idx="41">
                  <c:v>42</c:v>
                </c:pt>
                <c:pt idx="43">
                  <c:v>43</c:v>
                </c:pt>
                <c:pt idx="44">
                  <c:v>44</c:v>
                </c:pt>
                <c:pt idx="45">
                  <c:v>45</c:v>
                </c:pt>
                <c:pt idx="46">
                  <c:v>46</c:v>
                </c:pt>
                <c:pt idx="48">
                  <c:v>47</c:v>
                </c:pt>
                <c:pt idx="51">
                  <c:v>48</c:v>
                </c:pt>
                <c:pt idx="52">
                  <c:v>49</c:v>
                </c:pt>
                <c:pt idx="53">
                  <c:v>51</c:v>
                </c:pt>
                <c:pt idx="54">
                  <c:v>55</c:v>
                </c:pt>
                <c:pt idx="55">
                  <c:v>57</c:v>
                </c:pt>
                <c:pt idx="57">
                  <c:v>58</c:v>
                </c:pt>
                <c:pt idx="58">
                  <c:v>59</c:v>
                </c:pt>
                <c:pt idx="59">
                  <c:v>60</c:v>
                </c:pt>
              </c:numCache>
            </c:numRef>
          </c:xVal>
          <c:yVal>
            <c:numRef>
              <c:f>'[Chart in Microsoft PowerPoint]Sheet1'!$K$9:$K$68</c:f>
              <c:numCache>
                <c:formatCode>General</c:formatCode>
                <c:ptCount val="60"/>
                <c:pt idx="0">
                  <c:v>1.5</c:v>
                </c:pt>
                <c:pt idx="1">
                  <c:v>1.5</c:v>
                </c:pt>
                <c:pt idx="4">
                  <c:v>1.5</c:v>
                </c:pt>
                <c:pt idx="6">
                  <c:v>1.5</c:v>
                </c:pt>
                <c:pt idx="7">
                  <c:v>1.5</c:v>
                </c:pt>
                <c:pt idx="9">
                  <c:v>3.5</c:v>
                </c:pt>
                <c:pt idx="12">
                  <c:v>3.5</c:v>
                </c:pt>
                <c:pt idx="14">
                  <c:v>2.5</c:v>
                </c:pt>
                <c:pt idx="17">
                  <c:v>2.5</c:v>
                </c:pt>
                <c:pt idx="22">
                  <c:v>2.5</c:v>
                </c:pt>
                <c:pt idx="23">
                  <c:v>2.5</c:v>
                </c:pt>
                <c:pt idx="24">
                  <c:v>2.5</c:v>
                </c:pt>
                <c:pt idx="25">
                  <c:v>2.5</c:v>
                </c:pt>
                <c:pt idx="30">
                  <c:v>2.5</c:v>
                </c:pt>
                <c:pt idx="32">
                  <c:v>1.5</c:v>
                </c:pt>
                <c:pt idx="35">
                  <c:v>1.5</c:v>
                </c:pt>
                <c:pt idx="36">
                  <c:v>1.5</c:v>
                </c:pt>
                <c:pt idx="39">
                  <c:v>1.5</c:v>
                </c:pt>
                <c:pt idx="41">
                  <c:v>2.5</c:v>
                </c:pt>
                <c:pt idx="43">
                  <c:v>2.5</c:v>
                </c:pt>
                <c:pt idx="44">
                  <c:v>2.5</c:v>
                </c:pt>
                <c:pt idx="45">
                  <c:v>1.5</c:v>
                </c:pt>
                <c:pt idx="46">
                  <c:v>1.5</c:v>
                </c:pt>
                <c:pt idx="48">
                  <c:v>1.5</c:v>
                </c:pt>
                <c:pt idx="51">
                  <c:v>2.5</c:v>
                </c:pt>
                <c:pt idx="52">
                  <c:v>2.5</c:v>
                </c:pt>
                <c:pt idx="53">
                  <c:v>2.5</c:v>
                </c:pt>
                <c:pt idx="54">
                  <c:v>2.5</c:v>
                </c:pt>
                <c:pt idx="55">
                  <c:v>2.5</c:v>
                </c:pt>
                <c:pt idx="57">
                  <c:v>1.5</c:v>
                </c:pt>
                <c:pt idx="58">
                  <c:v>1.5</c:v>
                </c:pt>
                <c:pt idx="59">
                  <c:v>1.5</c:v>
                </c:pt>
              </c:numCache>
            </c:numRef>
          </c:yVal>
          <c:smooth val="0"/>
          <c:extLst>
            <c:ext xmlns:c15="http://schemas.microsoft.com/office/drawing/2012/chart" uri="{02D57815-91ED-43cb-92C2-25804820EDAC}">
              <c15:datalabelsRange>
                <c15:f>'[Chart in Microsoft PowerPoint]Sheet1'!$L$9:$L$68</c15:f>
                <c15:dlblRangeCache>
                  <c:ptCount val="60"/>
                  <c:pt idx="0">
                    <c:v>1</c:v>
                  </c:pt>
                  <c:pt idx="1">
                    <c:v>3</c:v>
                  </c:pt>
                  <c:pt idx="4">
                    <c:v>2</c:v>
                  </c:pt>
                  <c:pt idx="6">
                    <c:v>1</c:v>
                  </c:pt>
                  <c:pt idx="7">
                    <c:v>2</c:v>
                  </c:pt>
                  <c:pt idx="9">
                    <c:v>3</c:v>
                  </c:pt>
                  <c:pt idx="12">
                    <c:v>2</c:v>
                  </c:pt>
                  <c:pt idx="14">
                    <c:v>3</c:v>
                  </c:pt>
                  <c:pt idx="17">
                    <c:v>5</c:v>
                  </c:pt>
                  <c:pt idx="22">
                    <c:v>1</c:v>
                  </c:pt>
                  <c:pt idx="23">
                    <c:v>1</c:v>
                  </c:pt>
                  <c:pt idx="24">
                    <c:v>1</c:v>
                  </c:pt>
                  <c:pt idx="25">
                    <c:v>5</c:v>
                  </c:pt>
                  <c:pt idx="30">
                    <c:v>2</c:v>
                  </c:pt>
                  <c:pt idx="32">
                    <c:v>3</c:v>
                  </c:pt>
                  <c:pt idx="35">
                    <c:v>1</c:v>
                  </c:pt>
                  <c:pt idx="36">
                    <c:v>3</c:v>
                  </c:pt>
                  <c:pt idx="39">
                    <c:v>2</c:v>
                  </c:pt>
                  <c:pt idx="41">
                    <c:v>2</c:v>
                  </c:pt>
                  <c:pt idx="43">
                    <c:v>1</c:v>
                  </c:pt>
                  <c:pt idx="44">
                    <c:v>1</c:v>
                  </c:pt>
                  <c:pt idx="45">
                    <c:v>1</c:v>
                  </c:pt>
                  <c:pt idx="46">
                    <c:v>2</c:v>
                  </c:pt>
                  <c:pt idx="48">
                    <c:v>3</c:v>
                  </c:pt>
                  <c:pt idx="51">
                    <c:v>1</c:v>
                  </c:pt>
                  <c:pt idx="52">
                    <c:v>1</c:v>
                  </c:pt>
                  <c:pt idx="53">
                    <c:v>1</c:v>
                  </c:pt>
                  <c:pt idx="54">
                    <c:v>1</c:v>
                  </c:pt>
                  <c:pt idx="55">
                    <c:v>2</c:v>
                  </c:pt>
                  <c:pt idx="57">
                    <c:v>1</c:v>
                  </c:pt>
                  <c:pt idx="58">
                    <c:v>1</c:v>
                  </c:pt>
                  <c:pt idx="59">
                    <c:v>1</c:v>
                  </c:pt>
                </c15:dlblRangeCache>
              </c15:datalabelsRange>
            </c:ext>
            <c:ext xmlns:c16="http://schemas.microsoft.com/office/drawing/2014/chart" uri="{C3380CC4-5D6E-409C-BE32-E72D297353CC}">
              <c16:uniqueId val="{0000003C-F251-4E1A-A152-742FC21A94AE}"/>
            </c:ext>
          </c:extLst>
        </c:ser>
        <c:dLbls>
          <c:showLegendKey val="0"/>
          <c:showVal val="0"/>
          <c:showCatName val="0"/>
          <c:showSerName val="0"/>
          <c:showPercent val="0"/>
          <c:showBubbleSize val="0"/>
        </c:dLbls>
        <c:axId val="2089564432"/>
        <c:axId val="2089561072"/>
      </c:scatterChart>
      <c:valAx>
        <c:axId val="2089564432"/>
        <c:scaling>
          <c:orientation val="minMax"/>
          <c:max val="60"/>
          <c:min val="20"/>
        </c:scaling>
        <c:delete val="1"/>
        <c:axPos val="b"/>
        <c:majorGridlines>
          <c:spPr>
            <a:ln w="9525" cap="flat" cmpd="sng" algn="ctr">
              <a:solidFill>
                <a:schemeClr val="bg1">
                  <a:alpha val="25000"/>
                </a:schemeClr>
              </a:solidFill>
              <a:round/>
            </a:ln>
            <a:effectLst/>
          </c:spPr>
        </c:majorGridlines>
        <c:numFmt formatCode="General" sourceLinked="1"/>
        <c:majorTickMark val="none"/>
        <c:minorTickMark val="none"/>
        <c:tickLblPos val="nextTo"/>
        <c:crossAx val="2089561072"/>
        <c:crosses val="autoZero"/>
        <c:crossBetween val="midCat"/>
        <c:majorUnit val="1"/>
      </c:valAx>
      <c:valAx>
        <c:axId val="2089561072"/>
        <c:scaling>
          <c:orientation val="minMax"/>
          <c:max val="6"/>
          <c:min val="1"/>
        </c:scaling>
        <c:delete val="0"/>
        <c:axPos val="l"/>
        <c:majorGridlines>
          <c:spPr>
            <a:ln w="9525" cap="flat" cmpd="sng" algn="ctr">
              <a:solidFill>
                <a:schemeClr val="bg1">
                  <a:alpha val="2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223D8A"/>
                </a:solidFill>
                <a:latin typeface="+mn-lt"/>
                <a:ea typeface="+mn-ea"/>
                <a:cs typeface="+mn-cs"/>
              </a:defRPr>
            </a:pPr>
            <a:endParaRPr lang="en-US"/>
          </a:p>
        </c:txPr>
        <c:crossAx val="2089564432"/>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sz="1000">
          <a:solidFill>
            <a:schemeClr val="bg1"/>
          </a:solidFill>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93908713973917E-2"/>
          <c:y val="4.3885986679925736E-2"/>
          <c:w val="0.86276626844681448"/>
          <c:h val="0.84855641465933684"/>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SV!$M$2:$M$54</c:f>
              <c:numCache>
                <c:formatCode>0.00</c:formatCode>
                <c:ptCount val="53"/>
                <c:pt idx="0">
                  <c:v>3.7777777777777777</c:v>
                </c:pt>
                <c:pt idx="1">
                  <c:v>3.7</c:v>
                </c:pt>
                <c:pt idx="2">
                  <c:v>3.6666666666666665</c:v>
                </c:pt>
                <c:pt idx="3">
                  <c:v>3.6</c:v>
                </c:pt>
                <c:pt idx="4">
                  <c:v>3.6</c:v>
                </c:pt>
                <c:pt idx="5">
                  <c:v>3.6</c:v>
                </c:pt>
                <c:pt idx="6">
                  <c:v>3.6</c:v>
                </c:pt>
                <c:pt idx="7">
                  <c:v>3.5555555555555554</c:v>
                </c:pt>
                <c:pt idx="8">
                  <c:v>3.5</c:v>
                </c:pt>
                <c:pt idx="9">
                  <c:v>3.5</c:v>
                </c:pt>
                <c:pt idx="10">
                  <c:v>3.4</c:v>
                </c:pt>
                <c:pt idx="11">
                  <c:v>3.4</c:v>
                </c:pt>
                <c:pt idx="12">
                  <c:v>3.4</c:v>
                </c:pt>
                <c:pt idx="13">
                  <c:v>3.4</c:v>
                </c:pt>
                <c:pt idx="14">
                  <c:v>3.3</c:v>
                </c:pt>
                <c:pt idx="15">
                  <c:v>3.3</c:v>
                </c:pt>
                <c:pt idx="16">
                  <c:v>3.3</c:v>
                </c:pt>
                <c:pt idx="17">
                  <c:v>3.3</c:v>
                </c:pt>
                <c:pt idx="18">
                  <c:v>3.3</c:v>
                </c:pt>
                <c:pt idx="19">
                  <c:v>3.3</c:v>
                </c:pt>
                <c:pt idx="20">
                  <c:v>3.3</c:v>
                </c:pt>
                <c:pt idx="21">
                  <c:v>3.3</c:v>
                </c:pt>
                <c:pt idx="22">
                  <c:v>3.3</c:v>
                </c:pt>
                <c:pt idx="23">
                  <c:v>3.2</c:v>
                </c:pt>
                <c:pt idx="24">
                  <c:v>3.2</c:v>
                </c:pt>
                <c:pt idx="25">
                  <c:v>3.2</c:v>
                </c:pt>
                <c:pt idx="26">
                  <c:v>3.2</c:v>
                </c:pt>
                <c:pt idx="27">
                  <c:v>3.2</c:v>
                </c:pt>
                <c:pt idx="28">
                  <c:v>3.2</c:v>
                </c:pt>
                <c:pt idx="29">
                  <c:v>3.2</c:v>
                </c:pt>
                <c:pt idx="30">
                  <c:v>3.2</c:v>
                </c:pt>
                <c:pt idx="31">
                  <c:v>3.2</c:v>
                </c:pt>
                <c:pt idx="32">
                  <c:v>3.2</c:v>
                </c:pt>
                <c:pt idx="33">
                  <c:v>3.2</c:v>
                </c:pt>
                <c:pt idx="34">
                  <c:v>3.1111111111111112</c:v>
                </c:pt>
                <c:pt idx="35">
                  <c:v>3.1</c:v>
                </c:pt>
                <c:pt idx="36">
                  <c:v>3.1</c:v>
                </c:pt>
                <c:pt idx="37">
                  <c:v>3</c:v>
                </c:pt>
                <c:pt idx="38">
                  <c:v>3</c:v>
                </c:pt>
                <c:pt idx="39">
                  <c:v>3</c:v>
                </c:pt>
                <c:pt idx="40">
                  <c:v>3</c:v>
                </c:pt>
                <c:pt idx="41">
                  <c:v>3</c:v>
                </c:pt>
                <c:pt idx="42">
                  <c:v>2.9</c:v>
                </c:pt>
                <c:pt idx="43">
                  <c:v>2.9</c:v>
                </c:pt>
                <c:pt idx="44">
                  <c:v>2.9</c:v>
                </c:pt>
                <c:pt idx="45">
                  <c:v>2.7777777777777777</c:v>
                </c:pt>
                <c:pt idx="46">
                  <c:v>2.7</c:v>
                </c:pt>
                <c:pt idx="47">
                  <c:v>2.7</c:v>
                </c:pt>
                <c:pt idx="48">
                  <c:v>2.6</c:v>
                </c:pt>
                <c:pt idx="49">
                  <c:v>2.5555555555555554</c:v>
                </c:pt>
                <c:pt idx="50">
                  <c:v>2.5555555555555554</c:v>
                </c:pt>
                <c:pt idx="51">
                  <c:v>2.4</c:v>
                </c:pt>
                <c:pt idx="52">
                  <c:v>2.2222222222222223</c:v>
                </c:pt>
              </c:numCache>
            </c:numRef>
          </c:xVal>
          <c:yVal>
            <c:numRef>
              <c:f>SV!$N$2:$N$54</c:f>
              <c:numCache>
                <c:formatCode>General</c:formatCode>
                <c:ptCount val="53"/>
                <c:pt idx="0">
                  <c:v>120</c:v>
                </c:pt>
                <c:pt idx="1">
                  <c:v>122</c:v>
                </c:pt>
                <c:pt idx="2">
                  <c:v>96</c:v>
                </c:pt>
                <c:pt idx="3">
                  <c:v>107</c:v>
                </c:pt>
                <c:pt idx="4">
                  <c:v>109</c:v>
                </c:pt>
                <c:pt idx="5">
                  <c:v>117</c:v>
                </c:pt>
                <c:pt idx="6">
                  <c:v>126</c:v>
                </c:pt>
                <c:pt idx="7">
                  <c:v>125</c:v>
                </c:pt>
                <c:pt idx="8">
                  <c:v>98</c:v>
                </c:pt>
                <c:pt idx="9">
                  <c:v>105</c:v>
                </c:pt>
                <c:pt idx="10">
                  <c:v>112</c:v>
                </c:pt>
                <c:pt idx="11">
                  <c:v>101</c:v>
                </c:pt>
                <c:pt idx="12">
                  <c:v>111</c:v>
                </c:pt>
                <c:pt idx="13">
                  <c:v>103</c:v>
                </c:pt>
                <c:pt idx="14">
                  <c:v>127</c:v>
                </c:pt>
                <c:pt idx="15">
                  <c:v>121</c:v>
                </c:pt>
                <c:pt idx="16">
                  <c:v>113</c:v>
                </c:pt>
                <c:pt idx="17">
                  <c:v>115</c:v>
                </c:pt>
                <c:pt idx="18">
                  <c:v>106</c:v>
                </c:pt>
                <c:pt idx="19">
                  <c:v>98</c:v>
                </c:pt>
                <c:pt idx="20">
                  <c:v>107</c:v>
                </c:pt>
                <c:pt idx="21">
                  <c:v>127</c:v>
                </c:pt>
                <c:pt idx="22">
                  <c:v>112</c:v>
                </c:pt>
                <c:pt idx="23">
                  <c:v>134</c:v>
                </c:pt>
                <c:pt idx="24">
                  <c:v>112</c:v>
                </c:pt>
                <c:pt idx="25">
                  <c:v>101</c:v>
                </c:pt>
                <c:pt idx="26">
                  <c:v>110</c:v>
                </c:pt>
                <c:pt idx="27">
                  <c:v>93</c:v>
                </c:pt>
                <c:pt idx="28">
                  <c:v>127</c:v>
                </c:pt>
                <c:pt idx="29">
                  <c:v>134</c:v>
                </c:pt>
                <c:pt idx="30">
                  <c:v>122</c:v>
                </c:pt>
                <c:pt idx="31">
                  <c:v>120</c:v>
                </c:pt>
                <c:pt idx="32">
                  <c:v>105</c:v>
                </c:pt>
                <c:pt idx="33">
                  <c:v>108</c:v>
                </c:pt>
                <c:pt idx="34">
                  <c:v>105</c:v>
                </c:pt>
                <c:pt idx="35">
                  <c:v>98</c:v>
                </c:pt>
                <c:pt idx="36">
                  <c:v>105</c:v>
                </c:pt>
                <c:pt idx="37">
                  <c:v>105</c:v>
                </c:pt>
                <c:pt idx="38">
                  <c:v>123</c:v>
                </c:pt>
                <c:pt idx="40">
                  <c:v>113</c:v>
                </c:pt>
                <c:pt idx="41">
                  <c:v>136</c:v>
                </c:pt>
                <c:pt idx="42">
                  <c:v>117</c:v>
                </c:pt>
                <c:pt idx="43">
                  <c:v>118</c:v>
                </c:pt>
                <c:pt idx="44">
                  <c:v>125</c:v>
                </c:pt>
                <c:pt idx="45">
                  <c:v>113</c:v>
                </c:pt>
                <c:pt idx="46">
                  <c:v>97</c:v>
                </c:pt>
                <c:pt idx="47">
                  <c:v>120</c:v>
                </c:pt>
                <c:pt idx="48">
                  <c:v>120</c:v>
                </c:pt>
                <c:pt idx="49">
                  <c:v>121</c:v>
                </c:pt>
                <c:pt idx="50">
                  <c:v>115</c:v>
                </c:pt>
                <c:pt idx="51">
                  <c:v>117</c:v>
                </c:pt>
                <c:pt idx="52">
                  <c:v>116</c:v>
                </c:pt>
              </c:numCache>
            </c:numRef>
          </c:yVal>
          <c:smooth val="0"/>
          <c:extLst>
            <c:ext xmlns:c16="http://schemas.microsoft.com/office/drawing/2014/chart" uri="{C3380CC4-5D6E-409C-BE32-E72D297353CC}">
              <c16:uniqueId val="{00000000-C8EB-4164-9F61-E8D6D51A1F14}"/>
            </c:ext>
          </c:extLst>
        </c:ser>
        <c:dLbls>
          <c:showLegendKey val="0"/>
          <c:showVal val="0"/>
          <c:showCatName val="0"/>
          <c:showSerName val="0"/>
          <c:showPercent val="0"/>
          <c:showBubbleSize val="0"/>
        </c:dLbls>
        <c:axId val="1086495056"/>
        <c:axId val="1086492760"/>
      </c:scatterChart>
      <c:valAx>
        <c:axId val="1086495056"/>
        <c:scaling>
          <c:orientation val="minMax"/>
          <c:max val="4"/>
          <c:min val="2"/>
        </c:scaling>
        <c:delete val="1"/>
        <c:axPos val="b"/>
        <c:numFmt formatCode="0.00" sourceLinked="1"/>
        <c:majorTickMark val="none"/>
        <c:minorTickMark val="none"/>
        <c:tickLblPos val="nextTo"/>
        <c:crossAx val="1086492760"/>
        <c:crosses val="autoZero"/>
        <c:crossBetween val="midCat"/>
        <c:majorUnit val="0.1"/>
      </c:valAx>
      <c:valAx>
        <c:axId val="1086492760"/>
        <c:scaling>
          <c:orientation val="minMax"/>
          <c:max val="140"/>
          <c:min val="9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086495056"/>
        <c:crosses val="autoZero"/>
        <c:crossBetween val="midCat"/>
        <c:majorUnit val="5"/>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00B050"/>
            </a:solidFill>
          </c:spPr>
          <c:dPt>
            <c:idx val="0"/>
            <c:bubble3D val="0"/>
            <c:spPr>
              <a:solidFill>
                <a:srgbClr val="5B9BD5"/>
              </a:solidFill>
              <a:ln>
                <a:noFill/>
              </a:ln>
              <a:effectLst/>
            </c:spPr>
            <c:extLst>
              <c:ext xmlns:c16="http://schemas.microsoft.com/office/drawing/2014/chart" uri="{C3380CC4-5D6E-409C-BE32-E72D297353CC}">
                <c16:uniqueId val="{00000001-DB7D-4509-B8F3-EC5493CE17A6}"/>
              </c:ext>
            </c:extLst>
          </c:dPt>
          <c:dPt>
            <c:idx val="1"/>
            <c:bubble3D val="0"/>
            <c:spPr>
              <a:solidFill>
                <a:srgbClr val="9DC3E6"/>
              </a:solidFill>
              <a:ln>
                <a:noFill/>
              </a:ln>
              <a:effectLst/>
            </c:spPr>
            <c:extLst>
              <c:ext xmlns:c16="http://schemas.microsoft.com/office/drawing/2014/chart" uri="{C3380CC4-5D6E-409C-BE32-E72D297353CC}">
                <c16:uniqueId val="{00000003-DB7D-4509-B8F3-EC5493CE17A6}"/>
              </c:ext>
            </c:extLst>
          </c:dPt>
          <c:dPt>
            <c:idx val="2"/>
            <c:bubble3D val="0"/>
            <c:spPr>
              <a:solidFill>
                <a:srgbClr val="84B4E0"/>
              </a:solidFill>
              <a:ln>
                <a:noFill/>
              </a:ln>
              <a:effectLst/>
            </c:spPr>
            <c:extLst>
              <c:ext xmlns:c16="http://schemas.microsoft.com/office/drawing/2014/chart" uri="{C3380CC4-5D6E-409C-BE32-E72D297353CC}">
                <c16:uniqueId val="{00000005-DB7D-4509-B8F3-EC5493CE17A6}"/>
              </c:ext>
            </c:extLst>
          </c:dPt>
          <c:dLbls>
            <c:dLbl>
              <c:idx val="0"/>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DB6E0504-6444-47BC-B78F-60D7C67F703E}" type="CATEGORYNAME">
                      <a:rPr lang="en-US" sz="1600"/>
                      <a:pPr>
                        <a:defRPr sz="1600">
                          <a:solidFill>
                            <a:schemeClr val="bg1"/>
                          </a:solidFill>
                        </a:defRPr>
                      </a:pPr>
                      <a:t>[CATEGORY NAME]</a:t>
                    </a:fld>
                    <a:r>
                      <a:rPr lang="en-US" sz="1600" baseline="0" dirty="0"/>
                      <a:t>, </a:t>
                    </a:r>
                    <a:fld id="{7FAEFAAD-2E26-4B5D-9791-C07587031293}" type="VALUE">
                      <a:rPr lang="en-US" sz="1600" baseline="0" smtClean="0"/>
                      <a:pPr>
                        <a:defRPr sz="1600">
                          <a:solidFill>
                            <a:schemeClr val="bg1"/>
                          </a:solidFill>
                        </a:defRPr>
                      </a:pPr>
                      <a:t>[VALUE]</a:t>
                    </a:fld>
                    <a:r>
                      <a:rPr lang="en-US" sz="1600" baseline="0" dirty="0"/>
                      <a:t>8%</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1043767248337819"/>
                      <c:h val="0.13665274501052094"/>
                    </c:manualLayout>
                  </c15:layout>
                  <c15:dlblFieldTable/>
                  <c15:showDataLabelsRange val="0"/>
                </c:ext>
                <c:ext xmlns:c16="http://schemas.microsoft.com/office/drawing/2014/chart" uri="{C3380CC4-5D6E-409C-BE32-E72D297353CC}">
                  <c16:uniqueId val="{00000001-DB7D-4509-B8F3-EC5493CE17A6}"/>
                </c:ext>
              </c:extLst>
            </c:dLbl>
            <c:dLbl>
              <c:idx val="1"/>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FA771DF8-717C-4E52-8E87-4CBB622E8AD7}" type="CATEGORYNAME">
                      <a:rPr lang="en-US" sz="1600"/>
                      <a:pPr>
                        <a:defRPr sz="1600">
                          <a:solidFill>
                            <a:schemeClr val="bg1"/>
                          </a:solidFill>
                        </a:defRPr>
                      </a:pPr>
                      <a:t>[CATEGORY NAME]</a:t>
                    </a:fld>
                    <a:r>
                      <a:rPr lang="en-US" sz="1600" baseline="0" dirty="0"/>
                      <a:t>, </a:t>
                    </a:r>
                    <a:fld id="{8227FF93-849C-4EDD-83B5-A861E8E9914C}" type="VALUE">
                      <a:rPr lang="en-US" sz="1600" baseline="0" smtClean="0"/>
                      <a:pPr>
                        <a:defRPr sz="1600">
                          <a:solidFill>
                            <a:schemeClr val="bg1"/>
                          </a:solidFill>
                        </a:defRPr>
                      </a:pPr>
                      <a:t>[VALUE]</a:t>
                    </a:fld>
                    <a:r>
                      <a:rPr lang="en-US" sz="1600" baseline="0" dirty="0"/>
                      <a:t>2%</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4725022997783757"/>
                      <c:h val="0.13665274501052094"/>
                    </c:manualLayout>
                  </c15:layout>
                  <c15:dlblFieldTable/>
                  <c15:showDataLabelsRange val="0"/>
                </c:ext>
                <c:ext xmlns:c16="http://schemas.microsoft.com/office/drawing/2014/chart" uri="{C3380CC4-5D6E-409C-BE32-E72D297353CC}">
                  <c16:uniqueId val="{00000003-DB7D-4509-B8F3-EC5493CE17A6}"/>
                </c:ext>
              </c:extLst>
            </c:dLbl>
            <c:dLbl>
              <c:idx val="2"/>
              <c:delete val="1"/>
              <c:extLst>
                <c:ext xmlns:c15="http://schemas.microsoft.com/office/drawing/2012/chart" uri="{CE6537A1-D6FC-4f65-9D91-7224C49458BB}"/>
                <c:ext xmlns:c16="http://schemas.microsoft.com/office/drawing/2014/chart" uri="{C3380CC4-5D6E-409C-BE32-E72D297353CC}">
                  <c16:uniqueId val="{00000005-DB7D-4509-B8F3-EC5493CE17A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7</c:v>
                </c:pt>
                <c:pt idx="1">
                  <c:v>2</c:v>
                </c:pt>
                <c:pt idx="2">
                  <c:v>0</c:v>
                </c:pt>
              </c:numCache>
            </c:numRef>
          </c:val>
          <c:extLst>
            <c:ext xmlns:c16="http://schemas.microsoft.com/office/drawing/2014/chart" uri="{C3380CC4-5D6E-409C-BE32-E72D297353CC}">
              <c16:uniqueId val="{00000006-DB7D-4509-B8F3-EC5493CE17A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002060"/>
            </a:solidFill>
          </c:spPr>
          <c:dPt>
            <c:idx val="0"/>
            <c:bubble3D val="0"/>
            <c:spPr>
              <a:solidFill>
                <a:srgbClr val="002060"/>
              </a:solidFill>
              <a:ln>
                <a:noFill/>
              </a:ln>
              <a:effectLst/>
            </c:spPr>
            <c:extLst>
              <c:ext xmlns:c16="http://schemas.microsoft.com/office/drawing/2014/chart" uri="{C3380CC4-5D6E-409C-BE32-E72D297353CC}">
                <c16:uniqueId val="{00000001-96C9-4F88-A706-B2552368FADE}"/>
              </c:ext>
            </c:extLst>
          </c:dPt>
          <c:dPt>
            <c:idx val="1"/>
            <c:bubble3D val="0"/>
            <c:spPr>
              <a:solidFill>
                <a:srgbClr val="2D72B1"/>
              </a:solidFill>
              <a:ln>
                <a:noFill/>
              </a:ln>
              <a:effectLst/>
            </c:spPr>
            <c:extLst>
              <c:ext xmlns:c16="http://schemas.microsoft.com/office/drawing/2014/chart" uri="{C3380CC4-5D6E-409C-BE32-E72D297353CC}">
                <c16:uniqueId val="{00000003-96C9-4F88-A706-B2552368FADE}"/>
              </c:ext>
            </c:extLst>
          </c:dPt>
          <c:dPt>
            <c:idx val="2"/>
            <c:bubble3D val="0"/>
            <c:spPr>
              <a:solidFill>
                <a:srgbClr val="002060"/>
              </a:solidFill>
              <a:ln>
                <a:noFill/>
              </a:ln>
              <a:effectLst/>
            </c:spPr>
            <c:extLst>
              <c:ext xmlns:c16="http://schemas.microsoft.com/office/drawing/2014/chart" uri="{C3380CC4-5D6E-409C-BE32-E72D297353CC}">
                <c16:uniqueId val="{00000005-96C9-4F88-A706-B2552368FADE}"/>
              </c:ext>
            </c:extLst>
          </c:dPt>
          <c:dLbls>
            <c:dLbl>
              <c:idx val="0"/>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B6BBE040-4F47-4F1F-9A67-0EB243925CA7}" type="CATEGORYNAME">
                      <a:rPr lang="en-US" sz="1600"/>
                      <a:pPr>
                        <a:defRPr sz="1600">
                          <a:solidFill>
                            <a:schemeClr val="bg1"/>
                          </a:solidFill>
                        </a:defRPr>
                      </a:pPr>
                      <a:t>[CATEGORY NAME]</a:t>
                    </a:fld>
                    <a:r>
                      <a:rPr lang="en-US" sz="1600" baseline="0" dirty="0"/>
                      <a:t>, </a:t>
                    </a:r>
                    <a:fld id="{C8E7A7CA-DD4C-45B7-8C71-AD16D3506125}" type="VALUE">
                      <a:rPr lang="en-US" sz="1600" baseline="0" smtClean="0"/>
                      <a:pPr>
                        <a:defRPr sz="1600">
                          <a:solidFill>
                            <a:schemeClr val="bg1"/>
                          </a:solidFill>
                        </a:defRPr>
                      </a:pPr>
                      <a:t>[VALUE]</a:t>
                    </a:fld>
                    <a:r>
                      <a:rPr lang="en-US" sz="1600" baseline="0" dirty="0"/>
                      <a:t>8%</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4725022997783757"/>
                      <c:h val="0.14343060684291364"/>
                    </c:manualLayout>
                  </c15:layout>
                  <c15:dlblFieldTable/>
                  <c15:showDataLabelsRange val="0"/>
                </c:ext>
                <c:ext xmlns:c16="http://schemas.microsoft.com/office/drawing/2014/chart" uri="{C3380CC4-5D6E-409C-BE32-E72D297353CC}">
                  <c16:uniqueId val="{00000001-96C9-4F88-A706-B2552368FADE}"/>
                </c:ext>
              </c:extLst>
            </c:dLbl>
            <c:dLbl>
              <c:idx val="1"/>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95CFF1D0-393E-455B-AF32-B76BB6EF4376}" type="CATEGORYNAME">
                      <a:rPr lang="en-US" sz="1600"/>
                      <a:pPr>
                        <a:defRPr sz="1600">
                          <a:solidFill>
                            <a:schemeClr val="bg1"/>
                          </a:solidFill>
                        </a:defRPr>
                      </a:pPr>
                      <a:t>[CATEGORY NAME]</a:t>
                    </a:fld>
                    <a:r>
                      <a:rPr lang="en-US" sz="1600" baseline="0" dirty="0"/>
                      <a:t>, </a:t>
                    </a:r>
                    <a:fld id="{E5BDC6F9-4074-4608-A244-1B5C1081F58A}" type="VALUE">
                      <a:rPr lang="en-US" sz="1600" baseline="0" smtClean="0"/>
                      <a:pPr>
                        <a:defRPr sz="1600">
                          <a:solidFill>
                            <a:schemeClr val="bg1"/>
                          </a:solidFill>
                        </a:defRPr>
                      </a:pPr>
                      <a:t>[VALUE]</a:t>
                    </a:fld>
                    <a:r>
                      <a:rPr lang="en-US" sz="1600" baseline="0" dirty="0"/>
                      <a:t>2%</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4725022997783757"/>
                      <c:h val="0.16733570798339922"/>
                    </c:manualLayout>
                  </c15:layout>
                  <c15:dlblFieldTable/>
                  <c15:showDataLabelsRange val="0"/>
                </c:ext>
                <c:ext xmlns:c16="http://schemas.microsoft.com/office/drawing/2014/chart" uri="{C3380CC4-5D6E-409C-BE32-E72D297353CC}">
                  <c16:uniqueId val="{00000003-96C9-4F88-A706-B2552368FADE}"/>
                </c:ext>
              </c:extLst>
            </c:dLbl>
            <c:dLbl>
              <c:idx val="2"/>
              <c:delete val="1"/>
              <c:extLst>
                <c:ext xmlns:c15="http://schemas.microsoft.com/office/drawing/2012/chart" uri="{CE6537A1-D6FC-4f65-9D91-7224C49458BB}"/>
                <c:ext xmlns:c16="http://schemas.microsoft.com/office/drawing/2014/chart" uri="{C3380CC4-5D6E-409C-BE32-E72D297353CC}">
                  <c16:uniqueId val="{00000005-96C9-4F88-A706-B2552368FAD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7</c:v>
                </c:pt>
                <c:pt idx="1">
                  <c:v>2</c:v>
                </c:pt>
                <c:pt idx="2">
                  <c:v>0</c:v>
                </c:pt>
              </c:numCache>
            </c:numRef>
          </c:val>
          <c:extLst>
            <c:ext xmlns:c16="http://schemas.microsoft.com/office/drawing/2014/chart" uri="{C3380CC4-5D6E-409C-BE32-E72D297353CC}">
              <c16:uniqueId val="{00000006-96C9-4F88-A706-B2552368FAD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00BC55"/>
            </a:solidFill>
          </c:spPr>
          <c:dPt>
            <c:idx val="0"/>
            <c:bubble3D val="0"/>
            <c:spPr>
              <a:solidFill>
                <a:srgbClr val="00BC55"/>
              </a:solidFill>
              <a:ln>
                <a:noFill/>
              </a:ln>
              <a:effectLst/>
            </c:spPr>
            <c:extLst>
              <c:ext xmlns:c16="http://schemas.microsoft.com/office/drawing/2014/chart" uri="{C3380CC4-5D6E-409C-BE32-E72D297353CC}">
                <c16:uniqueId val="{00000001-4D18-4016-87FA-8980E273D5E4}"/>
              </c:ext>
            </c:extLst>
          </c:dPt>
          <c:dPt>
            <c:idx val="1"/>
            <c:bubble3D val="0"/>
            <c:spPr>
              <a:solidFill>
                <a:srgbClr val="00BC55"/>
              </a:solidFill>
              <a:ln>
                <a:noFill/>
              </a:ln>
              <a:effectLst/>
            </c:spPr>
            <c:extLst>
              <c:ext xmlns:c16="http://schemas.microsoft.com/office/drawing/2014/chart" uri="{C3380CC4-5D6E-409C-BE32-E72D297353CC}">
                <c16:uniqueId val="{00000003-4D18-4016-87FA-8980E273D5E4}"/>
              </c:ext>
            </c:extLst>
          </c:dPt>
          <c:dPt>
            <c:idx val="2"/>
            <c:bubble3D val="0"/>
            <c:spPr>
              <a:solidFill>
                <a:srgbClr val="00EA6A"/>
              </a:solidFill>
              <a:ln>
                <a:noFill/>
              </a:ln>
              <a:effectLst/>
            </c:spPr>
            <c:extLst>
              <c:ext xmlns:c16="http://schemas.microsoft.com/office/drawing/2014/chart" uri="{C3380CC4-5D6E-409C-BE32-E72D297353CC}">
                <c16:uniqueId val="{00000005-4D18-4016-87FA-8980E273D5E4}"/>
              </c:ext>
            </c:extLst>
          </c:dPt>
          <c:dLbls>
            <c:dLbl>
              <c:idx val="0"/>
              <c:delete val="1"/>
              <c:extLst>
                <c:ext xmlns:c15="http://schemas.microsoft.com/office/drawing/2012/chart" uri="{CE6537A1-D6FC-4f65-9D91-7224C49458BB}"/>
                <c:ext xmlns:c16="http://schemas.microsoft.com/office/drawing/2014/chart" uri="{C3380CC4-5D6E-409C-BE32-E72D297353CC}">
                  <c16:uniqueId val="{00000001-4D18-4016-87FA-8980E273D5E4}"/>
                </c:ext>
              </c:extLst>
            </c:dLbl>
            <c:dLbl>
              <c:idx val="1"/>
              <c:layout>
                <c:manualLayout>
                  <c:x val="-0.14841101686108266"/>
                  <c:y val="8.7681682132824068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04C3820B-2C2A-4A17-9D60-DC6238806B87}" type="CATEGORYNAME">
                      <a:rPr lang="en-US" sz="1600"/>
                      <a:pPr>
                        <a:defRPr sz="1600">
                          <a:solidFill>
                            <a:schemeClr val="bg1"/>
                          </a:solidFill>
                        </a:defRPr>
                      </a:pPr>
                      <a:t>[CATEGORY NAME]</a:t>
                    </a:fld>
                    <a:r>
                      <a:rPr lang="en-US" sz="1600" baseline="0" dirty="0"/>
                      <a:t>, </a:t>
                    </a:r>
                    <a:fld id="{0B7880E3-CA9D-46B9-A2C4-3297C8191A8C}" type="VALUE">
                      <a:rPr lang="en-US" sz="1600" baseline="0" smtClean="0"/>
                      <a:pPr>
                        <a:defRPr sz="1600">
                          <a:solidFill>
                            <a:schemeClr val="bg1"/>
                          </a:solidFill>
                        </a:defRPr>
                      </a:pPr>
                      <a:t>[VALUE]</a:t>
                    </a:fld>
                    <a:r>
                      <a:rPr lang="en-US" sz="1600" baseline="0" dirty="0"/>
                      <a:t>3%</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4106241099303019"/>
                      <c:h val="0.1402805764942589"/>
                    </c:manualLayout>
                  </c15:layout>
                  <c15:dlblFieldTable/>
                  <c15:showDataLabelsRange val="0"/>
                </c:ext>
                <c:ext xmlns:c16="http://schemas.microsoft.com/office/drawing/2014/chart" uri="{C3380CC4-5D6E-409C-BE32-E72D297353CC}">
                  <c16:uniqueId val="{00000003-4D18-4016-87FA-8980E273D5E4}"/>
                </c:ext>
              </c:extLst>
            </c:dLbl>
            <c:dLbl>
              <c:idx val="2"/>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46F5F742-7371-4D3E-BF3F-25BB358D5885}" type="CATEGORYNAME">
                      <a:rPr lang="en-US" sz="1600"/>
                      <a:pPr>
                        <a:defRPr sz="1600">
                          <a:solidFill>
                            <a:schemeClr val="bg1"/>
                          </a:solidFill>
                        </a:defRPr>
                      </a:pPr>
                      <a:t>[CATEGORY NAME]</a:t>
                    </a:fld>
                    <a:r>
                      <a:rPr lang="en-US" sz="1600" baseline="0" dirty="0"/>
                      <a:t>, </a:t>
                    </a:r>
                    <a:fld id="{A390622A-70FE-4476-97B8-8F9C75DD3974}" type="VALUE">
                      <a:rPr lang="en-US" sz="1600" baseline="0" smtClean="0"/>
                      <a:pPr>
                        <a:defRPr sz="1600">
                          <a:solidFill>
                            <a:schemeClr val="bg1"/>
                          </a:solidFill>
                        </a:defRPr>
                      </a:pPr>
                      <a:t>[VALUE]</a:t>
                    </a:fld>
                    <a:r>
                      <a:rPr lang="en-US" sz="1600" baseline="0" dirty="0"/>
                      <a:t>7%</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4106241099303019"/>
                      <c:h val="0.1402805764942589"/>
                    </c:manualLayout>
                  </c15:layout>
                  <c15:dlblFieldTable/>
                  <c15:showDataLabelsRange val="0"/>
                </c:ext>
                <c:ext xmlns:c16="http://schemas.microsoft.com/office/drawing/2014/chart" uri="{C3380CC4-5D6E-409C-BE32-E72D297353CC}">
                  <c16:uniqueId val="{00000005-4D18-4016-87FA-8980E273D5E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0</c:v>
                </c:pt>
                <c:pt idx="1">
                  <c:v>3</c:v>
                </c:pt>
                <c:pt idx="2">
                  <c:v>6</c:v>
                </c:pt>
              </c:numCache>
            </c:numRef>
          </c:val>
          <c:extLst>
            <c:ext xmlns:c16="http://schemas.microsoft.com/office/drawing/2014/chart" uri="{C3380CC4-5D6E-409C-BE32-E72D297353CC}">
              <c16:uniqueId val="{00000006-4D18-4016-87FA-8980E273D5E4}"/>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A9D18E"/>
            </a:solidFill>
          </c:spPr>
          <c:dPt>
            <c:idx val="0"/>
            <c:bubble3D val="0"/>
            <c:spPr>
              <a:solidFill>
                <a:srgbClr val="002060"/>
              </a:solidFill>
              <a:ln>
                <a:noFill/>
              </a:ln>
              <a:effectLst/>
            </c:spPr>
            <c:extLst>
              <c:ext xmlns:c16="http://schemas.microsoft.com/office/drawing/2014/chart" uri="{C3380CC4-5D6E-409C-BE32-E72D297353CC}">
                <c16:uniqueId val="{00000001-DB7D-4509-B8F3-EC5493CE17A6}"/>
              </c:ext>
            </c:extLst>
          </c:dPt>
          <c:dPt>
            <c:idx val="1"/>
            <c:bubble3D val="0"/>
            <c:spPr>
              <a:solidFill>
                <a:srgbClr val="0046D2"/>
              </a:solidFill>
              <a:ln>
                <a:noFill/>
              </a:ln>
              <a:effectLst/>
            </c:spPr>
            <c:extLst>
              <c:ext xmlns:c16="http://schemas.microsoft.com/office/drawing/2014/chart" uri="{C3380CC4-5D6E-409C-BE32-E72D297353CC}">
                <c16:uniqueId val="{00000003-DB7D-4509-B8F3-EC5493CE17A6}"/>
              </c:ext>
            </c:extLst>
          </c:dPt>
          <c:dPt>
            <c:idx val="2"/>
            <c:bubble3D val="0"/>
            <c:spPr>
              <a:solidFill>
                <a:srgbClr val="578FFF"/>
              </a:solidFill>
              <a:ln>
                <a:noFill/>
              </a:ln>
              <a:effectLst/>
            </c:spPr>
            <c:extLst>
              <c:ext xmlns:c16="http://schemas.microsoft.com/office/drawing/2014/chart" uri="{C3380CC4-5D6E-409C-BE32-E72D297353CC}">
                <c16:uniqueId val="{00000005-DB7D-4509-B8F3-EC5493CE17A6}"/>
              </c:ext>
            </c:extLst>
          </c:dPt>
          <c:dLbls>
            <c:dLbl>
              <c:idx val="0"/>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fld id="{503B9B58-02F6-4064-B3D3-FEE7E36E02C0}" type="CATEGORYNAME">
                      <a:rPr lang="en-US" sz="1600"/>
                      <a:pPr>
                        <a:defRPr sz="1600">
                          <a:solidFill>
                            <a:schemeClr val="bg1"/>
                          </a:solidFill>
                        </a:defRPr>
                      </a:pPr>
                      <a:t>[CATEGORY NAME]</a:t>
                    </a:fld>
                    <a:r>
                      <a:rPr lang="en-US" sz="1600" baseline="0" dirty="0"/>
                      <a:t>, </a:t>
                    </a:r>
                    <a:fld id="{B9901EE1-9BD2-44BB-96EE-E75DF5CCC69D}" type="VALUE">
                      <a:rPr lang="en-US" sz="1600" baseline="0" smtClean="0"/>
                      <a:pPr>
                        <a:defRPr sz="1600">
                          <a:solidFill>
                            <a:schemeClr val="bg1"/>
                          </a:solidFill>
                        </a:defRPr>
                      </a:pPr>
                      <a:t>[VALUE]</a:t>
                    </a:fld>
                    <a:r>
                      <a:rPr lang="en-US" sz="1600" baseline="0" dirty="0"/>
                      <a:t>1%</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7D-4509-B8F3-EC5493CE17A6}"/>
                </c:ext>
              </c:extLst>
            </c:dLbl>
            <c:dLbl>
              <c:idx val="1"/>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fld id="{0A71BB5A-C78A-4D7C-A4B7-D6DFCAE75A8C}" type="CATEGORYNAME">
                      <a:rPr lang="en-US" sz="1600"/>
                      <a:pPr>
                        <a:defRPr sz="1600">
                          <a:solidFill>
                            <a:schemeClr val="bg1"/>
                          </a:solidFill>
                        </a:defRPr>
                      </a:pPr>
                      <a:t>[CATEGORY NAME]</a:t>
                    </a:fld>
                    <a:r>
                      <a:rPr lang="en-US" sz="1600" baseline="0" dirty="0"/>
                      <a:t>, </a:t>
                    </a:r>
                    <a:fld id="{FF488F2C-5DC3-4907-BB31-B22F13AAA705}" type="VALUE">
                      <a:rPr lang="en-US" sz="1600" baseline="0" smtClean="0"/>
                      <a:pPr>
                        <a:defRPr sz="1600">
                          <a:solidFill>
                            <a:schemeClr val="bg1"/>
                          </a:solidFill>
                        </a:defRPr>
                      </a:pPr>
                      <a:t>[VALUE]</a:t>
                    </a:fld>
                    <a:r>
                      <a:rPr lang="en-US" sz="1600" baseline="0" dirty="0"/>
                      <a:t>2%</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7D-4509-B8F3-EC5493CE17A6}"/>
                </c:ext>
              </c:extLst>
            </c:dLbl>
            <c:dLbl>
              <c:idx val="2"/>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71D85CD8-EACD-4518-B6A2-840DEE526065}" type="CATEGORYNAME">
                      <a:rPr lang="en-US" sz="1600"/>
                      <a:pPr>
                        <a:defRPr sz="1600">
                          <a:solidFill>
                            <a:schemeClr val="bg1"/>
                          </a:solidFill>
                        </a:defRPr>
                      </a:pPr>
                      <a:t>[CATEGORY NAME]</a:t>
                    </a:fld>
                    <a:r>
                      <a:rPr lang="en-US" sz="1600" baseline="0" dirty="0"/>
                      <a:t>, </a:t>
                    </a:r>
                    <a:fld id="{F28AC5CF-D95B-4FFC-8C44-7EAF71B5C315}" type="VALUE">
                      <a:rPr lang="en-US" sz="1600" baseline="0" smtClean="0"/>
                      <a:pPr>
                        <a:defRPr sz="1600">
                          <a:solidFill>
                            <a:schemeClr val="bg1"/>
                          </a:solidFill>
                        </a:defRPr>
                      </a:pPr>
                      <a:t>[VALUE]</a:t>
                    </a:fld>
                    <a:r>
                      <a:rPr lang="en-US" sz="1600" baseline="0" dirty="0"/>
                      <a:t>7%</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4174320581287098"/>
                      <c:h val="0.13793103448275862"/>
                    </c:manualLayout>
                  </c15:layout>
                  <c15:dlblFieldTable/>
                  <c15:showDataLabelsRange val="0"/>
                </c:ext>
                <c:ext xmlns:c16="http://schemas.microsoft.com/office/drawing/2014/chart" uri="{C3380CC4-5D6E-409C-BE32-E72D297353CC}">
                  <c16:uniqueId val="{00000005-DB7D-4509-B8F3-EC5493CE17A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1</c:v>
                </c:pt>
                <c:pt idx="1">
                  <c:v>2</c:v>
                </c:pt>
                <c:pt idx="2">
                  <c:v>6</c:v>
                </c:pt>
              </c:numCache>
            </c:numRef>
          </c:val>
          <c:extLst>
            <c:ext xmlns:c16="http://schemas.microsoft.com/office/drawing/2014/chart" uri="{C3380CC4-5D6E-409C-BE32-E72D297353CC}">
              <c16:uniqueId val="{00000006-DB7D-4509-B8F3-EC5493CE17A6}"/>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A9D18E"/>
            </a:solidFill>
          </c:spPr>
          <c:dPt>
            <c:idx val="0"/>
            <c:bubble3D val="0"/>
            <c:spPr>
              <a:solidFill>
                <a:srgbClr val="A9D18E"/>
              </a:solidFill>
              <a:ln>
                <a:noFill/>
              </a:ln>
              <a:effectLst/>
            </c:spPr>
            <c:extLst>
              <c:ext xmlns:c16="http://schemas.microsoft.com/office/drawing/2014/chart" uri="{C3380CC4-5D6E-409C-BE32-E72D297353CC}">
                <c16:uniqueId val="{00000001-0EF6-4C62-A62B-B232704C607B}"/>
              </c:ext>
            </c:extLst>
          </c:dPt>
          <c:dPt>
            <c:idx val="1"/>
            <c:bubble3D val="0"/>
            <c:spPr>
              <a:solidFill>
                <a:srgbClr val="00BC55"/>
              </a:solidFill>
              <a:ln>
                <a:noFill/>
              </a:ln>
              <a:effectLst/>
            </c:spPr>
            <c:extLst>
              <c:ext xmlns:c16="http://schemas.microsoft.com/office/drawing/2014/chart" uri="{C3380CC4-5D6E-409C-BE32-E72D297353CC}">
                <c16:uniqueId val="{00000003-0EF6-4C62-A62B-B232704C607B}"/>
              </c:ext>
            </c:extLst>
          </c:dPt>
          <c:dPt>
            <c:idx val="2"/>
            <c:bubble3D val="0"/>
            <c:spPr>
              <a:solidFill>
                <a:srgbClr val="00EA6A"/>
              </a:solidFill>
              <a:ln>
                <a:noFill/>
              </a:ln>
              <a:effectLst/>
            </c:spPr>
            <c:extLst>
              <c:ext xmlns:c16="http://schemas.microsoft.com/office/drawing/2014/chart" uri="{C3380CC4-5D6E-409C-BE32-E72D297353CC}">
                <c16:uniqueId val="{00000005-0EF6-4C62-A62B-B232704C607B}"/>
              </c:ext>
            </c:extLst>
          </c:dPt>
          <c:dLbls>
            <c:dLbl>
              <c:idx val="0"/>
              <c:delete val="1"/>
              <c:extLst>
                <c:ext xmlns:c15="http://schemas.microsoft.com/office/drawing/2012/chart" uri="{CE6537A1-D6FC-4f65-9D91-7224C49458BB}"/>
                <c:ext xmlns:c16="http://schemas.microsoft.com/office/drawing/2014/chart" uri="{C3380CC4-5D6E-409C-BE32-E72D297353CC}">
                  <c16:uniqueId val="{00000001-0EF6-4C62-A62B-B232704C607B}"/>
                </c:ext>
              </c:extLst>
            </c:dLbl>
            <c:dLbl>
              <c:idx val="1"/>
              <c:layout>
                <c:manualLayout>
                  <c:x val="-0.15903749848612295"/>
                  <c:y val="-7.1430363470102634E-4"/>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1540E315-0F36-408E-A887-6CF96DC6BC46}" type="CATEGORYNAME">
                      <a:rPr lang="en-US" sz="1600"/>
                      <a:pPr>
                        <a:defRPr sz="1600">
                          <a:solidFill>
                            <a:schemeClr val="bg1"/>
                          </a:solidFill>
                        </a:defRPr>
                      </a:pPr>
                      <a:t>[CATEGORY NAME]</a:t>
                    </a:fld>
                    <a:r>
                      <a:rPr lang="en-US" sz="1600" baseline="0" dirty="0"/>
                      <a:t>, </a:t>
                    </a:r>
                    <a:fld id="{C15C919E-D47B-400F-8DB0-F16EFF4C16FD}" type="VALUE">
                      <a:rPr lang="en-US" sz="1600" baseline="0" smtClean="0"/>
                      <a:pPr>
                        <a:defRPr sz="1600">
                          <a:solidFill>
                            <a:schemeClr val="bg1"/>
                          </a:solidFill>
                        </a:defRPr>
                      </a:pPr>
                      <a:t>[VALUE]</a:t>
                    </a:fld>
                    <a:r>
                      <a:rPr lang="en-US" sz="1600" baseline="0" dirty="0"/>
                      <a:t>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2103074675997223"/>
                      <c:h val="0.15821378528153859"/>
                    </c:manualLayout>
                  </c15:layout>
                  <c15:dlblFieldTable/>
                  <c15:showDataLabelsRange val="0"/>
                </c:ext>
                <c:ext xmlns:c16="http://schemas.microsoft.com/office/drawing/2014/chart" uri="{C3380CC4-5D6E-409C-BE32-E72D297353CC}">
                  <c16:uniqueId val="{00000003-0EF6-4C62-A62B-B232704C607B}"/>
                </c:ext>
              </c:extLst>
            </c:dLbl>
            <c:dLbl>
              <c:idx val="2"/>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21E9546D-5AFA-4DAB-8DB5-00672A37360D}" type="CATEGORYNAME">
                      <a:rPr lang="en-US" sz="1600"/>
                      <a:pPr>
                        <a:defRPr sz="1600">
                          <a:solidFill>
                            <a:schemeClr val="bg1"/>
                          </a:solidFill>
                        </a:defRPr>
                      </a:pPr>
                      <a:t>[CATEGORY NAME]</a:t>
                    </a:fld>
                    <a:r>
                      <a:rPr lang="en-US" sz="1600" baseline="0" dirty="0"/>
                      <a:t>, </a:t>
                    </a:r>
                    <a:fld id="{1AF40EB0-056A-4000-9E3A-D5DABDD6FDC2}" type="VALUE">
                      <a:rPr lang="en-US" sz="1600" baseline="0" smtClean="0"/>
                      <a:pPr>
                        <a:defRPr sz="1600">
                          <a:solidFill>
                            <a:schemeClr val="bg1"/>
                          </a:solidFill>
                        </a:defRPr>
                      </a:pPr>
                      <a:t>[VALUE]</a:t>
                    </a:fld>
                    <a:r>
                      <a:rPr lang="en-US" sz="1600" baseline="0" dirty="0"/>
                      <a:t>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4120253788663428"/>
                      <c:h val="0.18458274949512835"/>
                    </c:manualLayout>
                  </c15:layout>
                  <c15:dlblFieldTable/>
                  <c15:showDataLabelsRange val="0"/>
                </c:ext>
                <c:ext xmlns:c16="http://schemas.microsoft.com/office/drawing/2014/chart" uri="{C3380CC4-5D6E-409C-BE32-E72D297353CC}">
                  <c16:uniqueId val="{00000005-0EF6-4C62-A62B-B232704C607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0</c:v>
                </c:pt>
                <c:pt idx="1">
                  <c:v>4</c:v>
                </c:pt>
                <c:pt idx="2">
                  <c:v>5</c:v>
                </c:pt>
              </c:numCache>
            </c:numRef>
          </c:val>
          <c:extLst>
            <c:ext xmlns:c16="http://schemas.microsoft.com/office/drawing/2014/chart" uri="{C3380CC4-5D6E-409C-BE32-E72D297353CC}">
              <c16:uniqueId val="{00000006-0EF6-4C62-A62B-B232704C60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9704656862402"/>
          <c:y val="0.10538998828118941"/>
          <c:w val="0.36128286866075915"/>
          <c:h val="0.57689865776421057"/>
        </c:manualLayout>
      </c:layout>
      <c:pieChart>
        <c:varyColors val="1"/>
        <c:ser>
          <c:idx val="0"/>
          <c:order val="0"/>
          <c:tx>
            <c:strRef>
              <c:f>Sheet1!$B$1</c:f>
              <c:strCache>
                <c:ptCount val="1"/>
                <c:pt idx="0">
                  <c:v>Adventurous</c:v>
                </c:pt>
              </c:strCache>
            </c:strRef>
          </c:tx>
          <c:spPr>
            <a:solidFill>
              <a:srgbClr val="A9D18E"/>
            </a:solidFill>
          </c:spPr>
          <c:dPt>
            <c:idx val="0"/>
            <c:bubble3D val="0"/>
            <c:spPr>
              <a:solidFill>
                <a:srgbClr val="009A46"/>
              </a:solidFill>
              <a:ln>
                <a:noFill/>
              </a:ln>
              <a:effectLst/>
            </c:spPr>
            <c:extLst>
              <c:ext xmlns:c16="http://schemas.microsoft.com/office/drawing/2014/chart" uri="{C3380CC4-5D6E-409C-BE32-E72D297353CC}">
                <c16:uniqueId val="{00000001-1003-47D0-A0F2-D2BE44DCACC1}"/>
              </c:ext>
            </c:extLst>
          </c:dPt>
          <c:dPt>
            <c:idx val="1"/>
            <c:bubble3D val="0"/>
            <c:spPr>
              <a:solidFill>
                <a:srgbClr val="00BC55"/>
              </a:solidFill>
              <a:ln>
                <a:noFill/>
              </a:ln>
              <a:effectLst/>
            </c:spPr>
            <c:extLst>
              <c:ext xmlns:c16="http://schemas.microsoft.com/office/drawing/2014/chart" uri="{C3380CC4-5D6E-409C-BE32-E72D297353CC}">
                <c16:uniqueId val="{00000003-1003-47D0-A0F2-D2BE44DCACC1}"/>
              </c:ext>
            </c:extLst>
          </c:dPt>
          <c:dPt>
            <c:idx val="2"/>
            <c:bubble3D val="0"/>
            <c:spPr>
              <a:solidFill>
                <a:srgbClr val="00EA6A"/>
              </a:solidFill>
              <a:ln>
                <a:noFill/>
              </a:ln>
              <a:effectLst/>
            </c:spPr>
            <c:extLst>
              <c:ext xmlns:c16="http://schemas.microsoft.com/office/drawing/2014/chart" uri="{C3380CC4-5D6E-409C-BE32-E72D297353CC}">
                <c16:uniqueId val="{00000005-1003-47D0-A0F2-D2BE44DCACC1}"/>
              </c:ext>
            </c:extLst>
          </c:dPt>
          <c:dLbls>
            <c:dLbl>
              <c:idx val="0"/>
              <c:delete val="1"/>
              <c:extLst>
                <c:ext xmlns:c15="http://schemas.microsoft.com/office/drawing/2012/chart" uri="{CE6537A1-D6FC-4f65-9D91-7224C49458BB}"/>
                <c:ext xmlns:c16="http://schemas.microsoft.com/office/drawing/2014/chart" uri="{C3380CC4-5D6E-409C-BE32-E72D297353CC}">
                  <c16:uniqueId val="{00000001-1003-47D0-A0F2-D2BE44DCACC1}"/>
                </c:ext>
              </c:extLst>
            </c:dLbl>
            <c:dLbl>
              <c:idx val="1"/>
              <c:layout>
                <c:manualLayout>
                  <c:x val="-0.15903749848612295"/>
                  <c:y val="-7.1430363470102634E-4"/>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1540E315-0F36-408E-A887-6CF96DC6BC46}" type="CATEGORYNAME">
                      <a:rPr lang="en-US" sz="1600"/>
                      <a:pPr>
                        <a:defRPr sz="1600">
                          <a:solidFill>
                            <a:schemeClr val="bg1"/>
                          </a:solidFill>
                        </a:defRPr>
                      </a:pPr>
                      <a:t>[CATEGORY NAME]</a:t>
                    </a:fld>
                    <a:r>
                      <a:rPr lang="en-US" sz="1600" baseline="0" dirty="0"/>
                      <a:t>, </a:t>
                    </a:r>
                    <a:fld id="{C15C919E-D47B-400F-8DB0-F16EFF4C16FD}" type="VALUE">
                      <a:rPr lang="en-US" sz="1600" baseline="0" smtClean="0"/>
                      <a:pPr>
                        <a:defRPr sz="1600">
                          <a:solidFill>
                            <a:schemeClr val="bg1"/>
                          </a:solidFill>
                        </a:defRPr>
                      </a:pPr>
                      <a:t>[VALUE]</a:t>
                    </a:fld>
                    <a:r>
                      <a:rPr lang="en-US" sz="1600" baseline="0" dirty="0"/>
                      <a:t>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2103074675997223"/>
                      <c:h val="0.15821378528153859"/>
                    </c:manualLayout>
                  </c15:layout>
                  <c15:dlblFieldTable/>
                  <c15:showDataLabelsRange val="0"/>
                </c:ext>
                <c:ext xmlns:c16="http://schemas.microsoft.com/office/drawing/2014/chart" uri="{C3380CC4-5D6E-409C-BE32-E72D297353CC}">
                  <c16:uniqueId val="{00000003-1003-47D0-A0F2-D2BE44DCACC1}"/>
                </c:ext>
              </c:extLst>
            </c:dLbl>
            <c:dLbl>
              <c:idx val="2"/>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21E9546D-5AFA-4DAB-8DB5-00672A37360D}" type="CATEGORYNAME">
                      <a:rPr lang="en-US" sz="1600"/>
                      <a:pPr>
                        <a:defRPr sz="1600">
                          <a:solidFill>
                            <a:schemeClr val="bg1"/>
                          </a:solidFill>
                        </a:defRPr>
                      </a:pPr>
                      <a:t>[CATEGORY NAME]</a:t>
                    </a:fld>
                    <a:r>
                      <a:rPr lang="en-US" sz="1600" baseline="0" dirty="0"/>
                      <a:t>, </a:t>
                    </a:r>
                    <a:fld id="{1AF40EB0-056A-4000-9E3A-D5DABDD6FDC2}" type="VALUE">
                      <a:rPr lang="en-US" sz="1600" baseline="0" smtClean="0"/>
                      <a:pPr>
                        <a:defRPr sz="1600">
                          <a:solidFill>
                            <a:schemeClr val="bg1"/>
                          </a:solidFill>
                        </a:defRPr>
                      </a:pPr>
                      <a:t>[VALUE]</a:t>
                    </a:fld>
                    <a:r>
                      <a:rPr lang="en-US" sz="1600" baseline="0" dirty="0"/>
                      <a:t>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4120253788663428"/>
                      <c:h val="0.18458274949512835"/>
                    </c:manualLayout>
                  </c15:layout>
                  <c15:dlblFieldTable/>
                  <c15:showDataLabelsRange val="0"/>
                </c:ext>
                <c:ext xmlns:c16="http://schemas.microsoft.com/office/drawing/2014/chart" uri="{C3380CC4-5D6E-409C-BE32-E72D297353CC}">
                  <c16:uniqueId val="{00000005-1003-47D0-A0F2-D2BE44DCACC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High</c:v>
                </c:pt>
                <c:pt idx="1">
                  <c:v>Med</c:v>
                </c:pt>
                <c:pt idx="2">
                  <c:v>Low</c:v>
                </c:pt>
              </c:strCache>
            </c:strRef>
          </c:cat>
          <c:val>
            <c:numRef>
              <c:f>Sheet1!$B$2:$B$4</c:f>
              <c:numCache>
                <c:formatCode>General</c:formatCode>
                <c:ptCount val="3"/>
                <c:pt idx="0">
                  <c:v>0.11</c:v>
                </c:pt>
                <c:pt idx="1">
                  <c:v>0.22</c:v>
                </c:pt>
                <c:pt idx="2">
                  <c:v>0.67</c:v>
                </c:pt>
              </c:numCache>
            </c:numRef>
          </c:val>
          <c:extLst>
            <c:ext xmlns:c16="http://schemas.microsoft.com/office/drawing/2014/chart" uri="{C3380CC4-5D6E-409C-BE32-E72D297353CC}">
              <c16:uniqueId val="{00000006-1003-47D0-A0F2-D2BE44DCAC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70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Exchanging Perceptive</c:v>
                </c:pt>
                <c:pt idx="1">
                  <c:v>Being Encouraging</c:v>
                </c:pt>
                <c:pt idx="2">
                  <c:v>Being Receptive</c:v>
                </c:pt>
              </c:strCache>
            </c:strRef>
          </c:cat>
          <c:val>
            <c:numRef>
              <c:f>Sheet1!$B$2:$B$4</c:f>
              <c:numCache>
                <c:formatCode>0%</c:formatCode>
                <c:ptCount val="3"/>
                <c:pt idx="0">
                  <c:v>0.38</c:v>
                </c:pt>
                <c:pt idx="1">
                  <c:v>0.21</c:v>
                </c:pt>
                <c:pt idx="2">
                  <c:v>0.28000000000000003</c:v>
                </c:pt>
              </c:numCache>
            </c:numRef>
          </c:val>
          <c:extLst>
            <c:ext xmlns:c16="http://schemas.microsoft.com/office/drawing/2014/chart" uri="{C3380CC4-5D6E-409C-BE32-E72D297353CC}">
              <c16:uniqueId val="{00000000-46FC-4387-8585-5C409C92EE31}"/>
            </c:ext>
          </c:extLst>
        </c:ser>
        <c:dLbls>
          <c:showLegendKey val="0"/>
          <c:showVal val="0"/>
          <c:showCatName val="0"/>
          <c:showSerName val="0"/>
          <c:showPercent val="0"/>
          <c:showBubbleSize val="0"/>
        </c:dLbls>
        <c:gapWidth val="77"/>
        <c:overlap val="-50"/>
        <c:axId val="763494888"/>
        <c:axId val="763501448"/>
      </c:barChart>
      <c:catAx>
        <c:axId val="763494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63501448"/>
        <c:crosses val="autoZero"/>
        <c:auto val="1"/>
        <c:lblAlgn val="ctr"/>
        <c:lblOffset val="100"/>
        <c:noMultiLvlLbl val="0"/>
      </c:catAx>
      <c:valAx>
        <c:axId val="763501448"/>
        <c:scaling>
          <c:orientation val="minMax"/>
        </c:scaling>
        <c:delete val="1"/>
        <c:axPos val="b"/>
        <c:numFmt formatCode="0%" sourceLinked="1"/>
        <c:majorTickMark val="none"/>
        <c:minorTickMark val="none"/>
        <c:tickLblPos val="nextTo"/>
        <c:crossAx val="763494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0.50941</cdr:x>
      <cdr:y>0.67872</cdr:y>
    </cdr:from>
    <cdr:to>
      <cdr:x>0.50941</cdr:x>
      <cdr:y>0.80874</cdr:y>
    </cdr:to>
    <cdr:cxnSp macro="">
      <cdr:nvCxnSpPr>
        <cdr:cNvPr id="2" name="Straight Connector 1">
          <a:extLst xmlns:a="http://schemas.openxmlformats.org/drawingml/2006/main">
            <a:ext uri="{FF2B5EF4-FFF2-40B4-BE49-F238E27FC236}">
              <a16:creationId xmlns:a16="http://schemas.microsoft.com/office/drawing/2014/main" id="{D202D1B6-0AEB-C8E5-B16D-A6B2FD8C2E9A}"/>
            </a:ext>
          </a:extLst>
        </cdr:cNvPr>
        <cdr:cNvCxnSpPr/>
      </cdr:nvCxnSpPr>
      <cdr:spPr>
        <a:xfrm xmlns:a="http://schemas.openxmlformats.org/drawingml/2006/main">
          <a:off x="4353978" y="2863905"/>
          <a:ext cx="0" cy="548640"/>
        </a:xfrm>
        <a:prstGeom xmlns:a="http://schemas.openxmlformats.org/drawingml/2006/main" prst="line">
          <a:avLst/>
        </a:prstGeom>
        <a:ln xmlns:a="http://schemas.openxmlformats.org/drawingml/2006/main" w="31750">
          <a:solidFill>
            <a:srgbClr val="418CF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0.28024</cdr:x>
      <cdr:y>0.75427</cdr:y>
    </cdr:from>
    <cdr:to>
      <cdr:x>0.30022</cdr:x>
      <cdr:y>0.8105</cdr:y>
    </cdr:to>
    <cdr:sp macro="" textlink="">
      <cdr:nvSpPr>
        <cdr:cNvPr id="2" name="Rectangle 1">
          <a:extLst xmlns:a="http://schemas.openxmlformats.org/drawingml/2006/main">
            <a:ext uri="{FF2B5EF4-FFF2-40B4-BE49-F238E27FC236}">
              <a16:creationId xmlns:a16="http://schemas.microsoft.com/office/drawing/2014/main" id="{5CDA5855-BDD4-5272-15C0-8E434A2CD4BE}"/>
            </a:ext>
          </a:extLst>
        </cdr:cNvPr>
        <cdr:cNvSpPr>
          <a:spLocks xmlns:a="http://schemas.openxmlformats.org/drawingml/2006/main"/>
        </cdr:cNvSpPr>
      </cdr:nvSpPr>
      <cdr:spPr>
        <a:xfrm xmlns:a="http://schemas.openxmlformats.org/drawingml/2006/main">
          <a:off x="1923462" y="2698693"/>
          <a:ext cx="137160" cy="201168"/>
        </a:xfrm>
        <a:prstGeom xmlns:a="http://schemas.openxmlformats.org/drawingml/2006/main" prst="rect">
          <a:avLst/>
        </a:prstGeom>
        <a:solidFill xmlns:a="http://schemas.openxmlformats.org/drawingml/2006/main">
          <a:srgbClr val="B98B00"/>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en-US" sz="1000" kern="120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3"/>
            <a:ext cx="3169920" cy="480060"/>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3"/>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sldNum" idx="12"/>
          </p:nvPr>
        </p:nvSpPr>
        <p:spPr>
          <a:xfrm>
            <a:off x="4143587" y="9119473"/>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dirty="0"/>
          </a:p>
        </p:txBody>
      </p:sp>
      <p:sp>
        <p:nvSpPr>
          <p:cNvPr id="121" name="Google Shape;121;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p>
            <a:pPr marL="0" lvl="0" indent="0" algn="l" rtl="0">
              <a:spcBef>
                <a:spcPts val="0"/>
              </a:spcBef>
              <a:spcAft>
                <a:spcPts val="0"/>
              </a:spcAft>
              <a:buNone/>
            </a:pPr>
            <a:r>
              <a:rPr lang="en-US" dirty="0"/>
              <a:t>Welcome everyone…</a:t>
            </a:r>
            <a:endParaRPr dirty="0"/>
          </a:p>
          <a:p>
            <a:pPr marL="0" lvl="0" indent="0" algn="l" rtl="0">
              <a:spcBef>
                <a:spcPts val="0"/>
              </a:spcBef>
              <a:spcAft>
                <a:spcPts val="0"/>
              </a:spcAft>
              <a:buNone/>
            </a:pPr>
            <a:r>
              <a:rPr lang="en-US" dirty="0"/>
              <a:t>On behalf of CEP, I want to thank you all for participating in today’s webinar on Building a Best Practice Performance-Based Organization.</a:t>
            </a:r>
            <a:endParaRPr dirty="0"/>
          </a:p>
          <a:p>
            <a:pPr marL="0" lvl="0" indent="0" algn="l" rtl="0">
              <a:spcBef>
                <a:spcPts val="0"/>
              </a:spcBef>
              <a:spcAft>
                <a:spcPts val="0"/>
              </a:spcAft>
              <a:buNone/>
            </a:pPr>
            <a:r>
              <a:rPr lang="en-US" dirty="0"/>
              <a:t>We’ve been both delighted and a bit surprised with the overwhelming response to this event.</a:t>
            </a:r>
            <a:endParaRPr dirty="0"/>
          </a:p>
          <a:p>
            <a:pPr marL="0" lvl="0" indent="0" algn="l" rtl="0">
              <a:spcBef>
                <a:spcPts val="0"/>
              </a:spcBef>
              <a:spcAft>
                <a:spcPts val="0"/>
              </a:spcAft>
              <a:buNone/>
            </a:pPr>
            <a:r>
              <a:rPr lang="en-US" dirty="0"/>
              <a:t>I think that speaks to the relevance and importance of this topic to the Training and HR communities.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 couple of housekeeping notes before we begin…</a:t>
            </a:r>
            <a:endParaRPr dirty="0"/>
          </a:p>
          <a:p>
            <a:pPr marL="0" lvl="0" indent="0" algn="l" rtl="0">
              <a:spcBef>
                <a:spcPts val="0"/>
              </a:spcBef>
              <a:spcAft>
                <a:spcPts val="0"/>
              </a:spcAft>
              <a:buNone/>
            </a:pPr>
            <a:r>
              <a:rPr lang="en-US" dirty="0"/>
              <a:t>At the end of our session today we’ll ask you to complete a very brief survey giving us your feedback on this event.  Following that survey, you’ll be able to request additional information, including a copy of today’s presentation.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you have questions at any time during our session please email them to us.  We won’t be answering questions live but we will definitely get back to you with an answer.  So now, let’s begin….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22DAB43-C112-4E1B-A47B-DF28F74658DE}"/>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4D9797C5-FFC0-4453-95E6-91C05F6BB921}"/>
              </a:ext>
            </a:extLst>
          </p:cNvPr>
          <p:cNvSpPr>
            <a:spLocks noGrp="1" noChangeArrowheads="1"/>
          </p:cNvSpPr>
          <p:nvPr>
            <p:ph type="body" idx="1"/>
          </p:nvPr>
        </p:nvSpPr>
        <p:spPr>
          <a:noFill/>
        </p:spPr>
        <p:txBody>
          <a:bodyPr/>
          <a:lstStyle/>
          <a:p>
            <a:endParaRPr lang="en-US" altLang="en-US" dirty="0"/>
          </a:p>
        </p:txBody>
      </p:sp>
      <p:sp>
        <p:nvSpPr>
          <p:cNvPr id="66564" name="Slide Number Placeholder 3">
            <a:extLst>
              <a:ext uri="{FF2B5EF4-FFF2-40B4-BE49-F238E27FC236}">
                <a16:creationId xmlns:a16="http://schemas.microsoft.com/office/drawing/2014/main" id="{BD80517A-A9AD-41A5-95CC-F55FEC5ABB58}"/>
              </a:ext>
            </a:extLst>
          </p:cNvPr>
          <p:cNvSpPr>
            <a:spLocks noGrp="1"/>
          </p:cNvSpPr>
          <p:nvPr>
            <p:ph type="sldNum" sz="quarter" idx="5"/>
          </p:nvPr>
        </p:nvSpPr>
        <p:spPr>
          <a:noFill/>
        </p:spPr>
        <p:txBody>
          <a:bodyPr/>
          <a:lstStyle>
            <a:lvl1pPr defTabSz="906169">
              <a:defRPr sz="1000">
                <a:solidFill>
                  <a:schemeClr val="tx1"/>
                </a:solidFill>
                <a:latin typeface="Verdana" panose="020B0604030504040204" pitchFamily="34" charset="0"/>
                <a:ea typeface="ＭＳ Ｐゴシック" panose="020B0600070205080204" pitchFamily="34" charset="-128"/>
              </a:defRPr>
            </a:lvl1pPr>
            <a:lvl2pPr marL="742708" indent="-285657" defTabSz="906169">
              <a:defRPr sz="1000">
                <a:solidFill>
                  <a:schemeClr val="tx1"/>
                </a:solidFill>
                <a:latin typeface="Verdana" panose="020B0604030504040204" pitchFamily="34" charset="0"/>
                <a:ea typeface="ＭＳ Ｐゴシック" panose="020B0600070205080204" pitchFamily="34" charset="-128"/>
              </a:defRPr>
            </a:lvl2pPr>
            <a:lvl3pPr marL="1142629" indent="-228527" defTabSz="906169">
              <a:defRPr sz="1000">
                <a:solidFill>
                  <a:schemeClr val="tx1"/>
                </a:solidFill>
                <a:latin typeface="Verdana" panose="020B0604030504040204" pitchFamily="34" charset="0"/>
                <a:ea typeface="ＭＳ Ｐゴシック" panose="020B0600070205080204" pitchFamily="34" charset="-128"/>
              </a:defRPr>
            </a:lvl3pPr>
            <a:lvl4pPr marL="1599678" indent="-228527" defTabSz="906169">
              <a:defRPr sz="1000">
                <a:solidFill>
                  <a:schemeClr val="tx1"/>
                </a:solidFill>
                <a:latin typeface="Verdana" panose="020B0604030504040204" pitchFamily="34" charset="0"/>
                <a:ea typeface="ＭＳ Ｐゴシック" panose="020B0600070205080204" pitchFamily="34" charset="-128"/>
              </a:defRPr>
            </a:lvl4pPr>
            <a:lvl5pPr marL="2056730" indent="-228527" defTabSz="906169">
              <a:defRPr sz="1000">
                <a:solidFill>
                  <a:schemeClr val="tx1"/>
                </a:solidFill>
                <a:latin typeface="Verdana" panose="020B0604030504040204" pitchFamily="34" charset="0"/>
                <a:ea typeface="ＭＳ Ｐゴシック" panose="020B0600070205080204" pitchFamily="34" charset="-128"/>
              </a:defRPr>
            </a:lvl5pPr>
            <a:lvl6pPr marL="2513781"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0834"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7883"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4937"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r" defTabSz="906169" rtl="0" eaLnBrk="1" fontAlgn="auto" latinLnBrk="0" hangingPunct="1">
              <a:lnSpc>
                <a:spcPct val="100000"/>
              </a:lnSpc>
              <a:spcBef>
                <a:spcPts val="0"/>
              </a:spcBef>
              <a:spcAft>
                <a:spcPts val="0"/>
              </a:spcAft>
              <a:buClrTx/>
              <a:buSzTx/>
              <a:buFontTx/>
              <a:buNone/>
              <a:tabLst/>
              <a:defRPr/>
            </a:pPr>
            <a:fld id="{231F549F-E59C-41DD-9F77-353E5999E93B}"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6169" rtl="0" eaLnBrk="1" fontAlgn="auto" latinLnBrk="0" hangingPunct="1">
                <a:lnSpc>
                  <a:spcPct val="100000"/>
                </a:lnSpc>
                <a:spcBef>
                  <a:spcPts val="0"/>
                </a:spcBef>
                <a:spcAft>
                  <a:spcPts val="0"/>
                </a:spcAft>
                <a:buClrTx/>
                <a:buSzTx/>
                <a:buFontTx/>
                <a:buNone/>
                <a:tabLst/>
                <a:defRPr/>
              </a:pPr>
              <a:t>10</a:t>
            </a:fld>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9869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737E9-8E87-B497-9CE6-2C834F2F2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C3A83-50EC-379B-62F2-D7B449988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999B80-9129-E857-24B5-5FB29DFF1D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9EF397-8AF9-ECDC-49F3-F439736256C7}"/>
              </a:ext>
            </a:extLst>
          </p:cNvPr>
          <p:cNvSpPr>
            <a:spLocks noGrp="1"/>
          </p:cNvSpPr>
          <p:nvPr>
            <p:ph type="sldNum" sz="quarter" idx="10"/>
          </p:nvPr>
        </p:nvSpPr>
        <p:spPr/>
        <p:txBody>
          <a:bodyPr/>
          <a:lstStyle/>
          <a:p>
            <a:pPr marL="0" marR="0" lvl="0" indent="0" algn="r" defTabSz="2017074" rtl="0" eaLnBrk="1" fontAlgn="auto" latinLnBrk="0" hangingPunct="1">
              <a:lnSpc>
                <a:spcPct val="100000"/>
              </a:lnSpc>
              <a:spcBef>
                <a:spcPts val="0"/>
              </a:spcBef>
              <a:spcAft>
                <a:spcPts val="0"/>
              </a:spcAft>
              <a:buClrTx/>
              <a:buSzTx/>
              <a:buFontTx/>
              <a:buNone/>
              <a:tabLst/>
              <a:defRPr/>
            </a:pPr>
            <a:fld id="{D7470DF6-809A-4409-AC6B-DC0DDCCFCAA3}" type="slidenum">
              <a:rPr kumimoji="0" lang="ja-JP" altLang="en-US" sz="27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34" charset="-128"/>
                <a:cs typeface="+mn-cs"/>
              </a:rPr>
              <a:pPr marL="0" marR="0" lvl="0" indent="0" algn="r" defTabSz="2017074" rtl="0" eaLnBrk="1" fontAlgn="auto" latinLnBrk="0" hangingPunct="1">
                <a:lnSpc>
                  <a:spcPct val="100000"/>
                </a:lnSpc>
                <a:spcBef>
                  <a:spcPts val="0"/>
                </a:spcBef>
                <a:spcAft>
                  <a:spcPts val="0"/>
                </a:spcAft>
                <a:buClrTx/>
                <a:buSzTx/>
                <a:buFontTx/>
                <a:buNone/>
                <a:tabLst/>
                <a:defRPr/>
              </a:pPr>
              <a:t>11</a:t>
            </a:fld>
            <a:endParaRPr kumimoji="0" lang="en-US" altLang="ja-JP" sz="27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53917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17FF2-D200-F319-7C78-AD23048437FB}"/>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63675A6-EA52-83E9-BE05-92B695FC4F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EA1EC6E-27D3-27D9-FDFE-BB712669CF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26628" name="Slide Number Placeholder 3">
            <a:extLst>
              <a:ext uri="{FF2B5EF4-FFF2-40B4-BE49-F238E27FC236}">
                <a16:creationId xmlns:a16="http://schemas.microsoft.com/office/drawing/2014/main" id="{D4A1DCE3-DE04-181E-7242-E7D24AA576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62">
              <a:defRPr>
                <a:solidFill>
                  <a:schemeClr val="tx1"/>
                </a:solidFill>
                <a:latin typeface="Calibri" panose="020F0502020204030204" pitchFamily="34" charset="0"/>
              </a:defRPr>
            </a:lvl1pPr>
            <a:lvl2pPr marL="753544" indent="-289164" defTabSz="928762">
              <a:defRPr>
                <a:solidFill>
                  <a:schemeClr val="tx1"/>
                </a:solidFill>
                <a:latin typeface="Calibri" panose="020F0502020204030204" pitchFamily="34" charset="0"/>
              </a:defRPr>
            </a:lvl2pPr>
            <a:lvl3pPr marL="1162027" indent="-230041" defTabSz="928762">
              <a:defRPr>
                <a:solidFill>
                  <a:schemeClr val="tx1"/>
                </a:solidFill>
                <a:latin typeface="Calibri" panose="020F0502020204030204" pitchFamily="34" charset="0"/>
              </a:defRPr>
            </a:lvl3pPr>
            <a:lvl4pPr marL="1628557" indent="-230041" defTabSz="928762">
              <a:defRPr>
                <a:solidFill>
                  <a:schemeClr val="tx1"/>
                </a:solidFill>
                <a:latin typeface="Calibri" panose="020F0502020204030204" pitchFamily="34" charset="0"/>
              </a:defRPr>
            </a:lvl4pPr>
            <a:lvl5pPr marL="2094013" indent="-230041" defTabSz="928762">
              <a:defRPr>
                <a:solidFill>
                  <a:schemeClr val="tx1"/>
                </a:solidFill>
                <a:latin typeface="Calibri" panose="020F0502020204030204" pitchFamily="34" charset="0"/>
              </a:defRPr>
            </a:lvl5pPr>
            <a:lvl6pPr marL="2403600" indent="-230041" defTabSz="928762" eaLnBrk="0" fontAlgn="base" hangingPunct="0">
              <a:spcBef>
                <a:spcPct val="0"/>
              </a:spcBef>
              <a:spcAft>
                <a:spcPct val="0"/>
              </a:spcAft>
              <a:defRPr>
                <a:solidFill>
                  <a:schemeClr val="tx1"/>
                </a:solidFill>
                <a:latin typeface="Calibri" panose="020F0502020204030204" pitchFamily="34" charset="0"/>
              </a:defRPr>
            </a:lvl6pPr>
            <a:lvl7pPr marL="2713187" indent="-230041" defTabSz="928762" eaLnBrk="0" fontAlgn="base" hangingPunct="0">
              <a:spcBef>
                <a:spcPct val="0"/>
              </a:spcBef>
              <a:spcAft>
                <a:spcPct val="0"/>
              </a:spcAft>
              <a:defRPr>
                <a:solidFill>
                  <a:schemeClr val="tx1"/>
                </a:solidFill>
                <a:latin typeface="Calibri" panose="020F0502020204030204" pitchFamily="34" charset="0"/>
              </a:defRPr>
            </a:lvl7pPr>
            <a:lvl8pPr marL="3022774" indent="-230041" defTabSz="928762" eaLnBrk="0" fontAlgn="base" hangingPunct="0">
              <a:spcBef>
                <a:spcPct val="0"/>
              </a:spcBef>
              <a:spcAft>
                <a:spcPct val="0"/>
              </a:spcAft>
              <a:defRPr>
                <a:solidFill>
                  <a:schemeClr val="tx1"/>
                </a:solidFill>
                <a:latin typeface="Calibri" panose="020F0502020204030204" pitchFamily="34" charset="0"/>
              </a:defRPr>
            </a:lvl8pPr>
            <a:lvl9pPr marL="3332361" indent="-230041" defTabSz="928762"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28762" rtl="0" eaLnBrk="1" fontAlgn="base" latinLnBrk="0" hangingPunct="1">
              <a:lnSpc>
                <a:spcPct val="100000"/>
              </a:lnSpc>
              <a:spcBef>
                <a:spcPct val="0"/>
              </a:spcBef>
              <a:spcAft>
                <a:spcPct val="0"/>
              </a:spcAft>
              <a:buClrTx/>
              <a:buSzTx/>
              <a:buFontTx/>
              <a:buNone/>
              <a:tabLst/>
              <a:defRPr/>
            </a:pPr>
            <a:fld id="{80995C85-CC20-44B5-93AF-0B97A4C2DBE6}" type="slidenum">
              <a:rPr kumimoji="0" lang="ja-JP"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a:sym typeface="Arial"/>
              </a:rPr>
              <a:pPr marL="0" marR="0" lvl="0" indent="0" algn="r" defTabSz="928762" rtl="0" eaLnBrk="1" fontAlgn="base" latinLnBrk="0" hangingPunct="1">
                <a:lnSpc>
                  <a:spcPct val="100000"/>
                </a:lnSpc>
                <a:spcBef>
                  <a:spcPct val="0"/>
                </a:spcBef>
                <a:spcAft>
                  <a:spcPct val="0"/>
                </a:spcAft>
                <a:buClrTx/>
                <a:buSzTx/>
                <a:buFontTx/>
                <a:buNone/>
                <a:tabLst/>
                <a:defRPr/>
              </a:pPr>
              <a:t>12</a:t>
            </a:fld>
            <a:endParaRPr kumimoji="0" lang="en-US" altLang="ja-JP"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a:sym typeface="Arial"/>
            </a:endParaRPr>
          </a:p>
        </p:txBody>
      </p:sp>
    </p:spTree>
    <p:extLst>
      <p:ext uri="{BB962C8B-B14F-4D97-AF65-F5344CB8AC3E}">
        <p14:creationId xmlns:p14="http://schemas.microsoft.com/office/powerpoint/2010/main" val="10773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0085F-B42A-FD66-3A8C-6451D5AC3843}"/>
            </a:ext>
          </a:extLst>
        </p:cNvPr>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27FD1F95-C992-6E31-2192-B48913016883}"/>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D5EF9D45-C183-D06F-6A35-18457F13A326}"/>
              </a:ext>
            </a:extLst>
          </p:cNvPr>
          <p:cNvSpPr>
            <a:spLocks noGrp="1" noChangeArrowheads="1"/>
          </p:cNvSpPr>
          <p:nvPr>
            <p:ph type="body" idx="1"/>
          </p:nvPr>
        </p:nvSpPr>
        <p:spPr>
          <a:noFill/>
        </p:spPr>
        <p:txBody>
          <a:bodyPr/>
          <a:lstStyle/>
          <a:p>
            <a:endParaRPr lang="en-US" altLang="en-US" b="1" dirty="0"/>
          </a:p>
        </p:txBody>
      </p:sp>
      <p:sp>
        <p:nvSpPr>
          <p:cNvPr id="118788" name="Slide Number Placeholder 3">
            <a:extLst>
              <a:ext uri="{FF2B5EF4-FFF2-40B4-BE49-F238E27FC236}">
                <a16:creationId xmlns:a16="http://schemas.microsoft.com/office/drawing/2014/main" id="{38D76CBA-4407-A77E-6648-5B25958A4154}"/>
              </a:ext>
            </a:extLst>
          </p:cNvPr>
          <p:cNvSpPr>
            <a:spLocks noGrp="1"/>
          </p:cNvSpPr>
          <p:nvPr>
            <p:ph type="sldNum" sz="quarter" idx="5"/>
          </p:nvPr>
        </p:nvSpPr>
        <p:spPr>
          <a:noFill/>
        </p:spPr>
        <p:txBody>
          <a:bodyPr/>
          <a:lstStyle>
            <a:lvl1pPr defTabSz="906379">
              <a:defRPr sz="1000">
                <a:solidFill>
                  <a:schemeClr val="tx1"/>
                </a:solidFill>
                <a:latin typeface="Verdana" panose="020B0604030504040204" pitchFamily="34" charset="0"/>
                <a:ea typeface="ＭＳ Ｐゴシック" panose="020B0600070205080204" pitchFamily="34" charset="-128"/>
              </a:defRPr>
            </a:lvl1pPr>
            <a:lvl2pPr marL="742880" indent="-285723" defTabSz="906379">
              <a:defRPr sz="1000">
                <a:solidFill>
                  <a:schemeClr val="tx1"/>
                </a:solidFill>
                <a:latin typeface="Verdana" panose="020B0604030504040204" pitchFamily="34" charset="0"/>
                <a:ea typeface="ＭＳ Ｐゴシック" panose="020B0600070205080204" pitchFamily="34" charset="-128"/>
              </a:defRPr>
            </a:lvl2pPr>
            <a:lvl3pPr marL="1142894" indent="-228579" defTabSz="906379">
              <a:defRPr sz="1000">
                <a:solidFill>
                  <a:schemeClr val="tx1"/>
                </a:solidFill>
                <a:latin typeface="Verdana" panose="020B0604030504040204" pitchFamily="34" charset="0"/>
                <a:ea typeface="ＭＳ Ｐゴシック" panose="020B0600070205080204" pitchFamily="34" charset="-128"/>
              </a:defRPr>
            </a:lvl3pPr>
            <a:lvl4pPr marL="1600051" indent="-228579" defTabSz="906379">
              <a:defRPr sz="1000">
                <a:solidFill>
                  <a:schemeClr val="tx1"/>
                </a:solidFill>
                <a:latin typeface="Verdana" panose="020B0604030504040204" pitchFamily="34" charset="0"/>
                <a:ea typeface="ＭＳ Ｐゴシック" panose="020B0600070205080204" pitchFamily="34" charset="-128"/>
              </a:defRPr>
            </a:lvl4pPr>
            <a:lvl5pPr marL="2057208" indent="-228579" defTabSz="906379">
              <a:defRPr sz="1000">
                <a:solidFill>
                  <a:schemeClr val="tx1"/>
                </a:solidFill>
                <a:latin typeface="Verdana" panose="020B0604030504040204" pitchFamily="34" charset="0"/>
                <a:ea typeface="ＭＳ Ｐゴシック" panose="020B0600070205080204" pitchFamily="34" charset="-128"/>
              </a:defRPr>
            </a:lvl5pPr>
            <a:lvl6pPr marL="2514366"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524"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8681"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5839"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r" defTabSz="906379" rtl="0" eaLnBrk="1" fontAlgn="base" latinLnBrk="0" hangingPunct="1">
              <a:lnSpc>
                <a:spcPct val="100000"/>
              </a:lnSpc>
              <a:spcBef>
                <a:spcPct val="0"/>
              </a:spcBef>
              <a:spcAft>
                <a:spcPct val="0"/>
              </a:spcAft>
              <a:buClrTx/>
              <a:buSzTx/>
              <a:buFontTx/>
              <a:buNone/>
              <a:tabLst/>
              <a:defRPr/>
            </a:pPr>
            <a:fld id="{FBB50A61-A065-4660-9CAE-F40F792C5753}"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pPr marL="0" marR="0" lvl="0" indent="0" algn="r" defTabSz="906379" rtl="0" eaLnBrk="1" fontAlgn="base" latinLnBrk="0" hangingPunct="1">
                <a:lnSpc>
                  <a:spcPct val="100000"/>
                </a:lnSpc>
                <a:spcBef>
                  <a:spcPct val="0"/>
                </a:spcBef>
                <a:spcAft>
                  <a:spcPct val="0"/>
                </a:spcAft>
                <a:buClrTx/>
                <a:buSzTx/>
                <a:buFontTx/>
                <a:buNone/>
                <a:tabLst/>
                <a:defRPr/>
              </a:pPr>
              <a:t>13</a:t>
            </a:fld>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endParaRPr>
          </a:p>
        </p:txBody>
      </p:sp>
    </p:spTree>
    <p:extLst>
      <p:ext uri="{BB962C8B-B14F-4D97-AF65-F5344CB8AC3E}">
        <p14:creationId xmlns:p14="http://schemas.microsoft.com/office/powerpoint/2010/main" val="309286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8FFBD-EC17-C469-F923-24F73D6F8474}"/>
            </a:ext>
          </a:extLst>
        </p:cNvPr>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EE8E15E8-8004-0644-636A-8B56049144F1}"/>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BB52358D-793E-D2C3-4C0E-0304881AD04D}"/>
              </a:ext>
            </a:extLst>
          </p:cNvPr>
          <p:cNvSpPr>
            <a:spLocks noGrp="1" noChangeArrowheads="1"/>
          </p:cNvSpPr>
          <p:nvPr>
            <p:ph type="body" idx="1"/>
          </p:nvPr>
        </p:nvSpPr>
        <p:spPr>
          <a:noFill/>
        </p:spPr>
        <p:txBody>
          <a:bodyPr/>
          <a:lstStyle/>
          <a:p>
            <a:endParaRPr lang="en-US" altLang="en-US" b="1" dirty="0"/>
          </a:p>
        </p:txBody>
      </p:sp>
      <p:sp>
        <p:nvSpPr>
          <p:cNvPr id="118788" name="Slide Number Placeholder 3">
            <a:extLst>
              <a:ext uri="{FF2B5EF4-FFF2-40B4-BE49-F238E27FC236}">
                <a16:creationId xmlns:a16="http://schemas.microsoft.com/office/drawing/2014/main" id="{945A1DB2-5D75-B165-81D8-A1C0DF8E9154}"/>
              </a:ext>
            </a:extLst>
          </p:cNvPr>
          <p:cNvSpPr>
            <a:spLocks noGrp="1"/>
          </p:cNvSpPr>
          <p:nvPr>
            <p:ph type="sldNum" sz="quarter" idx="5"/>
          </p:nvPr>
        </p:nvSpPr>
        <p:spPr>
          <a:noFill/>
        </p:spPr>
        <p:txBody>
          <a:bodyPr/>
          <a:lstStyle>
            <a:lvl1pPr defTabSz="906379">
              <a:defRPr sz="1000">
                <a:solidFill>
                  <a:schemeClr val="tx1"/>
                </a:solidFill>
                <a:latin typeface="Verdana" panose="020B0604030504040204" pitchFamily="34" charset="0"/>
                <a:ea typeface="ＭＳ Ｐゴシック" panose="020B0600070205080204" pitchFamily="34" charset="-128"/>
              </a:defRPr>
            </a:lvl1pPr>
            <a:lvl2pPr marL="742880" indent="-285723" defTabSz="906379">
              <a:defRPr sz="1000">
                <a:solidFill>
                  <a:schemeClr val="tx1"/>
                </a:solidFill>
                <a:latin typeface="Verdana" panose="020B0604030504040204" pitchFamily="34" charset="0"/>
                <a:ea typeface="ＭＳ Ｐゴシック" panose="020B0600070205080204" pitchFamily="34" charset="-128"/>
              </a:defRPr>
            </a:lvl2pPr>
            <a:lvl3pPr marL="1142894" indent="-228579" defTabSz="906379">
              <a:defRPr sz="1000">
                <a:solidFill>
                  <a:schemeClr val="tx1"/>
                </a:solidFill>
                <a:latin typeface="Verdana" panose="020B0604030504040204" pitchFamily="34" charset="0"/>
                <a:ea typeface="ＭＳ Ｐゴシック" panose="020B0600070205080204" pitchFamily="34" charset="-128"/>
              </a:defRPr>
            </a:lvl3pPr>
            <a:lvl4pPr marL="1600051" indent="-228579" defTabSz="906379">
              <a:defRPr sz="1000">
                <a:solidFill>
                  <a:schemeClr val="tx1"/>
                </a:solidFill>
                <a:latin typeface="Verdana" panose="020B0604030504040204" pitchFamily="34" charset="0"/>
                <a:ea typeface="ＭＳ Ｐゴシック" panose="020B0600070205080204" pitchFamily="34" charset="-128"/>
              </a:defRPr>
            </a:lvl4pPr>
            <a:lvl5pPr marL="2057208" indent="-228579" defTabSz="906379">
              <a:defRPr sz="1000">
                <a:solidFill>
                  <a:schemeClr val="tx1"/>
                </a:solidFill>
                <a:latin typeface="Verdana" panose="020B0604030504040204" pitchFamily="34" charset="0"/>
                <a:ea typeface="ＭＳ Ｐゴシック" panose="020B0600070205080204" pitchFamily="34" charset="-128"/>
              </a:defRPr>
            </a:lvl5pPr>
            <a:lvl6pPr marL="2514366"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524"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8681"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5839" indent="-228579" defTabSz="90637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r" defTabSz="906379" rtl="0" eaLnBrk="1" fontAlgn="base" latinLnBrk="0" hangingPunct="1">
              <a:lnSpc>
                <a:spcPct val="100000"/>
              </a:lnSpc>
              <a:spcBef>
                <a:spcPct val="0"/>
              </a:spcBef>
              <a:spcAft>
                <a:spcPct val="0"/>
              </a:spcAft>
              <a:buClrTx/>
              <a:buSzTx/>
              <a:buFontTx/>
              <a:buNone/>
              <a:tabLst/>
              <a:defRPr/>
            </a:pPr>
            <a:fld id="{FBB50A61-A065-4660-9CAE-F40F792C5753}"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6379" rtl="0" eaLnBrk="1" fontAlgn="base" latinLnBrk="0" hangingPunct="1">
                <a:lnSpc>
                  <a:spcPct val="100000"/>
                </a:lnSpc>
                <a:spcBef>
                  <a:spcPct val="0"/>
                </a:spcBef>
                <a:spcAft>
                  <a:spcPct val="0"/>
                </a:spcAft>
                <a:buClrTx/>
                <a:buSzTx/>
                <a:buFontTx/>
                <a:buNone/>
                <a:tabLst/>
                <a:defRPr/>
              </a:pPr>
              <a:t>14</a:t>
            </a:fld>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13895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3B3E8BF-C922-4B21-A826-5D743D12ADA0}"/>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97F827B0-20E5-4762-BC33-B49BDC716596}"/>
              </a:ext>
            </a:extLst>
          </p:cNvPr>
          <p:cNvSpPr>
            <a:spLocks noGrp="1" noChangeArrowheads="1"/>
          </p:cNvSpPr>
          <p:nvPr>
            <p:ph type="body" idx="1"/>
          </p:nvPr>
        </p:nvSpPr>
        <p:spPr>
          <a:noFill/>
        </p:spPr>
        <p:txBody>
          <a:bodyPr/>
          <a:lstStyle/>
          <a:p>
            <a:pPr marL="253104" indent="-253104">
              <a:buFont typeface="Arial" panose="020B0604020202020204" pitchFamily="34" charset="0"/>
              <a:buChar char="•"/>
            </a:pPr>
            <a:r>
              <a:rPr lang="en-US" altLang="en-US" sz="2100" dirty="0">
                <a:latin typeface="Arial" panose="020B0604020202020204" pitchFamily="34" charset="0"/>
                <a:cs typeface="Arial" panose="020B0604020202020204" pitchFamily="34" charset="0"/>
              </a:rPr>
              <a:t>Applying this to an organization, job roles, responsibilities, and complexities are identified</a:t>
            </a:r>
          </a:p>
          <a:p>
            <a:pPr marL="253104" indent="-253104">
              <a:buFont typeface="Arial" panose="020B0604020202020204" pitchFamily="34" charset="0"/>
              <a:buChar char="•"/>
            </a:pPr>
            <a:r>
              <a:rPr lang="en-US" altLang="en-US" sz="2100" dirty="0">
                <a:latin typeface="Arial" panose="020B0604020202020204" pitchFamily="34" charset="0"/>
                <a:cs typeface="Arial" panose="020B0604020202020204" pitchFamily="34" charset="0"/>
              </a:rPr>
              <a:t>Applying this to TNA Production, the job roles refined, but the responsibilities and complexities technically remain the same  </a:t>
            </a:r>
          </a:p>
          <a:p>
            <a:pPr marL="253104" indent="-253104">
              <a:buFont typeface="Arial" panose="020B0604020202020204" pitchFamily="34" charset="0"/>
              <a:buChar char="•"/>
            </a:pPr>
            <a:r>
              <a:rPr lang="en-US" altLang="en-US" sz="2100" dirty="0">
                <a:latin typeface="Arial" panose="020B0604020202020204" pitchFamily="34" charset="0"/>
                <a:cs typeface="Arial" panose="020B0604020202020204" pitchFamily="34" charset="0"/>
              </a:rPr>
              <a:t>Those of you who are familiar with out Production Supervisors- it’s the difference between Charlie Avello and Shane Daniels</a:t>
            </a:r>
          </a:p>
        </p:txBody>
      </p:sp>
      <p:sp>
        <p:nvSpPr>
          <p:cNvPr id="60420" name="Slide Number Placeholder 3">
            <a:extLst>
              <a:ext uri="{FF2B5EF4-FFF2-40B4-BE49-F238E27FC236}">
                <a16:creationId xmlns:a16="http://schemas.microsoft.com/office/drawing/2014/main" id="{F883E0C4-C146-4C7A-B104-E94D4F154E5B}"/>
              </a:ext>
            </a:extLst>
          </p:cNvPr>
          <p:cNvSpPr>
            <a:spLocks noGrp="1"/>
          </p:cNvSpPr>
          <p:nvPr>
            <p:ph type="sldNum" sz="quarter" idx="5"/>
          </p:nvPr>
        </p:nvSpPr>
        <p:spPr>
          <a:noFill/>
        </p:spPr>
        <p:txBody>
          <a:bodyPr/>
          <a:lstStyle>
            <a:lvl1pPr defTabSz="1338111">
              <a:defRPr sz="1500">
                <a:solidFill>
                  <a:schemeClr val="tx1"/>
                </a:solidFill>
                <a:latin typeface="Verdana" panose="020B0604030504040204" pitchFamily="34" charset="0"/>
                <a:ea typeface="ＭＳ Ｐゴシック" panose="020B0600070205080204" pitchFamily="34" charset="-128"/>
              </a:defRPr>
            </a:lvl1pPr>
            <a:lvl2pPr marL="1096734" indent="-421820" defTabSz="1338111">
              <a:defRPr sz="1500">
                <a:solidFill>
                  <a:schemeClr val="tx1"/>
                </a:solidFill>
                <a:latin typeface="Verdana" panose="020B0604030504040204" pitchFamily="34" charset="0"/>
                <a:ea typeface="ＭＳ Ｐゴシック" panose="020B0600070205080204" pitchFamily="34" charset="-128"/>
              </a:defRPr>
            </a:lvl2pPr>
            <a:lvl3pPr marL="1687284" indent="-337458" defTabSz="1338111">
              <a:defRPr sz="1500">
                <a:solidFill>
                  <a:schemeClr val="tx1"/>
                </a:solidFill>
                <a:latin typeface="Verdana" panose="020B0604030504040204" pitchFamily="34" charset="0"/>
                <a:ea typeface="ＭＳ Ｐゴシック" panose="020B0600070205080204" pitchFamily="34" charset="-128"/>
              </a:defRPr>
            </a:lvl3pPr>
            <a:lvl4pPr marL="2362195" indent="-337458" defTabSz="1338111">
              <a:defRPr sz="1500">
                <a:solidFill>
                  <a:schemeClr val="tx1"/>
                </a:solidFill>
                <a:latin typeface="Verdana" panose="020B0604030504040204" pitchFamily="34" charset="0"/>
                <a:ea typeface="ＭＳ Ｐゴシック" panose="020B0600070205080204" pitchFamily="34" charset="-128"/>
              </a:defRPr>
            </a:lvl4pPr>
            <a:lvl5pPr marL="3037109" indent="-337458" defTabSz="1338111">
              <a:defRPr sz="1500">
                <a:solidFill>
                  <a:schemeClr val="tx1"/>
                </a:solidFill>
                <a:latin typeface="Verdana" panose="020B0604030504040204" pitchFamily="34" charset="0"/>
                <a:ea typeface="ＭＳ Ｐゴシック" panose="020B0600070205080204" pitchFamily="34" charset="-128"/>
              </a:defRPr>
            </a:lvl5pPr>
            <a:lvl6pPr marL="3712022" indent="-337458" defTabSz="1338111" eaLnBrk="0" fontAlgn="base" hangingPunct="0">
              <a:spcBef>
                <a:spcPct val="0"/>
              </a:spcBef>
              <a:spcAft>
                <a:spcPct val="0"/>
              </a:spcAft>
              <a:defRPr sz="1500">
                <a:solidFill>
                  <a:schemeClr val="tx1"/>
                </a:solidFill>
                <a:latin typeface="Verdana" panose="020B0604030504040204" pitchFamily="34" charset="0"/>
                <a:ea typeface="ＭＳ Ｐゴシック" panose="020B0600070205080204" pitchFamily="34" charset="-128"/>
              </a:defRPr>
            </a:lvl6pPr>
            <a:lvl7pPr marL="4386937" indent="-337458" defTabSz="1338111" eaLnBrk="0" fontAlgn="base" hangingPunct="0">
              <a:spcBef>
                <a:spcPct val="0"/>
              </a:spcBef>
              <a:spcAft>
                <a:spcPct val="0"/>
              </a:spcAft>
              <a:defRPr sz="1500">
                <a:solidFill>
                  <a:schemeClr val="tx1"/>
                </a:solidFill>
                <a:latin typeface="Verdana" panose="020B0604030504040204" pitchFamily="34" charset="0"/>
                <a:ea typeface="ＭＳ Ｐゴシック" panose="020B0600070205080204" pitchFamily="34" charset="-128"/>
              </a:defRPr>
            </a:lvl7pPr>
            <a:lvl8pPr marL="5061848" indent="-337458" defTabSz="1338111" eaLnBrk="0" fontAlgn="base" hangingPunct="0">
              <a:spcBef>
                <a:spcPct val="0"/>
              </a:spcBef>
              <a:spcAft>
                <a:spcPct val="0"/>
              </a:spcAft>
              <a:defRPr sz="1500">
                <a:solidFill>
                  <a:schemeClr val="tx1"/>
                </a:solidFill>
                <a:latin typeface="Verdana" panose="020B0604030504040204" pitchFamily="34" charset="0"/>
                <a:ea typeface="ＭＳ Ｐゴシック" panose="020B0600070205080204" pitchFamily="34" charset="-128"/>
              </a:defRPr>
            </a:lvl8pPr>
            <a:lvl9pPr marL="5736764" indent="-337458" defTabSz="1338111" eaLnBrk="0" fontAlgn="base" hangingPunct="0">
              <a:spcBef>
                <a:spcPct val="0"/>
              </a:spcBef>
              <a:spcAft>
                <a:spcPct val="0"/>
              </a:spcAft>
              <a:defRPr sz="1500">
                <a:solidFill>
                  <a:schemeClr val="tx1"/>
                </a:solidFill>
                <a:latin typeface="Verdana" panose="020B0604030504040204" pitchFamily="34" charset="0"/>
                <a:ea typeface="ＭＳ Ｐゴシック" panose="020B0600070205080204" pitchFamily="34" charset="-128"/>
              </a:defRPr>
            </a:lvl9pPr>
          </a:lstStyle>
          <a:p>
            <a:pPr marL="0" marR="0" lvl="0" indent="0" algn="r" defTabSz="1338111" rtl="0" eaLnBrk="1" fontAlgn="base" latinLnBrk="0" hangingPunct="1">
              <a:lnSpc>
                <a:spcPct val="100000"/>
              </a:lnSpc>
              <a:spcBef>
                <a:spcPct val="0"/>
              </a:spcBef>
              <a:spcAft>
                <a:spcPct val="0"/>
              </a:spcAft>
              <a:buClrTx/>
              <a:buSzTx/>
              <a:buFontTx/>
              <a:buNone/>
              <a:tabLst/>
              <a:defRPr/>
            </a:pPr>
            <a:fld id="{EA8C9231-2A14-4996-9A29-6BF5F6AD74CA}" type="slidenum">
              <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1338111" rtl="0" eaLnBrk="1" fontAlgn="base" latinLnBrk="0" hangingPunct="1">
                <a:lnSpc>
                  <a:spcPct val="100000"/>
                </a:lnSpc>
                <a:spcBef>
                  <a:spcPct val="0"/>
                </a:spcBef>
                <a:spcAft>
                  <a:spcPct val="0"/>
                </a:spcAft>
                <a:buClrTx/>
                <a:buSzTx/>
                <a:buFontTx/>
                <a:buNone/>
                <a:tabLst/>
                <a:defRPr/>
              </a:pPr>
              <a:t>15</a:t>
            </a:fld>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ECB7A-CEE4-EE06-1FBA-09759D7D52A1}"/>
            </a:ext>
          </a:extLst>
        </p:cNvPr>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B336A91-9222-B43C-E2C5-F4A240A0079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EB35DF99-9E28-E03F-2784-9FCC675AF99B}"/>
              </a:ext>
            </a:extLst>
          </p:cNvPr>
          <p:cNvSpPr>
            <a:spLocks noGrp="1" noChangeArrowheads="1"/>
          </p:cNvSpPr>
          <p:nvPr>
            <p:ph type="body" idx="1"/>
          </p:nvPr>
        </p:nvSpPr>
        <p:spPr>
          <a:noFill/>
        </p:spPr>
        <p:txBody>
          <a:bodyPr/>
          <a:lstStyle/>
          <a:p>
            <a:pPr marL="171402" indent="-171402">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Looking at an individuals career, the greater the complexity of job roles, the higher order problem-solving</a:t>
            </a:r>
          </a:p>
          <a:p>
            <a:pPr marL="171402" indent="-171402">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Experience and education, have nothing to do with this. You are born with an innate ability that matures in a predictable pattern- what that means, is that from a problem-solving perspective, depending on what level you are at, an organization can match and groom your potential to a job role</a:t>
            </a:r>
          </a:p>
          <a:p>
            <a:pPr marL="171402" indent="-171402">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Typically, an individual who is overmatched, becomes a performance issue, conversely, an individual who is under matched, becomes bored and is a retention issue  </a:t>
            </a:r>
          </a:p>
        </p:txBody>
      </p:sp>
      <p:sp>
        <p:nvSpPr>
          <p:cNvPr id="58372" name="Slide Number Placeholder 3">
            <a:extLst>
              <a:ext uri="{FF2B5EF4-FFF2-40B4-BE49-F238E27FC236}">
                <a16:creationId xmlns:a16="http://schemas.microsoft.com/office/drawing/2014/main" id="{FBB5219C-704E-C89B-0C43-CA96538DAC9C}"/>
              </a:ext>
            </a:extLst>
          </p:cNvPr>
          <p:cNvSpPr>
            <a:spLocks noGrp="1"/>
          </p:cNvSpPr>
          <p:nvPr>
            <p:ph type="sldNum" sz="quarter" idx="5"/>
          </p:nvPr>
        </p:nvSpPr>
        <p:spPr>
          <a:noFill/>
        </p:spPr>
        <p:txBody>
          <a:bodyPr/>
          <a:lstStyle>
            <a:lvl1pPr defTabSz="906169">
              <a:defRPr sz="1000">
                <a:solidFill>
                  <a:schemeClr val="tx1"/>
                </a:solidFill>
                <a:latin typeface="Verdana" panose="020B0604030504040204" pitchFamily="34" charset="0"/>
                <a:ea typeface="ＭＳ Ｐゴシック" panose="020B0600070205080204" pitchFamily="34" charset="-128"/>
              </a:defRPr>
            </a:lvl1pPr>
            <a:lvl2pPr marL="742708" indent="-285657" defTabSz="906169">
              <a:defRPr sz="1000">
                <a:solidFill>
                  <a:schemeClr val="tx1"/>
                </a:solidFill>
                <a:latin typeface="Verdana" panose="020B0604030504040204" pitchFamily="34" charset="0"/>
                <a:ea typeface="ＭＳ Ｐゴシック" panose="020B0600070205080204" pitchFamily="34" charset="-128"/>
              </a:defRPr>
            </a:lvl2pPr>
            <a:lvl3pPr marL="1142629" indent="-228527" defTabSz="906169">
              <a:defRPr sz="1000">
                <a:solidFill>
                  <a:schemeClr val="tx1"/>
                </a:solidFill>
                <a:latin typeface="Verdana" panose="020B0604030504040204" pitchFamily="34" charset="0"/>
                <a:ea typeface="ＭＳ Ｐゴシック" panose="020B0600070205080204" pitchFamily="34" charset="-128"/>
              </a:defRPr>
            </a:lvl3pPr>
            <a:lvl4pPr marL="1599678" indent="-228527" defTabSz="906169">
              <a:defRPr sz="1000">
                <a:solidFill>
                  <a:schemeClr val="tx1"/>
                </a:solidFill>
                <a:latin typeface="Verdana" panose="020B0604030504040204" pitchFamily="34" charset="0"/>
                <a:ea typeface="ＭＳ Ｐゴシック" panose="020B0600070205080204" pitchFamily="34" charset="-128"/>
              </a:defRPr>
            </a:lvl4pPr>
            <a:lvl5pPr marL="2056730" indent="-228527" defTabSz="906169">
              <a:defRPr sz="1000">
                <a:solidFill>
                  <a:schemeClr val="tx1"/>
                </a:solidFill>
                <a:latin typeface="Verdana" panose="020B0604030504040204" pitchFamily="34" charset="0"/>
                <a:ea typeface="ＭＳ Ｐゴシック" panose="020B0600070205080204" pitchFamily="34" charset="-128"/>
              </a:defRPr>
            </a:lvl5pPr>
            <a:lvl6pPr marL="2513781"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0834"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7883"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4937"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r" defTabSz="906169" rtl="0" eaLnBrk="1" fontAlgn="base" latinLnBrk="0" hangingPunct="1">
              <a:lnSpc>
                <a:spcPct val="100000"/>
              </a:lnSpc>
              <a:spcBef>
                <a:spcPct val="0"/>
              </a:spcBef>
              <a:spcAft>
                <a:spcPct val="0"/>
              </a:spcAft>
              <a:buClrTx/>
              <a:buSzTx/>
              <a:buFontTx/>
              <a:buNone/>
              <a:tabLst/>
              <a:defRPr/>
            </a:pPr>
            <a:fld id="{C8DADA29-8AAC-43CC-8EE8-2531B610DE95}"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6169" rtl="0" eaLnBrk="1" fontAlgn="base" latinLnBrk="0" hangingPunct="1">
                <a:lnSpc>
                  <a:spcPct val="100000"/>
                </a:lnSpc>
                <a:spcBef>
                  <a:spcPct val="0"/>
                </a:spcBef>
                <a:spcAft>
                  <a:spcPct val="0"/>
                </a:spcAft>
                <a:buClrTx/>
                <a:buSzTx/>
                <a:buFontTx/>
                <a:buNone/>
                <a:tabLst/>
                <a:defRPr/>
              </a:pPr>
              <a:t>16</a:t>
            </a:fld>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5781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pPr marL="0" marR="0" lvl="0" indent="0" algn="r" defTabSz="1340393" rtl="0" eaLnBrk="1" fontAlgn="base" latinLnBrk="0" hangingPunct="1">
              <a:lnSpc>
                <a:spcPct val="100000"/>
              </a:lnSpc>
              <a:spcBef>
                <a:spcPct val="0"/>
              </a:spcBef>
              <a:spcAft>
                <a:spcPct val="0"/>
              </a:spcAft>
              <a:buClrTx/>
              <a:buSzTx/>
              <a:buFontTx/>
              <a:buNone/>
              <a:tabLst/>
              <a:defRPr/>
            </a:pPr>
            <a:fld id="{4D09CED9-DC9B-4E7A-9E27-1A907C0FD5AB}" type="slidenum">
              <a:rPr kumimoji="0"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1340393" rtl="0" eaLnBrk="1" fontAlgn="base" latinLnBrk="0" hangingPunct="1">
                <a:lnSpc>
                  <a:spcPct val="100000"/>
                </a:lnSpc>
                <a:spcBef>
                  <a:spcPct val="0"/>
                </a:spcBef>
                <a:spcAft>
                  <a:spcPct val="0"/>
                </a:spcAft>
                <a:buClrTx/>
                <a:buSzTx/>
                <a:buFontTx/>
                <a:buNone/>
                <a:tabLst/>
                <a:defRPr/>
              </a:pPr>
              <a:t>17</a:t>
            </a:fld>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27748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A2F260-8A84-45C5-93B1-A29B640116D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4771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34:notes"/>
          <p:cNvSpPr txBox="1">
            <a:spLocks noGrp="1"/>
          </p:cNvSpPr>
          <p:nvPr>
            <p:ph type="sldNum" idx="12"/>
          </p:nvPr>
        </p:nvSpPr>
        <p:spPr>
          <a:xfrm>
            <a:off x="4143587" y="9119473"/>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dirty="0"/>
          </a:p>
        </p:txBody>
      </p:sp>
      <p:sp>
        <p:nvSpPr>
          <p:cNvPr id="949" name="Google Shape;949;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0" name="Google Shape;950;p3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39B2881-1FE8-43E6-B38F-6D68860C8A9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261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5" name="Google Shape;175;p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p>
            <a:pPr marL="0" lvl="0" indent="0" algn="l" rtl="0">
              <a:spcBef>
                <a:spcPts val="0"/>
              </a:spcBef>
              <a:spcAft>
                <a:spcPts val="0"/>
              </a:spcAft>
              <a:buNone/>
            </a:pPr>
            <a:r>
              <a:rPr lang="en-US" dirty="0"/>
              <a:t>Individuals will transition from stage to stage at different rates, but the ultimate goal is for all people within the organization to reach the future phase.</a:t>
            </a:r>
            <a:endParaRPr dirty="0"/>
          </a:p>
        </p:txBody>
      </p:sp>
      <p:sp>
        <p:nvSpPr>
          <p:cNvPr id="176" name="Google Shape;176;p4:notes"/>
          <p:cNvSpPr txBox="1">
            <a:spLocks noGrp="1"/>
          </p:cNvSpPr>
          <p:nvPr>
            <p:ph type="sldNum" idx="12"/>
          </p:nvPr>
        </p:nvSpPr>
        <p:spPr>
          <a:xfrm>
            <a:off x="4143587" y="9119473"/>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09" name="Google Shape;209;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7" name="Google Shape;357;p12: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p>
            <a:pPr marL="0" lvl="0" indent="0" algn="l" rtl="0">
              <a:spcBef>
                <a:spcPts val="0"/>
              </a:spcBef>
              <a:spcAft>
                <a:spcPts val="0"/>
              </a:spcAft>
              <a:buNone/>
            </a:pPr>
            <a:r>
              <a:rPr lang="en-US" dirty="0"/>
              <a:t>Individuals will transition from stage to stage at different rates, but the ultimate goal is for all people within the organization to reach the future phase.</a:t>
            </a:r>
            <a:endParaRPr dirty="0"/>
          </a:p>
        </p:txBody>
      </p:sp>
      <p:sp>
        <p:nvSpPr>
          <p:cNvPr id="358" name="Google Shape;358;p12:notes"/>
          <p:cNvSpPr txBox="1">
            <a:spLocks noGrp="1"/>
          </p:cNvSpPr>
          <p:nvPr>
            <p:ph type="sldNum" idx="12"/>
          </p:nvPr>
        </p:nvSpPr>
        <p:spPr>
          <a:xfrm>
            <a:off x="4143587" y="9119473"/>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3" name="Google Shape;373;p1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p>
            <a:pPr marL="0" lvl="0" indent="0" algn="l" rtl="0">
              <a:spcBef>
                <a:spcPts val="0"/>
              </a:spcBef>
              <a:spcAft>
                <a:spcPts val="0"/>
              </a:spcAft>
              <a:buNone/>
            </a:pPr>
            <a:r>
              <a:rPr lang="en-US" dirty="0"/>
              <a:t>Individuals will transition from stage to stage at different rates, but the ultimate goal is for all people within the organization to reach the future phase.</a:t>
            </a:r>
            <a:endParaRPr dirty="0"/>
          </a:p>
        </p:txBody>
      </p:sp>
      <p:sp>
        <p:nvSpPr>
          <p:cNvPr id="374" name="Google Shape;374;p13:notes"/>
          <p:cNvSpPr txBox="1">
            <a:spLocks noGrp="1"/>
          </p:cNvSpPr>
          <p:nvPr>
            <p:ph type="sldNum" idx="12"/>
          </p:nvPr>
        </p:nvSpPr>
        <p:spPr>
          <a:xfrm>
            <a:off x="4143587" y="9119473"/>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9" name="Google Shape;389;p1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p>
            <a:pPr marL="0" lvl="0" indent="0" algn="l" rtl="0">
              <a:spcBef>
                <a:spcPts val="0"/>
              </a:spcBef>
              <a:spcAft>
                <a:spcPts val="0"/>
              </a:spcAft>
              <a:buNone/>
            </a:pPr>
            <a:r>
              <a:rPr lang="en-US" dirty="0"/>
              <a:t>Individuals will transition from stage to stage at different rates, but the ultimate goal is for all people within the organization to reach the future phase.</a:t>
            </a:r>
            <a:endParaRPr dirty="0"/>
          </a:p>
        </p:txBody>
      </p:sp>
      <p:sp>
        <p:nvSpPr>
          <p:cNvPr id="390" name="Google Shape;390;p14:notes"/>
          <p:cNvSpPr txBox="1">
            <a:spLocks noGrp="1"/>
          </p:cNvSpPr>
          <p:nvPr>
            <p:ph type="sldNum" idx="12"/>
          </p:nvPr>
        </p:nvSpPr>
        <p:spPr>
          <a:xfrm>
            <a:off x="4143587" y="9119473"/>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6BAC760C-6119-45F2-99B3-A6C8A50E8D9D}"/>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37AD17FC-890F-4BB1-A9B8-39E3FA75EE44}"/>
              </a:ext>
            </a:extLst>
          </p:cNvPr>
          <p:cNvSpPr>
            <a:spLocks noGrp="1" noChangeArrowheads="1"/>
          </p:cNvSpPr>
          <p:nvPr>
            <p:ph type="body" idx="1"/>
          </p:nvPr>
        </p:nvSpPr>
        <p:spPr>
          <a:noFill/>
        </p:spPr>
        <p:txBody>
          <a:bodyPr/>
          <a:lstStyle/>
          <a:p>
            <a:endParaRPr lang="en-US" altLang="en-US" dirty="0"/>
          </a:p>
        </p:txBody>
      </p:sp>
      <p:sp>
        <p:nvSpPr>
          <p:cNvPr id="101380" name="Slide Number Placeholder 3">
            <a:extLst>
              <a:ext uri="{FF2B5EF4-FFF2-40B4-BE49-F238E27FC236}">
                <a16:creationId xmlns:a16="http://schemas.microsoft.com/office/drawing/2014/main" id="{2B4166BB-2936-49A1-93CA-0B4EA7E408B5}"/>
              </a:ext>
            </a:extLst>
          </p:cNvPr>
          <p:cNvSpPr>
            <a:spLocks noGrp="1"/>
          </p:cNvSpPr>
          <p:nvPr>
            <p:ph type="sldNum" sz="quarter" idx="5"/>
          </p:nvPr>
        </p:nvSpPr>
        <p:spPr>
          <a:noFill/>
        </p:spPr>
        <p:txBody>
          <a:bodyPr/>
          <a:lstStyle>
            <a:lvl1pPr defTabSz="1338049">
              <a:defRPr sz="1500">
                <a:solidFill>
                  <a:schemeClr val="tx1"/>
                </a:solidFill>
                <a:latin typeface="Verdana" panose="020B0604030504040204" pitchFamily="34" charset="0"/>
                <a:ea typeface="ＭＳ Ｐゴシック" panose="020B0600070205080204" pitchFamily="34" charset="-128"/>
              </a:defRPr>
            </a:lvl1pPr>
            <a:lvl2pPr marL="1096683" indent="-421801" defTabSz="1338049">
              <a:defRPr sz="1500">
                <a:solidFill>
                  <a:schemeClr val="tx1"/>
                </a:solidFill>
                <a:latin typeface="Verdana" panose="020B0604030504040204" pitchFamily="34" charset="0"/>
                <a:ea typeface="ＭＳ Ｐゴシック" panose="020B0600070205080204" pitchFamily="34" charset="-128"/>
              </a:defRPr>
            </a:lvl2pPr>
            <a:lvl3pPr marL="1687206" indent="-337443" defTabSz="1338049">
              <a:defRPr sz="1500">
                <a:solidFill>
                  <a:schemeClr val="tx1"/>
                </a:solidFill>
                <a:latin typeface="Verdana" panose="020B0604030504040204" pitchFamily="34" charset="0"/>
                <a:ea typeface="ＭＳ Ｐゴシック" panose="020B0600070205080204" pitchFamily="34" charset="-128"/>
              </a:defRPr>
            </a:lvl3pPr>
            <a:lvl4pPr marL="2362085" indent="-337443" defTabSz="1338049">
              <a:defRPr sz="1500">
                <a:solidFill>
                  <a:schemeClr val="tx1"/>
                </a:solidFill>
                <a:latin typeface="Verdana" panose="020B0604030504040204" pitchFamily="34" charset="0"/>
                <a:ea typeface="ＭＳ Ｐゴシック" panose="020B0600070205080204" pitchFamily="34" charset="-128"/>
              </a:defRPr>
            </a:lvl4pPr>
            <a:lvl5pPr marL="3036968" indent="-337443" defTabSz="1338049">
              <a:defRPr sz="1500">
                <a:solidFill>
                  <a:schemeClr val="tx1"/>
                </a:solidFill>
                <a:latin typeface="Verdana" panose="020B0604030504040204" pitchFamily="34" charset="0"/>
                <a:ea typeface="ＭＳ Ｐゴシック" panose="020B0600070205080204" pitchFamily="34" charset="-128"/>
              </a:defRPr>
            </a:lvl5pPr>
            <a:lvl6pPr marL="3711849" indent="-337443" defTabSz="1338049" eaLnBrk="0" fontAlgn="base" hangingPunct="0">
              <a:spcBef>
                <a:spcPct val="0"/>
              </a:spcBef>
              <a:spcAft>
                <a:spcPct val="0"/>
              </a:spcAft>
              <a:defRPr sz="1500">
                <a:solidFill>
                  <a:schemeClr val="tx1"/>
                </a:solidFill>
                <a:latin typeface="Verdana" panose="020B0604030504040204" pitchFamily="34" charset="0"/>
                <a:ea typeface="ＭＳ Ｐゴシック" panose="020B0600070205080204" pitchFamily="34" charset="-128"/>
              </a:defRPr>
            </a:lvl6pPr>
            <a:lvl7pPr marL="4386733" indent="-337443" defTabSz="1338049" eaLnBrk="0" fontAlgn="base" hangingPunct="0">
              <a:spcBef>
                <a:spcPct val="0"/>
              </a:spcBef>
              <a:spcAft>
                <a:spcPct val="0"/>
              </a:spcAft>
              <a:defRPr sz="1500">
                <a:solidFill>
                  <a:schemeClr val="tx1"/>
                </a:solidFill>
                <a:latin typeface="Verdana" panose="020B0604030504040204" pitchFamily="34" charset="0"/>
                <a:ea typeface="ＭＳ Ｐゴシック" panose="020B0600070205080204" pitchFamily="34" charset="-128"/>
              </a:defRPr>
            </a:lvl7pPr>
            <a:lvl8pPr marL="5061612" indent="-337443" defTabSz="1338049" eaLnBrk="0" fontAlgn="base" hangingPunct="0">
              <a:spcBef>
                <a:spcPct val="0"/>
              </a:spcBef>
              <a:spcAft>
                <a:spcPct val="0"/>
              </a:spcAft>
              <a:defRPr sz="1500">
                <a:solidFill>
                  <a:schemeClr val="tx1"/>
                </a:solidFill>
                <a:latin typeface="Verdana" panose="020B0604030504040204" pitchFamily="34" charset="0"/>
                <a:ea typeface="ＭＳ Ｐゴシック" panose="020B0600070205080204" pitchFamily="34" charset="-128"/>
              </a:defRPr>
            </a:lvl8pPr>
            <a:lvl9pPr marL="5736498" indent="-337443" defTabSz="1338049" eaLnBrk="0" fontAlgn="base" hangingPunct="0">
              <a:spcBef>
                <a:spcPct val="0"/>
              </a:spcBef>
              <a:spcAft>
                <a:spcPct val="0"/>
              </a:spcAft>
              <a:defRPr sz="1500">
                <a:solidFill>
                  <a:schemeClr val="tx1"/>
                </a:solidFill>
                <a:latin typeface="Verdana" panose="020B0604030504040204" pitchFamily="34" charset="0"/>
                <a:ea typeface="ＭＳ Ｐゴシック" panose="020B0600070205080204" pitchFamily="34" charset="-128"/>
              </a:defRPr>
            </a:lvl9pPr>
          </a:lstStyle>
          <a:p>
            <a:pPr marL="0" marR="0" lvl="0" indent="0" algn="r" defTabSz="1338049" rtl="0" eaLnBrk="1" fontAlgn="base" latinLnBrk="0" hangingPunct="1">
              <a:lnSpc>
                <a:spcPct val="100000"/>
              </a:lnSpc>
              <a:spcBef>
                <a:spcPct val="0"/>
              </a:spcBef>
              <a:spcAft>
                <a:spcPct val="0"/>
              </a:spcAft>
              <a:buClrTx/>
              <a:buSzTx/>
              <a:buFontTx/>
              <a:buNone/>
              <a:tabLst/>
              <a:defRPr/>
            </a:pPr>
            <a:fld id="{60036E59-F84D-4DE9-9AB0-9EB7D21C5427}" type="slidenum">
              <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1338049" rtl="0" eaLnBrk="1" fontAlgn="base" latinLnBrk="0" hangingPunct="1">
                <a:lnSpc>
                  <a:spcPct val="100000"/>
                </a:lnSpc>
                <a:spcBef>
                  <a:spcPct val="0"/>
                </a:spcBef>
                <a:spcAft>
                  <a:spcPct val="0"/>
                </a:spcAft>
                <a:buClrTx/>
                <a:buSzTx/>
                <a:buFontTx/>
                <a:buNone/>
                <a:tabLst/>
                <a:defRPr/>
              </a:pPr>
              <a:t>8</a:t>
            </a:fld>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22DAB43-C112-4E1B-A47B-DF28F74658DE}"/>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4D9797C5-FFC0-4453-95E6-91C05F6BB921}"/>
              </a:ext>
            </a:extLst>
          </p:cNvPr>
          <p:cNvSpPr>
            <a:spLocks noGrp="1" noChangeArrowheads="1"/>
          </p:cNvSpPr>
          <p:nvPr>
            <p:ph type="body" idx="1"/>
          </p:nvPr>
        </p:nvSpPr>
        <p:spPr>
          <a:noFill/>
        </p:spPr>
        <p:txBody>
          <a:bodyPr/>
          <a:lstStyle/>
          <a:p>
            <a:endParaRPr lang="en-US" altLang="en-US" dirty="0"/>
          </a:p>
        </p:txBody>
      </p:sp>
      <p:sp>
        <p:nvSpPr>
          <p:cNvPr id="66564" name="Slide Number Placeholder 3">
            <a:extLst>
              <a:ext uri="{FF2B5EF4-FFF2-40B4-BE49-F238E27FC236}">
                <a16:creationId xmlns:a16="http://schemas.microsoft.com/office/drawing/2014/main" id="{BD80517A-A9AD-41A5-95CC-F55FEC5ABB58}"/>
              </a:ext>
            </a:extLst>
          </p:cNvPr>
          <p:cNvSpPr>
            <a:spLocks noGrp="1"/>
          </p:cNvSpPr>
          <p:nvPr>
            <p:ph type="sldNum" sz="quarter" idx="5"/>
          </p:nvPr>
        </p:nvSpPr>
        <p:spPr>
          <a:noFill/>
        </p:spPr>
        <p:txBody>
          <a:bodyPr/>
          <a:lstStyle>
            <a:lvl1pPr defTabSz="906169">
              <a:defRPr sz="1000">
                <a:solidFill>
                  <a:schemeClr val="tx1"/>
                </a:solidFill>
                <a:latin typeface="Verdana" panose="020B0604030504040204" pitchFamily="34" charset="0"/>
                <a:ea typeface="ＭＳ Ｐゴシック" panose="020B0600070205080204" pitchFamily="34" charset="-128"/>
              </a:defRPr>
            </a:lvl1pPr>
            <a:lvl2pPr marL="742708" indent="-285657" defTabSz="906169">
              <a:defRPr sz="1000">
                <a:solidFill>
                  <a:schemeClr val="tx1"/>
                </a:solidFill>
                <a:latin typeface="Verdana" panose="020B0604030504040204" pitchFamily="34" charset="0"/>
                <a:ea typeface="ＭＳ Ｐゴシック" panose="020B0600070205080204" pitchFamily="34" charset="-128"/>
              </a:defRPr>
            </a:lvl2pPr>
            <a:lvl3pPr marL="1142629" indent="-228527" defTabSz="906169">
              <a:defRPr sz="1000">
                <a:solidFill>
                  <a:schemeClr val="tx1"/>
                </a:solidFill>
                <a:latin typeface="Verdana" panose="020B0604030504040204" pitchFamily="34" charset="0"/>
                <a:ea typeface="ＭＳ Ｐゴシック" panose="020B0600070205080204" pitchFamily="34" charset="-128"/>
              </a:defRPr>
            </a:lvl3pPr>
            <a:lvl4pPr marL="1599678" indent="-228527" defTabSz="906169">
              <a:defRPr sz="1000">
                <a:solidFill>
                  <a:schemeClr val="tx1"/>
                </a:solidFill>
                <a:latin typeface="Verdana" panose="020B0604030504040204" pitchFamily="34" charset="0"/>
                <a:ea typeface="ＭＳ Ｐゴシック" panose="020B0600070205080204" pitchFamily="34" charset="-128"/>
              </a:defRPr>
            </a:lvl4pPr>
            <a:lvl5pPr marL="2056730" indent="-228527" defTabSz="906169">
              <a:defRPr sz="1000">
                <a:solidFill>
                  <a:schemeClr val="tx1"/>
                </a:solidFill>
                <a:latin typeface="Verdana" panose="020B0604030504040204" pitchFamily="34" charset="0"/>
                <a:ea typeface="ＭＳ Ｐゴシック" panose="020B0600070205080204" pitchFamily="34" charset="-128"/>
              </a:defRPr>
            </a:lvl5pPr>
            <a:lvl6pPr marL="2513781"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0834"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7883"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4937" indent="-228527" defTabSz="906169"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r" defTabSz="906169" rtl="0" eaLnBrk="1" fontAlgn="auto" latinLnBrk="0" hangingPunct="1">
              <a:lnSpc>
                <a:spcPct val="100000"/>
              </a:lnSpc>
              <a:spcBef>
                <a:spcPts val="0"/>
              </a:spcBef>
              <a:spcAft>
                <a:spcPts val="0"/>
              </a:spcAft>
              <a:buClrTx/>
              <a:buSzTx/>
              <a:buFontTx/>
              <a:buNone/>
              <a:tabLst/>
              <a:defRPr/>
            </a:pPr>
            <a:fld id="{231F549F-E59C-41DD-9F77-353E5999E93B}" type="slidenum">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6169" rtl="0" eaLnBrk="1" fontAlgn="auto" latinLnBrk="0" hangingPunct="1">
                <a:lnSpc>
                  <a:spcPct val="100000"/>
                </a:lnSpc>
                <a:spcBef>
                  <a:spcPts val="0"/>
                </a:spcBef>
                <a:spcAft>
                  <a:spcPts val="0"/>
                </a:spcAft>
                <a:buClrTx/>
                <a:buSzTx/>
                <a:buFontTx/>
                <a:buNone/>
                <a:tabLst/>
                <a:defRPr/>
              </a:pPr>
              <a:t>9</a:t>
            </a:fld>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6859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sp>
        <p:nvSpPr>
          <p:cNvPr id="23" name="Google Shape;23;p36"/>
          <p:cNvSpPr/>
          <p:nvPr/>
        </p:nvSpPr>
        <p:spPr>
          <a:xfrm>
            <a:off x="0" y="0"/>
            <a:ext cx="9144000" cy="228600"/>
          </a:xfrm>
          <a:prstGeom prst="rect">
            <a:avLst/>
          </a:prstGeom>
          <a:solidFill>
            <a:srgbClr val="1D3E8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grpSp>
        <p:nvGrpSpPr>
          <p:cNvPr id="24" name="Google Shape;24;p36"/>
          <p:cNvGrpSpPr/>
          <p:nvPr/>
        </p:nvGrpSpPr>
        <p:grpSpPr>
          <a:xfrm>
            <a:off x="0" y="5943600"/>
            <a:ext cx="9144000" cy="914400"/>
            <a:chOff x="0" y="5943600"/>
            <a:chExt cx="9144000" cy="914400"/>
          </a:xfrm>
        </p:grpSpPr>
        <p:grpSp>
          <p:nvGrpSpPr>
            <p:cNvPr id="25" name="Google Shape;25;p36"/>
            <p:cNvGrpSpPr/>
            <p:nvPr/>
          </p:nvGrpSpPr>
          <p:grpSpPr>
            <a:xfrm>
              <a:off x="0" y="5943600"/>
              <a:ext cx="9144000" cy="914400"/>
              <a:chOff x="0" y="5943600"/>
              <a:chExt cx="9144000" cy="914400"/>
            </a:xfrm>
          </p:grpSpPr>
          <p:sp>
            <p:nvSpPr>
              <p:cNvPr id="26" name="Google Shape;26;p36"/>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cxnSp>
            <p:nvCxnSpPr>
              <p:cNvPr id="27" name="Google Shape;27;p36"/>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sp>
          <p:nvSpPr>
            <p:cNvPr id="28" name="Google Shape;28;p36"/>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grpSp>
      <p:grpSp>
        <p:nvGrpSpPr>
          <p:cNvPr id="29" name="Google Shape;29;p36"/>
          <p:cNvGrpSpPr/>
          <p:nvPr/>
        </p:nvGrpSpPr>
        <p:grpSpPr>
          <a:xfrm>
            <a:off x="0" y="5791200"/>
            <a:ext cx="9144000" cy="914400"/>
            <a:chOff x="0" y="5943600"/>
            <a:chExt cx="9144000" cy="914400"/>
          </a:xfrm>
        </p:grpSpPr>
        <p:grpSp>
          <p:nvGrpSpPr>
            <p:cNvPr id="30" name="Google Shape;30;p36"/>
            <p:cNvGrpSpPr/>
            <p:nvPr/>
          </p:nvGrpSpPr>
          <p:grpSpPr>
            <a:xfrm>
              <a:off x="0" y="5943600"/>
              <a:ext cx="9144000" cy="914400"/>
              <a:chOff x="0" y="5943600"/>
              <a:chExt cx="9144000" cy="914400"/>
            </a:xfrm>
          </p:grpSpPr>
          <p:sp>
            <p:nvSpPr>
              <p:cNvPr id="31" name="Google Shape;31;p36"/>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cxnSp>
            <p:nvCxnSpPr>
              <p:cNvPr id="32" name="Google Shape;32;p36"/>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sp>
          <p:nvSpPr>
            <p:cNvPr id="33" name="Google Shape;33;p36"/>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grpSp>
      <p:sp>
        <p:nvSpPr>
          <p:cNvPr id="34" name="Google Shape;34;p36"/>
          <p:cNvSpPr txBox="1"/>
          <p:nvPr/>
        </p:nvSpPr>
        <p:spPr>
          <a:xfrm>
            <a:off x="304800" y="5921514"/>
            <a:ext cx="2971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Arial"/>
                <a:ea typeface="Arial"/>
                <a:cs typeface="Arial"/>
                <a:sym typeface="Arial"/>
              </a:rPr>
              <a:t>PPI</a:t>
            </a:r>
            <a:endParaRPr sz="4000" b="1" dirty="0">
              <a:solidFill>
                <a:srgbClr val="FF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8">
            <a:extLst>
              <a:ext uri="{FF2B5EF4-FFF2-40B4-BE49-F238E27FC236}">
                <a16:creationId xmlns:a16="http://schemas.microsoft.com/office/drawing/2014/main" id="{9362EABB-199E-4B01-91CD-52EDB7C60C32}"/>
              </a:ext>
            </a:extLst>
          </p:cNvPr>
          <p:cNvSpPr>
            <a:spLocks noChangeShapeType="1"/>
          </p:cNvSpPr>
          <p:nvPr userDrawn="1"/>
        </p:nvSpPr>
        <p:spPr bwMode="auto">
          <a:xfrm>
            <a:off x="685800" y="2133600"/>
            <a:ext cx="7772400" cy="0"/>
          </a:xfrm>
          <a:prstGeom prst="line">
            <a:avLst/>
          </a:prstGeom>
          <a:noFill/>
          <a:ln w="57150">
            <a:solidFill>
              <a:srgbClr val="0000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050" dirty="0"/>
          </a:p>
        </p:txBody>
      </p:sp>
      <p:sp>
        <p:nvSpPr>
          <p:cNvPr id="5" name="Line 9">
            <a:extLst>
              <a:ext uri="{FF2B5EF4-FFF2-40B4-BE49-F238E27FC236}">
                <a16:creationId xmlns:a16="http://schemas.microsoft.com/office/drawing/2014/main" id="{BFC2E3A3-ECB6-4B53-AD0B-2E956B1A4238}"/>
              </a:ext>
            </a:extLst>
          </p:cNvPr>
          <p:cNvSpPr>
            <a:spLocks noChangeShapeType="1"/>
          </p:cNvSpPr>
          <p:nvPr userDrawn="1"/>
        </p:nvSpPr>
        <p:spPr bwMode="auto">
          <a:xfrm>
            <a:off x="685800" y="3886200"/>
            <a:ext cx="7772400" cy="0"/>
          </a:xfrm>
          <a:prstGeom prst="line">
            <a:avLst/>
          </a:prstGeom>
          <a:noFill/>
          <a:ln w="57150">
            <a:solidFill>
              <a:srgbClr val="0000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050" dirty="0"/>
          </a:p>
        </p:txBody>
      </p:sp>
      <p:pic>
        <p:nvPicPr>
          <p:cNvPr id="6" name="Picture 29" descr="statement_080411 copy 2">
            <a:extLst>
              <a:ext uri="{FF2B5EF4-FFF2-40B4-BE49-F238E27FC236}">
                <a16:creationId xmlns:a16="http://schemas.microsoft.com/office/drawing/2014/main" id="{86AE0A0C-7AD7-4198-8971-86D0C274FF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0738" y="765175"/>
            <a:ext cx="2426494"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252D3184-C12E-441E-9479-229867A989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4866" y="2852739"/>
            <a:ext cx="3674269"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50089EB5-E8D7-40D8-8019-ECA4EA8FB3BD}"/>
              </a:ext>
            </a:extLst>
          </p:cNvPr>
          <p:cNvSpPr>
            <a:spLocks noGrp="1"/>
          </p:cNvSpPr>
          <p:nvPr>
            <p:ph type="dt" sz="half" idx="10"/>
          </p:nvPr>
        </p:nvSpPr>
        <p:spPr/>
        <p:txBody>
          <a:bodyPr/>
          <a:lstStyle>
            <a:lvl1pPr>
              <a:defRPr/>
            </a:lvl1pPr>
          </a:lstStyle>
          <a:p>
            <a:pPr>
              <a:defRPr/>
            </a:pPr>
            <a:fld id="{D2C817F6-A99B-481C-A219-7B9D3510A924}" type="datetimeFigureOut">
              <a:rPr lang="en-US"/>
              <a:pPr>
                <a:defRPr/>
              </a:pPr>
              <a:t>5/8/2025</a:t>
            </a:fld>
            <a:endParaRPr lang="en-US" dirty="0"/>
          </a:p>
        </p:txBody>
      </p:sp>
      <p:sp>
        <p:nvSpPr>
          <p:cNvPr id="9" name="Footer Placeholder 4">
            <a:extLst>
              <a:ext uri="{FF2B5EF4-FFF2-40B4-BE49-F238E27FC236}">
                <a16:creationId xmlns:a16="http://schemas.microsoft.com/office/drawing/2014/main" id="{9D78A72E-740C-4402-AC43-21FDE79494CE}"/>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5">
            <a:extLst>
              <a:ext uri="{FF2B5EF4-FFF2-40B4-BE49-F238E27FC236}">
                <a16:creationId xmlns:a16="http://schemas.microsoft.com/office/drawing/2014/main" id="{0203E0D2-7B82-4FB8-B6B1-C36C5BB8EC2B}"/>
              </a:ext>
            </a:extLst>
          </p:cNvPr>
          <p:cNvSpPr>
            <a:spLocks noGrp="1"/>
          </p:cNvSpPr>
          <p:nvPr>
            <p:ph type="sldNum" sz="quarter" idx="12"/>
          </p:nvPr>
        </p:nvSpPr>
        <p:spPr/>
        <p:txBody>
          <a:bodyPr/>
          <a:lstStyle>
            <a:lvl1pPr>
              <a:defRPr/>
            </a:lvl1pPr>
          </a:lstStyle>
          <a:p>
            <a:pPr>
              <a:defRPr/>
            </a:pPr>
            <a:fld id="{8724F5B4-3E31-4090-9F16-D1F55B15029A}" type="slidenum">
              <a:rPr lang="ja-JP" altLang="en-US"/>
              <a:pPr>
                <a:defRPr/>
              </a:pPr>
              <a:t>‹#›</a:t>
            </a:fld>
            <a:endParaRPr lang="en-US" altLang="ja-JP" dirty="0"/>
          </a:p>
        </p:txBody>
      </p:sp>
    </p:spTree>
    <p:extLst>
      <p:ext uri="{BB962C8B-B14F-4D97-AF65-F5344CB8AC3E}">
        <p14:creationId xmlns:p14="http://schemas.microsoft.com/office/powerpoint/2010/main" val="277322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E515469-1E37-4FF9-AB66-9BDD9B7F115B}"/>
              </a:ext>
            </a:extLst>
          </p:cNvPr>
          <p:cNvSpPr>
            <a:spLocks noGrp="1"/>
          </p:cNvSpPr>
          <p:nvPr>
            <p:ph type="dt" sz="half" idx="10"/>
          </p:nvPr>
        </p:nvSpPr>
        <p:spPr/>
        <p:txBody>
          <a:bodyPr/>
          <a:lstStyle>
            <a:lvl1pPr>
              <a:defRPr/>
            </a:lvl1pPr>
          </a:lstStyle>
          <a:p>
            <a:pPr>
              <a:defRPr/>
            </a:pPr>
            <a:fld id="{B23A3975-9990-44D3-8750-2796E2B32ED9}" type="datetimeFigureOut">
              <a:rPr lang="en-US"/>
              <a:pPr>
                <a:defRPr/>
              </a:pPr>
              <a:t>5/8/2025</a:t>
            </a:fld>
            <a:endParaRPr lang="en-US" dirty="0"/>
          </a:p>
        </p:txBody>
      </p:sp>
      <p:sp>
        <p:nvSpPr>
          <p:cNvPr id="5" name="Footer Placeholder 4">
            <a:extLst>
              <a:ext uri="{FF2B5EF4-FFF2-40B4-BE49-F238E27FC236}">
                <a16:creationId xmlns:a16="http://schemas.microsoft.com/office/drawing/2014/main" id="{13E27546-DE1A-4395-A19E-C2499A40D09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327D312-5359-4F0F-8719-5DD4B18BF7FE}"/>
              </a:ext>
            </a:extLst>
          </p:cNvPr>
          <p:cNvSpPr>
            <a:spLocks noGrp="1"/>
          </p:cNvSpPr>
          <p:nvPr>
            <p:ph type="sldNum" sz="quarter" idx="12"/>
          </p:nvPr>
        </p:nvSpPr>
        <p:spPr/>
        <p:txBody>
          <a:bodyPr/>
          <a:lstStyle>
            <a:lvl1pPr>
              <a:defRPr/>
            </a:lvl1pPr>
          </a:lstStyle>
          <a:p>
            <a:pPr>
              <a:defRPr/>
            </a:pPr>
            <a:fld id="{1F98B120-97FF-45B1-A71B-6ACCE0C39C1F}" type="slidenum">
              <a:rPr lang="en-US"/>
              <a:pPr>
                <a:defRPr/>
              </a:pPr>
              <a:t>‹#›</a:t>
            </a:fld>
            <a:endParaRPr lang="en-US" dirty="0"/>
          </a:p>
        </p:txBody>
      </p:sp>
    </p:spTree>
    <p:extLst>
      <p:ext uri="{BB962C8B-B14F-4D97-AF65-F5344CB8AC3E}">
        <p14:creationId xmlns:p14="http://schemas.microsoft.com/office/powerpoint/2010/main" val="148807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7B0206-9C36-4E2C-82B3-25DAEAC74FC9}"/>
              </a:ext>
            </a:extLst>
          </p:cNvPr>
          <p:cNvSpPr>
            <a:spLocks noGrp="1"/>
          </p:cNvSpPr>
          <p:nvPr>
            <p:ph type="dt" sz="half" idx="10"/>
          </p:nvPr>
        </p:nvSpPr>
        <p:spPr/>
        <p:txBody>
          <a:bodyPr/>
          <a:lstStyle>
            <a:lvl1pPr>
              <a:defRPr/>
            </a:lvl1pPr>
          </a:lstStyle>
          <a:p>
            <a:pPr>
              <a:defRPr/>
            </a:pPr>
            <a:fld id="{84106A4C-FD18-49CD-BF64-ED2A411F8462}" type="datetimeFigureOut">
              <a:rPr lang="en-US"/>
              <a:pPr>
                <a:defRPr/>
              </a:pPr>
              <a:t>5/8/2025</a:t>
            </a:fld>
            <a:endParaRPr lang="en-US" dirty="0"/>
          </a:p>
        </p:txBody>
      </p:sp>
      <p:sp>
        <p:nvSpPr>
          <p:cNvPr id="5" name="Footer Placeholder 4">
            <a:extLst>
              <a:ext uri="{FF2B5EF4-FFF2-40B4-BE49-F238E27FC236}">
                <a16:creationId xmlns:a16="http://schemas.microsoft.com/office/drawing/2014/main" id="{14700812-0555-4998-BFE7-319CF3DDF02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476AF29-23E7-4AF7-92AF-CE5F5B5863D8}"/>
              </a:ext>
            </a:extLst>
          </p:cNvPr>
          <p:cNvSpPr>
            <a:spLocks noGrp="1"/>
          </p:cNvSpPr>
          <p:nvPr>
            <p:ph type="sldNum" sz="quarter" idx="12"/>
          </p:nvPr>
        </p:nvSpPr>
        <p:spPr/>
        <p:txBody>
          <a:bodyPr/>
          <a:lstStyle>
            <a:lvl1pPr>
              <a:defRPr/>
            </a:lvl1pPr>
          </a:lstStyle>
          <a:p>
            <a:pPr>
              <a:defRPr/>
            </a:pPr>
            <a:fld id="{A50FBF5E-3A0E-4D21-9632-01E64FFD23E7}" type="slidenum">
              <a:rPr lang="en-US"/>
              <a:pPr>
                <a:defRPr/>
              </a:pPr>
              <a:t>‹#›</a:t>
            </a:fld>
            <a:endParaRPr lang="en-US" dirty="0"/>
          </a:p>
        </p:txBody>
      </p:sp>
    </p:spTree>
    <p:extLst>
      <p:ext uri="{BB962C8B-B14F-4D97-AF65-F5344CB8AC3E}">
        <p14:creationId xmlns:p14="http://schemas.microsoft.com/office/powerpoint/2010/main" val="96052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562FC2E-796F-4C58-80FF-19444C74A6AD}"/>
              </a:ext>
            </a:extLst>
          </p:cNvPr>
          <p:cNvSpPr>
            <a:spLocks noGrp="1"/>
          </p:cNvSpPr>
          <p:nvPr>
            <p:ph type="dt" sz="half" idx="10"/>
          </p:nvPr>
        </p:nvSpPr>
        <p:spPr/>
        <p:txBody>
          <a:bodyPr/>
          <a:lstStyle>
            <a:lvl1pPr>
              <a:defRPr/>
            </a:lvl1pPr>
          </a:lstStyle>
          <a:p>
            <a:pPr>
              <a:defRPr/>
            </a:pPr>
            <a:fld id="{33670316-04C0-4EEB-BA8D-D99A976A6238}" type="datetimeFigureOut">
              <a:rPr lang="en-US"/>
              <a:pPr>
                <a:defRPr/>
              </a:pPr>
              <a:t>5/8/2025</a:t>
            </a:fld>
            <a:endParaRPr lang="en-US" dirty="0"/>
          </a:p>
        </p:txBody>
      </p:sp>
      <p:sp>
        <p:nvSpPr>
          <p:cNvPr id="6" name="Footer Placeholder 5">
            <a:extLst>
              <a:ext uri="{FF2B5EF4-FFF2-40B4-BE49-F238E27FC236}">
                <a16:creationId xmlns:a16="http://schemas.microsoft.com/office/drawing/2014/main" id="{E1535DF0-9FA0-4E75-97FA-A50AF48888A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91864B8E-7EF3-4EE5-8332-2277315E0A01}"/>
              </a:ext>
            </a:extLst>
          </p:cNvPr>
          <p:cNvSpPr>
            <a:spLocks noGrp="1"/>
          </p:cNvSpPr>
          <p:nvPr>
            <p:ph type="sldNum" sz="quarter" idx="12"/>
          </p:nvPr>
        </p:nvSpPr>
        <p:spPr/>
        <p:txBody>
          <a:bodyPr/>
          <a:lstStyle>
            <a:lvl1pPr>
              <a:defRPr/>
            </a:lvl1pPr>
          </a:lstStyle>
          <a:p>
            <a:pPr>
              <a:defRPr/>
            </a:pPr>
            <a:fld id="{9BD53B0E-E5E5-415C-8365-2956ADEF709E}" type="slidenum">
              <a:rPr lang="en-US"/>
              <a:pPr>
                <a:defRPr/>
              </a:pPr>
              <a:t>‹#›</a:t>
            </a:fld>
            <a:endParaRPr lang="en-US" dirty="0"/>
          </a:p>
        </p:txBody>
      </p:sp>
    </p:spTree>
    <p:extLst>
      <p:ext uri="{BB962C8B-B14F-4D97-AF65-F5344CB8AC3E}">
        <p14:creationId xmlns:p14="http://schemas.microsoft.com/office/powerpoint/2010/main" val="1445027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3C8A5C5-505B-40BB-AEF5-1C6A4071EAE7}"/>
              </a:ext>
            </a:extLst>
          </p:cNvPr>
          <p:cNvSpPr>
            <a:spLocks noGrp="1"/>
          </p:cNvSpPr>
          <p:nvPr>
            <p:ph type="dt" sz="half" idx="10"/>
          </p:nvPr>
        </p:nvSpPr>
        <p:spPr/>
        <p:txBody>
          <a:bodyPr/>
          <a:lstStyle>
            <a:lvl1pPr>
              <a:defRPr/>
            </a:lvl1pPr>
          </a:lstStyle>
          <a:p>
            <a:pPr>
              <a:defRPr/>
            </a:pPr>
            <a:fld id="{119EA8E0-F9CC-4404-8BC3-CE3FE9B3A3E0}" type="datetimeFigureOut">
              <a:rPr lang="en-US"/>
              <a:pPr>
                <a:defRPr/>
              </a:pPr>
              <a:t>5/8/2025</a:t>
            </a:fld>
            <a:endParaRPr lang="en-US" dirty="0"/>
          </a:p>
        </p:txBody>
      </p:sp>
      <p:sp>
        <p:nvSpPr>
          <p:cNvPr id="8" name="Footer Placeholder 7">
            <a:extLst>
              <a:ext uri="{FF2B5EF4-FFF2-40B4-BE49-F238E27FC236}">
                <a16:creationId xmlns:a16="http://schemas.microsoft.com/office/drawing/2014/main" id="{F757DBEB-5F13-4369-8287-632E662621E8}"/>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8">
            <a:extLst>
              <a:ext uri="{FF2B5EF4-FFF2-40B4-BE49-F238E27FC236}">
                <a16:creationId xmlns:a16="http://schemas.microsoft.com/office/drawing/2014/main" id="{DE876A95-9A49-4FE1-BF7A-820930B2DCE2}"/>
              </a:ext>
            </a:extLst>
          </p:cNvPr>
          <p:cNvSpPr>
            <a:spLocks noGrp="1"/>
          </p:cNvSpPr>
          <p:nvPr>
            <p:ph type="sldNum" sz="quarter" idx="12"/>
          </p:nvPr>
        </p:nvSpPr>
        <p:spPr/>
        <p:txBody>
          <a:bodyPr/>
          <a:lstStyle>
            <a:lvl1pPr>
              <a:defRPr/>
            </a:lvl1pPr>
          </a:lstStyle>
          <a:p>
            <a:pPr>
              <a:defRPr/>
            </a:pPr>
            <a:fld id="{F835563B-64EB-4DB6-93B5-61137D4FB583}" type="slidenum">
              <a:rPr lang="en-US"/>
              <a:pPr>
                <a:defRPr/>
              </a:pPr>
              <a:t>‹#›</a:t>
            </a:fld>
            <a:endParaRPr lang="en-US" dirty="0"/>
          </a:p>
        </p:txBody>
      </p:sp>
    </p:spTree>
    <p:extLst>
      <p:ext uri="{BB962C8B-B14F-4D97-AF65-F5344CB8AC3E}">
        <p14:creationId xmlns:p14="http://schemas.microsoft.com/office/powerpoint/2010/main" val="1791460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24FF730-EB22-430E-A668-3D3E535AB531}"/>
              </a:ext>
            </a:extLst>
          </p:cNvPr>
          <p:cNvSpPr>
            <a:spLocks noGrp="1"/>
          </p:cNvSpPr>
          <p:nvPr>
            <p:ph type="dt" sz="half" idx="10"/>
          </p:nvPr>
        </p:nvSpPr>
        <p:spPr/>
        <p:txBody>
          <a:bodyPr/>
          <a:lstStyle>
            <a:lvl1pPr>
              <a:defRPr/>
            </a:lvl1pPr>
          </a:lstStyle>
          <a:p>
            <a:pPr>
              <a:defRPr/>
            </a:pPr>
            <a:fld id="{F94DF505-D3E9-4006-A5AC-B690E861983A}" type="datetimeFigureOut">
              <a:rPr lang="en-US"/>
              <a:pPr>
                <a:defRPr/>
              </a:pPr>
              <a:t>5/8/2025</a:t>
            </a:fld>
            <a:endParaRPr lang="en-US" dirty="0"/>
          </a:p>
        </p:txBody>
      </p:sp>
      <p:sp>
        <p:nvSpPr>
          <p:cNvPr id="4" name="Footer Placeholder 3">
            <a:extLst>
              <a:ext uri="{FF2B5EF4-FFF2-40B4-BE49-F238E27FC236}">
                <a16:creationId xmlns:a16="http://schemas.microsoft.com/office/drawing/2014/main" id="{D9A4EF51-763D-4F4B-8D6C-5725D310CFB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C8BC6D4F-62D5-44DB-9D17-0CBDF101BC14}"/>
              </a:ext>
            </a:extLst>
          </p:cNvPr>
          <p:cNvSpPr>
            <a:spLocks noGrp="1"/>
          </p:cNvSpPr>
          <p:nvPr>
            <p:ph type="sldNum" sz="quarter" idx="12"/>
          </p:nvPr>
        </p:nvSpPr>
        <p:spPr/>
        <p:txBody>
          <a:bodyPr/>
          <a:lstStyle>
            <a:lvl1pPr>
              <a:defRPr/>
            </a:lvl1pPr>
          </a:lstStyle>
          <a:p>
            <a:pPr>
              <a:defRPr/>
            </a:pPr>
            <a:fld id="{A31F03DA-ECB0-49FC-AADC-E82D659C141C}" type="slidenum">
              <a:rPr lang="en-US"/>
              <a:pPr>
                <a:defRPr/>
              </a:pPr>
              <a:t>‹#›</a:t>
            </a:fld>
            <a:endParaRPr lang="en-US" dirty="0"/>
          </a:p>
        </p:txBody>
      </p:sp>
    </p:spTree>
    <p:extLst>
      <p:ext uri="{BB962C8B-B14F-4D97-AF65-F5344CB8AC3E}">
        <p14:creationId xmlns:p14="http://schemas.microsoft.com/office/powerpoint/2010/main" val="2650778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E040C5-BE41-4469-93A0-6018AA18AFB3}"/>
              </a:ext>
            </a:extLst>
          </p:cNvPr>
          <p:cNvSpPr>
            <a:spLocks noGrp="1"/>
          </p:cNvSpPr>
          <p:nvPr>
            <p:ph type="dt" sz="half" idx="10"/>
          </p:nvPr>
        </p:nvSpPr>
        <p:spPr/>
        <p:txBody>
          <a:bodyPr/>
          <a:lstStyle>
            <a:lvl1pPr>
              <a:defRPr/>
            </a:lvl1pPr>
          </a:lstStyle>
          <a:p>
            <a:pPr>
              <a:defRPr/>
            </a:pPr>
            <a:fld id="{B65FB4E8-71C4-460E-8553-2F4B25A253CE}" type="datetimeFigureOut">
              <a:rPr lang="en-US"/>
              <a:pPr>
                <a:defRPr/>
              </a:pPr>
              <a:t>5/8/2025</a:t>
            </a:fld>
            <a:endParaRPr lang="en-US" dirty="0"/>
          </a:p>
        </p:txBody>
      </p:sp>
      <p:sp>
        <p:nvSpPr>
          <p:cNvPr id="3" name="Footer Placeholder 2">
            <a:extLst>
              <a:ext uri="{FF2B5EF4-FFF2-40B4-BE49-F238E27FC236}">
                <a16:creationId xmlns:a16="http://schemas.microsoft.com/office/drawing/2014/main" id="{7567ADCD-8332-4D19-995B-72D090AE7889}"/>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9458DD8C-CD93-4C2C-A527-46506E616BCB}"/>
              </a:ext>
            </a:extLst>
          </p:cNvPr>
          <p:cNvSpPr>
            <a:spLocks noGrp="1"/>
          </p:cNvSpPr>
          <p:nvPr>
            <p:ph type="sldNum" sz="quarter" idx="12"/>
          </p:nvPr>
        </p:nvSpPr>
        <p:spPr/>
        <p:txBody>
          <a:bodyPr/>
          <a:lstStyle>
            <a:lvl1pPr>
              <a:defRPr/>
            </a:lvl1pPr>
          </a:lstStyle>
          <a:p>
            <a:pPr>
              <a:defRPr/>
            </a:pPr>
            <a:fld id="{EF16B0B3-A9F2-4B9E-A844-D7B83667C959}" type="slidenum">
              <a:rPr lang="en-US"/>
              <a:pPr>
                <a:defRPr/>
              </a:pPr>
              <a:t>‹#›</a:t>
            </a:fld>
            <a:endParaRPr lang="en-US" dirty="0"/>
          </a:p>
        </p:txBody>
      </p:sp>
    </p:spTree>
    <p:extLst>
      <p:ext uri="{BB962C8B-B14F-4D97-AF65-F5344CB8AC3E}">
        <p14:creationId xmlns:p14="http://schemas.microsoft.com/office/powerpoint/2010/main" val="107793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C6BA7CD-7FCC-42A1-8FE2-7A95A73FA4A1}"/>
              </a:ext>
            </a:extLst>
          </p:cNvPr>
          <p:cNvSpPr>
            <a:spLocks noGrp="1"/>
          </p:cNvSpPr>
          <p:nvPr>
            <p:ph type="dt" sz="half" idx="10"/>
          </p:nvPr>
        </p:nvSpPr>
        <p:spPr/>
        <p:txBody>
          <a:bodyPr/>
          <a:lstStyle>
            <a:lvl1pPr>
              <a:defRPr/>
            </a:lvl1pPr>
          </a:lstStyle>
          <a:p>
            <a:pPr>
              <a:defRPr/>
            </a:pPr>
            <a:fld id="{60966981-801A-4443-80D9-EF40E48062F2}" type="datetimeFigureOut">
              <a:rPr lang="en-US"/>
              <a:pPr>
                <a:defRPr/>
              </a:pPr>
              <a:t>5/8/2025</a:t>
            </a:fld>
            <a:endParaRPr lang="en-US" dirty="0"/>
          </a:p>
        </p:txBody>
      </p:sp>
      <p:sp>
        <p:nvSpPr>
          <p:cNvPr id="6" name="Footer Placeholder 5">
            <a:extLst>
              <a:ext uri="{FF2B5EF4-FFF2-40B4-BE49-F238E27FC236}">
                <a16:creationId xmlns:a16="http://schemas.microsoft.com/office/drawing/2014/main" id="{F7C2C866-D6E7-40A1-9D42-5057CCE59B3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9398817C-B359-48DA-8921-22CE293B4960}"/>
              </a:ext>
            </a:extLst>
          </p:cNvPr>
          <p:cNvSpPr>
            <a:spLocks noGrp="1"/>
          </p:cNvSpPr>
          <p:nvPr>
            <p:ph type="sldNum" sz="quarter" idx="12"/>
          </p:nvPr>
        </p:nvSpPr>
        <p:spPr/>
        <p:txBody>
          <a:bodyPr/>
          <a:lstStyle>
            <a:lvl1pPr>
              <a:defRPr/>
            </a:lvl1pPr>
          </a:lstStyle>
          <a:p>
            <a:pPr>
              <a:defRPr/>
            </a:pPr>
            <a:fld id="{FD6D7889-2343-4879-8799-7E1B047ABE4E}" type="slidenum">
              <a:rPr lang="en-US"/>
              <a:pPr>
                <a:defRPr/>
              </a:pPr>
              <a:t>‹#›</a:t>
            </a:fld>
            <a:endParaRPr lang="en-US" dirty="0"/>
          </a:p>
        </p:txBody>
      </p:sp>
    </p:spTree>
    <p:extLst>
      <p:ext uri="{BB962C8B-B14F-4D97-AF65-F5344CB8AC3E}">
        <p14:creationId xmlns:p14="http://schemas.microsoft.com/office/powerpoint/2010/main" val="2860066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9B2D1A-EF54-4002-A672-0488827E1E63}"/>
              </a:ext>
            </a:extLst>
          </p:cNvPr>
          <p:cNvSpPr>
            <a:spLocks noGrp="1"/>
          </p:cNvSpPr>
          <p:nvPr>
            <p:ph type="dt" sz="half" idx="10"/>
          </p:nvPr>
        </p:nvSpPr>
        <p:spPr/>
        <p:txBody>
          <a:bodyPr/>
          <a:lstStyle>
            <a:lvl1pPr>
              <a:defRPr/>
            </a:lvl1pPr>
          </a:lstStyle>
          <a:p>
            <a:pPr>
              <a:defRPr/>
            </a:pPr>
            <a:fld id="{28B1CD1D-94C2-41DD-94A0-D374F77B5B2E}" type="datetimeFigureOut">
              <a:rPr lang="en-US"/>
              <a:pPr>
                <a:defRPr/>
              </a:pPr>
              <a:t>5/8/2025</a:t>
            </a:fld>
            <a:endParaRPr lang="en-US" dirty="0"/>
          </a:p>
        </p:txBody>
      </p:sp>
      <p:sp>
        <p:nvSpPr>
          <p:cNvPr id="6" name="Footer Placeholder 5">
            <a:extLst>
              <a:ext uri="{FF2B5EF4-FFF2-40B4-BE49-F238E27FC236}">
                <a16:creationId xmlns:a16="http://schemas.microsoft.com/office/drawing/2014/main" id="{806576B7-557B-429C-924B-552A3F37B58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A97953E7-C741-4B7C-89AC-EB931D103A64}"/>
              </a:ext>
            </a:extLst>
          </p:cNvPr>
          <p:cNvSpPr>
            <a:spLocks noGrp="1"/>
          </p:cNvSpPr>
          <p:nvPr>
            <p:ph type="sldNum" sz="quarter" idx="12"/>
          </p:nvPr>
        </p:nvSpPr>
        <p:spPr/>
        <p:txBody>
          <a:bodyPr/>
          <a:lstStyle>
            <a:lvl1pPr>
              <a:defRPr/>
            </a:lvl1pPr>
          </a:lstStyle>
          <a:p>
            <a:pPr>
              <a:defRPr/>
            </a:pPr>
            <a:fld id="{F4BACA90-F3FE-4FA1-8594-F5948C7EC803}" type="slidenum">
              <a:rPr lang="en-US"/>
              <a:pPr>
                <a:defRPr/>
              </a:pPr>
              <a:t>‹#›</a:t>
            </a:fld>
            <a:endParaRPr lang="en-US" dirty="0"/>
          </a:p>
        </p:txBody>
      </p:sp>
    </p:spTree>
    <p:extLst>
      <p:ext uri="{BB962C8B-B14F-4D97-AF65-F5344CB8AC3E}">
        <p14:creationId xmlns:p14="http://schemas.microsoft.com/office/powerpoint/2010/main" val="107270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2637392-B0BB-41B0-A7CF-C2B3B9BD3217}"/>
              </a:ext>
            </a:extLst>
          </p:cNvPr>
          <p:cNvSpPr>
            <a:spLocks noGrp="1"/>
          </p:cNvSpPr>
          <p:nvPr>
            <p:ph type="dt" sz="half" idx="10"/>
          </p:nvPr>
        </p:nvSpPr>
        <p:spPr/>
        <p:txBody>
          <a:bodyPr/>
          <a:lstStyle>
            <a:lvl1pPr>
              <a:defRPr/>
            </a:lvl1pPr>
          </a:lstStyle>
          <a:p>
            <a:pPr>
              <a:defRPr/>
            </a:pPr>
            <a:fld id="{1F7BD8E5-606B-44BB-8D11-3BCC5D4C332C}" type="datetimeFigureOut">
              <a:rPr lang="en-US"/>
              <a:pPr>
                <a:defRPr/>
              </a:pPr>
              <a:t>5/8/2025</a:t>
            </a:fld>
            <a:endParaRPr lang="en-US" dirty="0"/>
          </a:p>
        </p:txBody>
      </p:sp>
      <p:sp>
        <p:nvSpPr>
          <p:cNvPr id="5" name="Footer Placeholder 4">
            <a:extLst>
              <a:ext uri="{FF2B5EF4-FFF2-40B4-BE49-F238E27FC236}">
                <a16:creationId xmlns:a16="http://schemas.microsoft.com/office/drawing/2014/main" id="{48B3779A-2B0F-41D5-A602-8519A143D22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22DFF13-4994-47E3-BCF2-5D20C3554809}"/>
              </a:ext>
            </a:extLst>
          </p:cNvPr>
          <p:cNvSpPr>
            <a:spLocks noGrp="1"/>
          </p:cNvSpPr>
          <p:nvPr>
            <p:ph type="sldNum" sz="quarter" idx="12"/>
          </p:nvPr>
        </p:nvSpPr>
        <p:spPr/>
        <p:txBody>
          <a:bodyPr/>
          <a:lstStyle>
            <a:lvl1pPr>
              <a:defRPr/>
            </a:lvl1pPr>
          </a:lstStyle>
          <a:p>
            <a:pPr>
              <a:defRPr/>
            </a:pPr>
            <a:fld id="{A3205A0F-8446-4893-B0FB-9A433758EEC0}" type="slidenum">
              <a:rPr lang="en-US"/>
              <a:pPr>
                <a:defRPr/>
              </a:pPr>
              <a:t>‹#›</a:t>
            </a:fld>
            <a:endParaRPr lang="en-US" dirty="0"/>
          </a:p>
        </p:txBody>
      </p:sp>
    </p:spTree>
    <p:extLst>
      <p:ext uri="{BB962C8B-B14F-4D97-AF65-F5344CB8AC3E}">
        <p14:creationId xmlns:p14="http://schemas.microsoft.com/office/powerpoint/2010/main" val="150276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4"/>
        <p:cNvGrpSpPr/>
        <p:nvPr/>
      </p:nvGrpSpPr>
      <p:grpSpPr>
        <a:xfrm>
          <a:off x="0" y="0"/>
          <a:ext cx="0" cy="0"/>
          <a:chOff x="0" y="0"/>
          <a:chExt cx="0" cy="0"/>
        </a:xfrm>
      </p:grpSpPr>
      <p:pic>
        <p:nvPicPr>
          <p:cNvPr id="45" name="Google Shape;45;p3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39"/>
          <p:cNvSpPr txBox="1">
            <a:spLocks noGrp="1"/>
          </p:cNvSpPr>
          <p:nvPr>
            <p:ph type="ctrTitle"/>
          </p:nvPr>
        </p:nvSpPr>
        <p:spPr>
          <a:xfrm>
            <a:off x="685800" y="2130425"/>
            <a:ext cx="7772400" cy="109728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Trebuchet M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9"/>
          <p:cNvSpPr txBox="1">
            <a:spLocks noGrp="1"/>
          </p:cNvSpPr>
          <p:nvPr>
            <p:ph type="subTitle" idx="1"/>
          </p:nvPr>
        </p:nvSpPr>
        <p:spPr>
          <a:xfrm>
            <a:off x="685800" y="3429000"/>
            <a:ext cx="6400800" cy="1752600"/>
          </a:xfrm>
          <a:prstGeom prst="rect">
            <a:avLst/>
          </a:prstGeom>
          <a:noFill/>
          <a:ln>
            <a:noFill/>
          </a:ln>
        </p:spPr>
        <p:txBody>
          <a:bodyPr spcFirstLastPara="1" wrap="square" lIns="91425" tIns="45700" rIns="91425" bIns="45700" anchor="t" anchorCtr="0">
            <a:normAutofit/>
          </a:bodyPr>
          <a:lstStyle>
            <a:lvl1pPr lvl="0" algn="l">
              <a:spcBef>
                <a:spcPts val="1200"/>
              </a:spcBef>
              <a:spcAft>
                <a:spcPts val="0"/>
              </a:spcAft>
              <a:buSzPts val="2400"/>
              <a:buNone/>
              <a:defRPr sz="2400">
                <a:solidFill>
                  <a:srgbClr val="888888"/>
                </a:solidFill>
              </a:defRPr>
            </a:lvl1pPr>
            <a:lvl2pPr lvl="1" algn="ctr">
              <a:spcBef>
                <a:spcPts val="340"/>
              </a:spcBef>
              <a:spcAft>
                <a:spcPts val="0"/>
              </a:spcAft>
              <a:buSzPts val="17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260"/>
              </a:spcBef>
              <a:spcAft>
                <a:spcPts val="0"/>
              </a:spcAft>
              <a:buClr>
                <a:srgbClr val="888888"/>
              </a:buClr>
              <a:buSzPts val="1300"/>
              <a:buNone/>
              <a:defRPr>
                <a:solidFill>
                  <a:srgbClr val="888888"/>
                </a:solidFill>
              </a:defRPr>
            </a:lvl4pPr>
            <a:lvl5pPr lvl="4" algn="ctr">
              <a:spcBef>
                <a:spcPts val="260"/>
              </a:spcBef>
              <a:spcAft>
                <a:spcPts val="0"/>
              </a:spcAft>
              <a:buClr>
                <a:srgbClr val="888888"/>
              </a:buClr>
              <a:buSzPts val="13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724F50-179F-4B54-8BB1-5D3157B86631}"/>
              </a:ext>
            </a:extLst>
          </p:cNvPr>
          <p:cNvSpPr>
            <a:spLocks noGrp="1"/>
          </p:cNvSpPr>
          <p:nvPr>
            <p:ph type="dt" sz="half" idx="10"/>
          </p:nvPr>
        </p:nvSpPr>
        <p:spPr/>
        <p:txBody>
          <a:bodyPr/>
          <a:lstStyle>
            <a:lvl1pPr>
              <a:defRPr/>
            </a:lvl1pPr>
          </a:lstStyle>
          <a:p>
            <a:pPr>
              <a:defRPr/>
            </a:pPr>
            <a:fld id="{458B4B68-F5C5-4327-8FB8-A77AA464A757}" type="datetimeFigureOut">
              <a:rPr lang="en-US"/>
              <a:pPr>
                <a:defRPr/>
              </a:pPr>
              <a:t>5/8/2025</a:t>
            </a:fld>
            <a:endParaRPr lang="en-US" dirty="0"/>
          </a:p>
        </p:txBody>
      </p:sp>
      <p:sp>
        <p:nvSpPr>
          <p:cNvPr id="5" name="Footer Placeholder 4">
            <a:extLst>
              <a:ext uri="{FF2B5EF4-FFF2-40B4-BE49-F238E27FC236}">
                <a16:creationId xmlns:a16="http://schemas.microsoft.com/office/drawing/2014/main" id="{45FA10E4-F2FF-4BE1-B3CC-3A1BCE1EF60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08128EB-1082-442F-9B7D-277697CE8A3D}"/>
              </a:ext>
            </a:extLst>
          </p:cNvPr>
          <p:cNvSpPr>
            <a:spLocks noGrp="1"/>
          </p:cNvSpPr>
          <p:nvPr>
            <p:ph type="sldNum" sz="quarter" idx="12"/>
          </p:nvPr>
        </p:nvSpPr>
        <p:spPr/>
        <p:txBody>
          <a:bodyPr/>
          <a:lstStyle>
            <a:lvl1pPr>
              <a:defRPr/>
            </a:lvl1pPr>
          </a:lstStyle>
          <a:p>
            <a:pPr>
              <a:defRPr/>
            </a:pPr>
            <a:fld id="{50FCF808-E8F7-44D0-9B98-F575B170A4D4}" type="slidenum">
              <a:rPr lang="en-US"/>
              <a:pPr>
                <a:defRPr/>
              </a:pPr>
              <a:t>‹#›</a:t>
            </a:fld>
            <a:endParaRPr lang="en-US" dirty="0"/>
          </a:p>
        </p:txBody>
      </p:sp>
    </p:spTree>
    <p:extLst>
      <p:ext uri="{BB962C8B-B14F-4D97-AF65-F5344CB8AC3E}">
        <p14:creationId xmlns:p14="http://schemas.microsoft.com/office/powerpoint/2010/main" val="4072985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3E83-0942-62BE-C852-A611D21D1B6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11B333-33B4-B89E-458E-825BDC32127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AF2E17F-9064-9227-219B-AB09311A8E08}"/>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5" name="Footer Placeholder 4">
            <a:extLst>
              <a:ext uri="{FF2B5EF4-FFF2-40B4-BE49-F238E27FC236}">
                <a16:creationId xmlns:a16="http://schemas.microsoft.com/office/drawing/2014/main" id="{88D9E678-7BF5-321F-4ACF-68CE09A11B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DD4FC8-B154-DEE4-EA6C-19DDEF77D45C}"/>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3214121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DB58-8D69-6DB3-0BAF-A1648F38F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F1BA9-59A2-60DE-844F-43F1761A5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4D306-046B-550D-9334-1AFBDAE0F079}"/>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5" name="Footer Placeholder 4">
            <a:extLst>
              <a:ext uri="{FF2B5EF4-FFF2-40B4-BE49-F238E27FC236}">
                <a16:creationId xmlns:a16="http://schemas.microsoft.com/office/drawing/2014/main" id="{A85C4346-B563-1276-15BB-4D3CADCB93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AB0FD3-11DE-93D8-3D1B-9969626DD168}"/>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633570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157C-7A44-94CA-88D4-FB21630B7D0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D586DF-4594-0E57-F5C7-912B22EC986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E76360-B652-00D5-799B-B97F92649C37}"/>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5" name="Footer Placeholder 4">
            <a:extLst>
              <a:ext uri="{FF2B5EF4-FFF2-40B4-BE49-F238E27FC236}">
                <a16:creationId xmlns:a16="http://schemas.microsoft.com/office/drawing/2014/main" id="{5499476D-94F2-1F53-4750-CD9C5A74F9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219802-E1BE-5CA3-B4BE-5B28605B1BEE}"/>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2007268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8A4F-0402-979B-CE05-448E0E417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D46EF-7E16-D4C8-429A-C6BFEE22F14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FC0A50-643B-E83A-F7CC-C044F9BDEF9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976BC8-64D2-C824-5FF5-B0B778E76E6E}"/>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6" name="Footer Placeholder 5">
            <a:extLst>
              <a:ext uri="{FF2B5EF4-FFF2-40B4-BE49-F238E27FC236}">
                <a16:creationId xmlns:a16="http://schemas.microsoft.com/office/drawing/2014/main" id="{68A73F2E-64D9-D350-D04E-EABFED200A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B4884C-43AC-D569-62D6-722D2177D4A1}"/>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831569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EBEB-49BE-A950-6340-393CECD4E5C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0E429-BB58-0B81-06CA-35BE615B9AC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8B6AA50-29CE-E98C-1C06-2562F7D11D0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1D97D4-E302-955F-063F-049A42C2D5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067AA26-122C-1753-E472-C6962C91774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AA862B-5774-7322-038E-A1A47A5C7ECA}"/>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8" name="Footer Placeholder 7">
            <a:extLst>
              <a:ext uri="{FF2B5EF4-FFF2-40B4-BE49-F238E27FC236}">
                <a16:creationId xmlns:a16="http://schemas.microsoft.com/office/drawing/2014/main" id="{A0F363F8-183B-92B4-C656-A1B06A546CE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0D82FF-6088-BB86-7555-5416A1CD07BD}"/>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2449834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154B-9C7B-2CC2-43DD-C60469EB46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CCC164-826A-EDDF-6B9B-8322B13DDE1C}"/>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4" name="Footer Placeholder 3">
            <a:extLst>
              <a:ext uri="{FF2B5EF4-FFF2-40B4-BE49-F238E27FC236}">
                <a16:creationId xmlns:a16="http://schemas.microsoft.com/office/drawing/2014/main" id="{DA70E6A9-D395-3D79-66FA-738F6F5911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D64609-65F3-AC19-A4D4-6F4A1DCA399F}"/>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1171689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E7604-948E-7678-F3F8-E422DCEF679F}"/>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3" name="Footer Placeholder 2">
            <a:extLst>
              <a:ext uri="{FF2B5EF4-FFF2-40B4-BE49-F238E27FC236}">
                <a16:creationId xmlns:a16="http://schemas.microsoft.com/office/drawing/2014/main" id="{B276F554-4259-3DEF-A912-38E8D8D38A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0FB661-A30B-14F0-5523-51693850E0A0}"/>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3535842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27E8-7CAD-B1AA-CA00-D611577737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5AB50E9-CB6E-850C-B59C-739DDF09D5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A73AF-1BD1-6CBA-048C-A5A552CAD1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98FD70-5933-E1F0-9EC5-9003B7C2F780}"/>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6" name="Footer Placeholder 5">
            <a:extLst>
              <a:ext uri="{FF2B5EF4-FFF2-40B4-BE49-F238E27FC236}">
                <a16:creationId xmlns:a16="http://schemas.microsoft.com/office/drawing/2014/main" id="{C4CD1249-B1D6-94CE-26C9-C54AC337C2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3C9BE2-BFBA-38AE-E9D5-EFAE75C3A724}"/>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1328794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5B34-B1A6-F059-071B-63F3057CE8B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9DB41A-71A8-9FCE-E7F4-D9C548FF250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5ABE4A0F-2CF9-AE11-C1D1-018350FE73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17AB18-9C78-FB7E-A286-AFD39A1509ED}"/>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6" name="Footer Placeholder 5">
            <a:extLst>
              <a:ext uri="{FF2B5EF4-FFF2-40B4-BE49-F238E27FC236}">
                <a16:creationId xmlns:a16="http://schemas.microsoft.com/office/drawing/2014/main" id="{B0D4F374-E3B5-7C0C-59C5-14EC63BBDF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5BF12B-364F-E17F-00AA-19A5B599CFDF}"/>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310079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Outcomes_Master">
  <p:cSld name="Section Outcomes_Master">
    <p:spTree>
      <p:nvGrpSpPr>
        <p:cNvPr id="1" name="Shape 48"/>
        <p:cNvGrpSpPr/>
        <p:nvPr/>
      </p:nvGrpSpPr>
      <p:grpSpPr>
        <a:xfrm>
          <a:off x="0" y="0"/>
          <a:ext cx="0" cy="0"/>
          <a:chOff x="0" y="0"/>
          <a:chExt cx="0" cy="0"/>
        </a:xfrm>
      </p:grpSpPr>
      <p:sp>
        <p:nvSpPr>
          <p:cNvPr id="49" name="Google Shape;49;p40"/>
          <p:cNvSpPr txBox="1">
            <a:spLocks noGrp="1"/>
          </p:cNvSpPr>
          <p:nvPr>
            <p:ph type="body" idx="1"/>
          </p:nvPr>
        </p:nvSpPr>
        <p:spPr>
          <a:xfrm>
            <a:off x="1371600" y="2577152"/>
            <a:ext cx="6400800" cy="3352800"/>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003366"/>
              </a:buClr>
              <a:buSzPts val="1800"/>
              <a:buChar char="―"/>
              <a:defRPr/>
            </a:lvl3pPr>
            <a:lvl4pPr marL="1828800" lvl="3" indent="-342900" algn="l">
              <a:spcBef>
                <a:spcPts val="360"/>
              </a:spcBef>
              <a:spcAft>
                <a:spcPts val="0"/>
              </a:spcAft>
              <a:buClr>
                <a:srgbClr val="003366"/>
              </a:buClr>
              <a:buSzPts val="1800"/>
              <a:buChar char="•"/>
              <a:defRPr/>
            </a:lvl4pPr>
            <a:lvl5pPr marL="2286000" lvl="4" indent="-342900" algn="l">
              <a:spcBef>
                <a:spcPts val="360"/>
              </a:spcBef>
              <a:spcAft>
                <a:spcPts val="0"/>
              </a:spcAft>
              <a:buClr>
                <a:srgbClr val="00336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50" name="Google Shape;50;p40"/>
          <p:cNvGrpSpPr/>
          <p:nvPr/>
        </p:nvGrpSpPr>
        <p:grpSpPr>
          <a:xfrm>
            <a:off x="407894" y="6336499"/>
            <a:ext cx="1828800" cy="379615"/>
            <a:chOff x="381000" y="6400800"/>
            <a:chExt cx="1828800" cy="379615"/>
          </a:xfrm>
        </p:grpSpPr>
        <p:pic>
          <p:nvPicPr>
            <p:cNvPr id="51" name="Google Shape;51;p40"/>
            <p:cNvPicPr preferRelativeResize="0"/>
            <p:nvPr/>
          </p:nvPicPr>
          <p:blipFill rotWithShape="1">
            <a:blip r:embed="rId2">
              <a:alphaModFix/>
            </a:blip>
            <a:srcRect/>
            <a:stretch/>
          </p:blipFill>
          <p:spPr>
            <a:xfrm>
              <a:off x="457200" y="6400800"/>
              <a:ext cx="1066800" cy="203200"/>
            </a:xfrm>
            <a:prstGeom prst="rect">
              <a:avLst/>
            </a:prstGeom>
            <a:noFill/>
            <a:ln>
              <a:noFill/>
            </a:ln>
          </p:spPr>
        </p:pic>
        <p:sp>
          <p:nvSpPr>
            <p:cNvPr id="52" name="Google Shape;52;p40"/>
            <p:cNvSpPr txBox="1"/>
            <p:nvPr/>
          </p:nvSpPr>
          <p:spPr>
            <a:xfrm>
              <a:off x="381000" y="6626527"/>
              <a:ext cx="182880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dirty="0">
                  <a:solidFill>
                    <a:srgbClr val="2E61D2"/>
                  </a:solidFill>
                  <a:latin typeface="Calibri"/>
                  <a:ea typeface="Calibri"/>
                  <a:cs typeface="Calibri"/>
                  <a:sym typeface="Calibri"/>
                </a:rPr>
                <a:t>   Consulting</a:t>
              </a:r>
              <a:r>
                <a:rPr lang="en-US" sz="1000" b="1" dirty="0">
                  <a:solidFill>
                    <a:srgbClr val="1D3E87"/>
                  </a:solidFill>
                  <a:latin typeface="Calibri"/>
                  <a:ea typeface="Calibri"/>
                  <a:cs typeface="Calibri"/>
                  <a:sym typeface="Calibri"/>
                </a:rPr>
                <a:t> </a:t>
              </a:r>
              <a:r>
                <a:rPr lang="en-US" sz="1000" b="1" dirty="0">
                  <a:solidFill>
                    <a:srgbClr val="2E61D2"/>
                  </a:solidFill>
                  <a:latin typeface="Calibri"/>
                  <a:ea typeface="Calibri"/>
                  <a:cs typeface="Calibri"/>
                  <a:sym typeface="Calibri"/>
                </a:rPr>
                <a:t>Services</a:t>
              </a:r>
              <a:endParaRPr sz="1000" b="1" dirty="0">
                <a:solidFill>
                  <a:srgbClr val="2E61D2"/>
                </a:solidFill>
                <a:latin typeface="Calibri"/>
                <a:ea typeface="Calibri"/>
                <a:cs typeface="Calibri"/>
                <a:sym typeface="Calibri"/>
              </a:endParaRPr>
            </a:p>
          </p:txBody>
        </p:sp>
      </p:grpSp>
      <p:cxnSp>
        <p:nvCxnSpPr>
          <p:cNvPr id="53" name="Google Shape;53;p40"/>
          <p:cNvCxnSpPr/>
          <p:nvPr/>
        </p:nvCxnSpPr>
        <p:spPr>
          <a:xfrm>
            <a:off x="457200" y="6231192"/>
            <a:ext cx="8229600" cy="0"/>
          </a:xfrm>
          <a:prstGeom prst="straightConnector1">
            <a:avLst/>
          </a:prstGeom>
          <a:noFill/>
          <a:ln w="9525" cap="flat" cmpd="sng">
            <a:solidFill>
              <a:srgbClr val="006699"/>
            </a:solidFill>
            <a:prstDash val="solid"/>
            <a:round/>
            <a:headEnd type="none" w="sm" len="sm"/>
            <a:tailEnd type="none" w="sm" len="sm"/>
          </a:ln>
        </p:spPr>
      </p:cxnSp>
      <p:grpSp>
        <p:nvGrpSpPr>
          <p:cNvPr id="54" name="Google Shape;54;p40"/>
          <p:cNvGrpSpPr/>
          <p:nvPr/>
        </p:nvGrpSpPr>
        <p:grpSpPr>
          <a:xfrm>
            <a:off x="7082118" y="6270812"/>
            <a:ext cx="1600200" cy="457200"/>
            <a:chOff x="7162800" y="6172200"/>
            <a:chExt cx="1600200" cy="457200"/>
          </a:xfrm>
        </p:grpSpPr>
        <p:pic>
          <p:nvPicPr>
            <p:cNvPr id="55" name="Google Shape;55;p40" descr="http://4.bp.blogspot.com/_WULPJkuybYw/TNf-IT76D-I/AAAAAAAAAD4/fXyI88fIOnk/s1600/ARAMCO.jpg"/>
            <p:cNvPicPr preferRelativeResize="0"/>
            <p:nvPr/>
          </p:nvPicPr>
          <p:blipFill rotWithShape="1">
            <a:blip r:embed="rId3">
              <a:alphaModFix/>
            </a:blip>
            <a:srcRect l="71429" b="33333"/>
            <a:stretch/>
          </p:blipFill>
          <p:spPr>
            <a:xfrm>
              <a:off x="8305800" y="6172200"/>
              <a:ext cx="457200" cy="457200"/>
            </a:xfrm>
            <a:prstGeom prst="rect">
              <a:avLst/>
            </a:prstGeom>
            <a:noFill/>
            <a:ln>
              <a:noFill/>
            </a:ln>
          </p:spPr>
        </p:pic>
        <p:pic>
          <p:nvPicPr>
            <p:cNvPr id="56" name="Google Shape;56;p40" descr="http://4.bp.blogspot.com/_WULPJkuybYw/TNf-IT76D-I/AAAAAAAAAD4/fXyI88fIOnk/s1600/ARAMCO.jpg"/>
            <p:cNvPicPr preferRelativeResize="0"/>
            <p:nvPr/>
          </p:nvPicPr>
          <p:blipFill rotWithShape="1">
            <a:blip r:embed="rId3">
              <a:alphaModFix/>
            </a:blip>
            <a:srcRect t="44444" r="33333"/>
            <a:stretch/>
          </p:blipFill>
          <p:spPr>
            <a:xfrm>
              <a:off x="7162800" y="6248400"/>
              <a:ext cx="1066800" cy="381000"/>
            </a:xfrm>
            <a:prstGeom prst="rect">
              <a:avLst/>
            </a:prstGeom>
            <a:noFill/>
            <a:ln>
              <a:noFill/>
            </a:ln>
          </p:spPr>
        </p:pic>
      </p:grpSp>
      <p:sp>
        <p:nvSpPr>
          <p:cNvPr id="57" name="Google Shape;57;p40"/>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58" name="Google Shape;58;p40"/>
          <p:cNvSpPr txBox="1">
            <a:spLocks noGrp="1"/>
          </p:cNvSpPr>
          <p:nvPr>
            <p:ph type="body" idx="2"/>
          </p:nvPr>
        </p:nvSpPr>
        <p:spPr>
          <a:xfrm>
            <a:off x="1828800" y="1639669"/>
            <a:ext cx="5486400" cy="646331"/>
          </a:xfrm>
          <a:prstGeom prst="rect">
            <a:avLst/>
          </a:prstGeom>
          <a:solidFill>
            <a:schemeClr val="lt1"/>
          </a:solidFill>
          <a:ln w="28575" cap="flat" cmpd="sng">
            <a:solidFill>
              <a:srgbClr val="003366"/>
            </a:solidFill>
            <a:prstDash val="solid"/>
            <a:round/>
            <a:headEnd type="none" w="sm" len="sm"/>
            <a:tailEnd type="none" w="sm" len="sm"/>
          </a:ln>
        </p:spPr>
        <p:txBody>
          <a:bodyPr spcFirstLastPara="1" wrap="square" lIns="45700" tIns="182875" rIns="45700" bIns="182875" anchor="b" anchorCtr="0">
            <a:spAutoFit/>
          </a:bodyPr>
          <a:lstStyle>
            <a:lvl1pPr marL="457200" marR="0" lvl="0" indent="-228600" algn="ctr">
              <a:lnSpc>
                <a:spcPct val="100000"/>
              </a:lnSpc>
              <a:spcBef>
                <a:spcPts val="1200"/>
              </a:spcBef>
              <a:spcAft>
                <a:spcPts val="0"/>
              </a:spcAft>
              <a:buClr>
                <a:srgbClr val="003366"/>
              </a:buClr>
              <a:buSzPts val="1900"/>
              <a:buFont typeface="Noto Sans Symbols"/>
              <a:buNone/>
              <a:defRPr sz="1900" b="1">
                <a:solidFill>
                  <a:srgbClr val="003366"/>
                </a:solidFill>
                <a:latin typeface="Trebuchet MS"/>
                <a:ea typeface="Trebuchet MS"/>
                <a:cs typeface="Trebuchet MS"/>
                <a:sym typeface="Trebuchet MS"/>
              </a:defRPr>
            </a:lvl1pPr>
            <a:lvl2pPr marL="914400" lvl="1" indent="-349250" algn="ctr">
              <a:spcBef>
                <a:spcPts val="380"/>
              </a:spcBef>
              <a:spcAft>
                <a:spcPts val="0"/>
              </a:spcAft>
              <a:buSzPts val="1900"/>
              <a:buChar char="▪"/>
              <a:defRPr sz="1900">
                <a:solidFill>
                  <a:srgbClr val="003366"/>
                </a:solidFill>
                <a:latin typeface="Trebuchet MS"/>
                <a:ea typeface="Trebuchet MS"/>
                <a:cs typeface="Trebuchet MS"/>
                <a:sym typeface="Trebuchet MS"/>
              </a:defRPr>
            </a:lvl2pPr>
            <a:lvl3pPr marL="1371600" lvl="2" indent="-349250" algn="ctr">
              <a:spcBef>
                <a:spcPts val="380"/>
              </a:spcBef>
              <a:spcAft>
                <a:spcPts val="0"/>
              </a:spcAft>
              <a:buClr>
                <a:srgbClr val="003366"/>
              </a:buClr>
              <a:buSzPts val="1900"/>
              <a:buChar char="―"/>
              <a:defRPr sz="1900">
                <a:solidFill>
                  <a:srgbClr val="003366"/>
                </a:solidFill>
                <a:latin typeface="Trebuchet MS"/>
                <a:ea typeface="Trebuchet MS"/>
                <a:cs typeface="Trebuchet MS"/>
                <a:sym typeface="Trebuchet MS"/>
              </a:defRPr>
            </a:lvl3pPr>
            <a:lvl4pPr marL="1828800" lvl="3" indent="-349250" algn="ctr">
              <a:spcBef>
                <a:spcPts val="380"/>
              </a:spcBef>
              <a:spcAft>
                <a:spcPts val="0"/>
              </a:spcAft>
              <a:buClr>
                <a:srgbClr val="003366"/>
              </a:buClr>
              <a:buSzPts val="1900"/>
              <a:buChar char="•"/>
              <a:defRPr sz="1900">
                <a:solidFill>
                  <a:srgbClr val="003366"/>
                </a:solidFill>
                <a:latin typeface="Trebuchet MS"/>
                <a:ea typeface="Trebuchet MS"/>
                <a:cs typeface="Trebuchet MS"/>
                <a:sym typeface="Trebuchet MS"/>
              </a:defRPr>
            </a:lvl4pPr>
            <a:lvl5pPr marL="2286000" lvl="4" indent="-349250" algn="ctr">
              <a:spcBef>
                <a:spcPts val="380"/>
              </a:spcBef>
              <a:spcAft>
                <a:spcPts val="0"/>
              </a:spcAft>
              <a:buClr>
                <a:srgbClr val="003366"/>
              </a:buClr>
              <a:buSzPts val="1900"/>
              <a:buChar char="»"/>
              <a:defRPr sz="1900">
                <a:solidFill>
                  <a:srgbClr val="003366"/>
                </a:solidFill>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40"/>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ED61-55CF-EF01-88C9-C16E947484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687A23-3346-E5CF-6806-1590BBC25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C0472-7862-C9C2-43FE-346CFEA60C59}"/>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5" name="Footer Placeholder 4">
            <a:extLst>
              <a:ext uri="{FF2B5EF4-FFF2-40B4-BE49-F238E27FC236}">
                <a16:creationId xmlns:a16="http://schemas.microsoft.com/office/drawing/2014/main" id="{843BA4CE-ECCC-E8BE-686B-304D2524D0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B15F00-6B17-3F3B-429B-C10ED75CAC76}"/>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2769181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9A30AD-A51D-57F4-0907-EDF91D1EBA0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D89ED3-CD18-37C0-8D5B-51F38E1825B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79942-A505-B499-B11F-6C504FA2EF52}"/>
              </a:ext>
            </a:extLst>
          </p:cNvPr>
          <p:cNvSpPr>
            <a:spLocks noGrp="1"/>
          </p:cNvSpPr>
          <p:nvPr>
            <p:ph type="dt" sz="half" idx="10"/>
          </p:nvPr>
        </p:nvSpPr>
        <p:spPr/>
        <p:txBody>
          <a:bodyPr/>
          <a:lstStyle/>
          <a:p>
            <a:fld id="{E92EE99C-14E5-44C4-B76B-35C66181047E}" type="datetimeFigureOut">
              <a:rPr lang="en-US" smtClean="0"/>
              <a:t>5/8/2025</a:t>
            </a:fld>
            <a:endParaRPr lang="en-US" dirty="0"/>
          </a:p>
        </p:txBody>
      </p:sp>
      <p:sp>
        <p:nvSpPr>
          <p:cNvPr id="5" name="Footer Placeholder 4">
            <a:extLst>
              <a:ext uri="{FF2B5EF4-FFF2-40B4-BE49-F238E27FC236}">
                <a16:creationId xmlns:a16="http://schemas.microsoft.com/office/drawing/2014/main" id="{B5AD8039-4324-78B1-4179-59C7FB9E3A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F490D5-283F-51B1-A1EA-294A1E271DF1}"/>
              </a:ext>
            </a:extLst>
          </p:cNvPr>
          <p:cNvSpPr>
            <a:spLocks noGrp="1"/>
          </p:cNvSpPr>
          <p:nvPr>
            <p:ph type="sldNum" sz="quarter" idx="12"/>
          </p:nvPr>
        </p:nvSpPr>
        <p:spPr/>
        <p:txBody>
          <a:bodyPr/>
          <a:lstStyle/>
          <a:p>
            <a:fld id="{048A3AAD-4394-4F43-90C8-C278F02F1C18}" type="slidenum">
              <a:rPr lang="en-US" smtClean="0"/>
              <a:t>‹#›</a:t>
            </a:fld>
            <a:endParaRPr lang="en-US" dirty="0"/>
          </a:p>
        </p:txBody>
      </p:sp>
    </p:spTree>
    <p:extLst>
      <p:ext uri="{BB962C8B-B14F-4D97-AF65-F5344CB8AC3E}">
        <p14:creationId xmlns:p14="http://schemas.microsoft.com/office/powerpoint/2010/main" val="1685587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224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20"/>
          <p:cNvPicPr preferRelativeResize="0">
            <a:picLocks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2130425"/>
            <a:ext cx="7772400" cy="1097280"/>
          </a:xfrm>
        </p:spPr>
        <p:txBody>
          <a:bodyPr>
            <a:normAutofit/>
          </a:bodyPr>
          <a:lstStyle>
            <a:lvl1pPr>
              <a:defRPr sz="27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429000"/>
            <a:ext cx="6400800" cy="1752600"/>
          </a:xfrm>
        </p:spPr>
        <p:txBody>
          <a:bodyPr>
            <a:normAutofit/>
          </a:bodyPr>
          <a:lstStyle>
            <a:lvl1pPr marL="0" indent="0" algn="l">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93247579"/>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eaker Page">
    <p:spTree>
      <p:nvGrpSpPr>
        <p:cNvPr id="1" name=""/>
        <p:cNvGrpSpPr/>
        <p:nvPr/>
      </p:nvGrpSpPr>
      <p:grpSpPr>
        <a:xfrm>
          <a:off x="0" y="0"/>
          <a:ext cx="0" cy="0"/>
          <a:chOff x="0" y="0"/>
          <a:chExt cx="0" cy="0"/>
        </a:xfrm>
      </p:grpSpPr>
      <p:pic>
        <p:nvPicPr>
          <p:cNvPr id="5" name="Picture 20"/>
          <p:cNvPicPr preferRelativeResize="0">
            <a:picLocks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4" name="TextBox 3"/>
          <p:cNvSpPr txBox="1"/>
          <p:nvPr userDrawn="1"/>
        </p:nvSpPr>
        <p:spPr>
          <a:xfrm>
            <a:off x="762000" y="6172202"/>
            <a:ext cx="4114800" cy="265457"/>
          </a:xfrm>
          <a:prstGeom prst="rect">
            <a:avLst/>
          </a:prstGeom>
          <a:noFill/>
        </p:spPr>
        <p:txBody>
          <a:bodyPr wrap="square" rtlCol="0">
            <a:spAutoFit/>
          </a:bodyPr>
          <a:lstStyle/>
          <a:p>
            <a:r>
              <a:rPr lang="en-US" sz="1125" b="1" dirty="0">
                <a:solidFill>
                  <a:schemeClr val="bg1"/>
                </a:solidFill>
                <a:latin typeface="Trebuchet MS" pitchFamily="34" charset="0"/>
              </a:rPr>
              <a:t>DRAFT</a:t>
            </a:r>
            <a:r>
              <a:rPr lang="en-US" sz="1125" b="1" baseline="0" dirty="0">
                <a:solidFill>
                  <a:schemeClr val="bg1"/>
                </a:solidFill>
                <a:latin typeface="Trebuchet MS" pitchFamily="34" charset="0"/>
              </a:rPr>
              <a:t> – For Internal Discussion Only</a:t>
            </a:r>
            <a:endParaRPr lang="en-US" sz="1125" b="1" dirty="0">
              <a:solidFill>
                <a:schemeClr val="bg1"/>
              </a:solidFill>
              <a:latin typeface="Trebuchet MS" pitchFamily="34" charset="0"/>
            </a:endParaRPr>
          </a:p>
        </p:txBody>
      </p:sp>
    </p:spTree>
    <p:extLst>
      <p:ext uri="{BB962C8B-B14F-4D97-AF65-F5344CB8AC3E}">
        <p14:creationId xmlns:p14="http://schemas.microsoft.com/office/powerpoint/2010/main" val="2053931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Outcomes_Master">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1371600" y="2577152"/>
            <a:ext cx="6400800" cy="335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407894" y="6336501"/>
            <a:ext cx="1828800" cy="341143"/>
            <a:chOff x="381000" y="6400800"/>
            <a:chExt cx="1828800" cy="341143"/>
          </a:xfrm>
        </p:grpSpPr>
        <p:pic>
          <p:nvPicPr>
            <p:cNvPr id="8" name="Picture 22"/>
            <p:cNvPicPr>
              <a:picLocks noChangeAspect="1" noChangeArrowheads="1"/>
            </p:cNvPicPr>
            <p:nvPr/>
          </p:nvPicPr>
          <p:blipFill>
            <a:blip r:embed="rId2" cstate="print"/>
            <a:srcRect/>
            <a:stretch>
              <a:fillRect/>
            </a:stretch>
          </p:blipFill>
          <p:spPr bwMode="auto">
            <a:xfrm>
              <a:off x="457200" y="6400800"/>
              <a:ext cx="1066800" cy="203200"/>
            </a:xfrm>
            <a:prstGeom prst="rect">
              <a:avLst/>
            </a:prstGeom>
            <a:noFill/>
          </p:spPr>
        </p:pic>
        <p:sp>
          <p:nvSpPr>
            <p:cNvPr id="9" name="TextBox 8"/>
            <p:cNvSpPr txBox="1"/>
            <p:nvPr/>
          </p:nvSpPr>
          <p:spPr>
            <a:xfrm>
              <a:off x="381000" y="6626527"/>
              <a:ext cx="1828800" cy="115416"/>
            </a:xfrm>
            <a:prstGeom prst="rect">
              <a:avLst/>
            </a:prstGeom>
            <a:noFill/>
          </p:spPr>
          <p:txBody>
            <a:bodyPr wrap="square" lIns="0" tIns="0" rIns="0" bIns="0" rtlCol="0">
              <a:spAutoFit/>
            </a:bodyPr>
            <a:lstStyle/>
            <a:p>
              <a:r>
                <a:rPr lang="en-US" sz="750" b="1" dirty="0">
                  <a:solidFill>
                    <a:srgbClr val="2E61D2"/>
                  </a:solidFill>
                </a:rPr>
                <a:t>   Consulting</a:t>
              </a:r>
              <a:r>
                <a:rPr lang="en-US" sz="750" b="1" dirty="0">
                  <a:solidFill>
                    <a:srgbClr val="1D3E87"/>
                  </a:solidFill>
                </a:rPr>
                <a:t> </a:t>
              </a:r>
              <a:r>
                <a:rPr lang="en-US" sz="750" b="1" dirty="0">
                  <a:solidFill>
                    <a:srgbClr val="2E61D2"/>
                  </a:solidFill>
                </a:rPr>
                <a:t>Services</a:t>
              </a:r>
            </a:p>
          </p:txBody>
        </p:sp>
      </p:grpSp>
      <p:cxnSp>
        <p:nvCxnSpPr>
          <p:cNvPr id="12" name="Straight Connector 11"/>
          <p:cNvCxnSpPr/>
          <p:nvPr userDrawn="1"/>
        </p:nvCxnSpPr>
        <p:spPr>
          <a:xfrm>
            <a:off x="457200" y="6231192"/>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7082118" y="6270812"/>
            <a:ext cx="1600200" cy="457200"/>
            <a:chOff x="7162800" y="6172200"/>
            <a:chExt cx="1600200" cy="457200"/>
          </a:xfrm>
        </p:grpSpPr>
        <p:pic>
          <p:nvPicPr>
            <p:cNvPr id="14" name="il_fi" descr="http://4.bp.blogspot.com/_WULPJkuybYw/TNf-IT76D-I/AAAAAAAAAD4/fXyI88fIOnk/s1600/ARAMCO.jpg"/>
            <p:cNvPicPr/>
            <p:nvPr/>
          </p:nvPicPr>
          <p:blipFill>
            <a:blip r:embed="rId3" cstate="print"/>
            <a:srcRect l="71429" b="33333"/>
            <a:stretch>
              <a:fillRect/>
            </a:stretch>
          </p:blipFill>
          <p:spPr bwMode="auto">
            <a:xfrm>
              <a:off x="8305800" y="6172200"/>
              <a:ext cx="457200" cy="457200"/>
            </a:xfrm>
            <a:prstGeom prst="rect">
              <a:avLst/>
            </a:prstGeom>
            <a:noFill/>
            <a:ln w="9525">
              <a:noFill/>
              <a:miter lim="800000"/>
              <a:headEnd/>
              <a:tailEnd/>
            </a:ln>
          </p:spPr>
        </p:pic>
        <p:pic>
          <p:nvPicPr>
            <p:cNvPr id="15" name="il_fi" descr="http://4.bp.blogspot.com/_WULPJkuybYw/TNf-IT76D-I/AAAAAAAAAD4/fXyI88fIOnk/s1600/ARAMCO.jpg"/>
            <p:cNvPicPr/>
            <p:nvPr/>
          </p:nvPicPr>
          <p:blipFill>
            <a:blip r:embed="rId3" cstate="print"/>
            <a:srcRect t="44444" r="33333"/>
            <a:stretch>
              <a:fillRect/>
            </a:stretch>
          </p:blipFill>
          <p:spPr bwMode="auto">
            <a:xfrm>
              <a:off x="7162800" y="6248400"/>
              <a:ext cx="1066800" cy="381000"/>
            </a:xfrm>
            <a:prstGeom prst="rect">
              <a:avLst/>
            </a:prstGeom>
            <a:noFill/>
            <a:ln w="9525">
              <a:noFill/>
              <a:miter lim="800000"/>
              <a:headEnd/>
              <a:tailEnd/>
            </a:ln>
          </p:spPr>
        </p:pic>
      </p:grpSp>
      <p:sp>
        <p:nvSpPr>
          <p:cNvPr id="16" name="Slide Number Placeholder 15"/>
          <p:cNvSpPr>
            <a:spLocks noGrp="1"/>
          </p:cNvSpPr>
          <p:nvPr>
            <p:ph type="sldNum" sz="quarter" idx="4"/>
          </p:nvPr>
        </p:nvSpPr>
        <p:spPr>
          <a:xfrm>
            <a:off x="4160520" y="6356352"/>
            <a:ext cx="822960" cy="365125"/>
          </a:xfrm>
          <a:prstGeom prst="rect">
            <a:avLst/>
          </a:prstGeom>
        </p:spPr>
        <p:txBody>
          <a:bodyPr vert="horz" lIns="91440" tIns="45720" rIns="91440" bIns="45720" rtlCol="0" anchor="ctr"/>
          <a:lstStyle>
            <a:lvl1pPr algn="ctr">
              <a:defRPr sz="825">
                <a:solidFill>
                  <a:schemeClr val="tx1">
                    <a:tint val="75000"/>
                  </a:schemeClr>
                </a:solidFill>
                <a:latin typeface="Trebuchet MS" pitchFamily="34" charset="0"/>
              </a:defRPr>
            </a:lvl1pPr>
          </a:lstStyle>
          <a:p>
            <a:r>
              <a:rPr lang="en-US" dirty="0"/>
              <a:t>- </a:t>
            </a:r>
            <a:fld id="{8003613A-ED0E-4C11-BD7D-B35AC48909DA}" type="slidenum">
              <a:rPr lang="en-US" smtClean="0"/>
              <a:pPr/>
              <a:t>‹#›</a:t>
            </a:fld>
            <a:r>
              <a:rPr lang="en-US" dirty="0"/>
              <a:t> -</a:t>
            </a:r>
          </a:p>
        </p:txBody>
      </p:sp>
      <p:sp>
        <p:nvSpPr>
          <p:cNvPr id="21" name="Content Placeholder 20"/>
          <p:cNvSpPr>
            <a:spLocks noGrp="1"/>
          </p:cNvSpPr>
          <p:nvPr>
            <p:ph sz="quarter" idx="13"/>
          </p:nvPr>
        </p:nvSpPr>
        <p:spPr>
          <a:xfrm>
            <a:off x="1828800" y="1708921"/>
            <a:ext cx="5486400" cy="577081"/>
          </a:xfrm>
          <a:solidFill>
            <a:schemeClr val="bg1"/>
          </a:solidFill>
          <a:ln w="28575">
            <a:solidFill>
              <a:srgbClr val="003366"/>
            </a:solidFill>
          </a:ln>
          <a:scene3d>
            <a:camera prst="orthographicFront"/>
            <a:lightRig rig="threePt" dir="t"/>
          </a:scene3d>
          <a:sp3d>
            <a:bevelT w="114300" prst="artDeco"/>
          </a:sp3d>
        </p:spPr>
        <p:txBody>
          <a:bodyPr wrap="square" lIns="45720" tIns="182880" rIns="45720" bIns="182880" rtlCol="0" anchor="b" anchorCtr="0">
            <a:spAutoFit/>
          </a:bodyPr>
          <a:lstStyle>
            <a:lvl1pPr marL="0" marR="0" indent="0" algn="ctr" defTabSz="685800" rtl="0" eaLnBrk="1" fontAlgn="auto" latinLnBrk="0" hangingPunct="1">
              <a:lnSpc>
                <a:spcPct val="100000"/>
              </a:lnSpc>
              <a:spcBef>
                <a:spcPts val="900"/>
              </a:spcBef>
              <a:spcAft>
                <a:spcPts val="0"/>
              </a:spcAft>
              <a:buClr>
                <a:srgbClr val="003366"/>
              </a:buClr>
              <a:buSzTx/>
              <a:buFont typeface="Wingdings" pitchFamily="2" charset="2"/>
              <a:buNone/>
              <a:tabLst/>
              <a:defRPr lang="en-US" sz="1425" b="1" kern="1200" smtClean="0">
                <a:solidFill>
                  <a:srgbClr val="003366"/>
                </a:solidFill>
                <a:latin typeface="Trebuchet MS" pitchFamily="34" charset="0"/>
                <a:ea typeface="+mn-ea"/>
                <a:cs typeface="+mn-cs"/>
              </a:defRPr>
            </a:lvl1pPr>
            <a:lvl2pPr marL="0" algn="ctr" defTabSz="685800" rtl="0" eaLnBrk="1" latinLnBrk="0" hangingPunct="1">
              <a:defRPr lang="en-US" sz="1425" kern="1200" smtClean="0">
                <a:solidFill>
                  <a:srgbClr val="003366"/>
                </a:solidFill>
                <a:latin typeface="Trebuchet MS" pitchFamily="34" charset="0"/>
                <a:ea typeface="+mn-ea"/>
                <a:cs typeface="+mn-cs"/>
              </a:defRPr>
            </a:lvl2pPr>
            <a:lvl3pPr marL="0" algn="ctr" defTabSz="685800" rtl="0" eaLnBrk="1" latinLnBrk="0" hangingPunct="1">
              <a:defRPr lang="en-US" sz="1425" kern="1200" smtClean="0">
                <a:solidFill>
                  <a:srgbClr val="003366"/>
                </a:solidFill>
                <a:latin typeface="Trebuchet MS" pitchFamily="34" charset="0"/>
                <a:ea typeface="+mn-ea"/>
                <a:cs typeface="+mn-cs"/>
              </a:defRPr>
            </a:lvl3pPr>
            <a:lvl4pPr marL="0" algn="ctr" defTabSz="685800" rtl="0" eaLnBrk="1" latinLnBrk="0" hangingPunct="1">
              <a:defRPr lang="en-US" sz="1425" kern="1200" smtClean="0">
                <a:solidFill>
                  <a:srgbClr val="003366"/>
                </a:solidFill>
                <a:latin typeface="Trebuchet MS" pitchFamily="34" charset="0"/>
                <a:ea typeface="+mn-ea"/>
                <a:cs typeface="+mn-cs"/>
              </a:defRPr>
            </a:lvl4pPr>
            <a:lvl5pPr marL="0" algn="ctr" defTabSz="685800" rtl="0" eaLnBrk="1" latinLnBrk="0" hangingPunct="1">
              <a:defRPr lang="en-US" sz="1425" kern="1200" dirty="0">
                <a:solidFill>
                  <a:srgbClr val="003366"/>
                </a:solidFill>
                <a:latin typeface="Trebuchet MS" pitchFamily="34" charset="0"/>
                <a:ea typeface="+mn-ea"/>
                <a:cs typeface="+mn-cs"/>
              </a:defRPr>
            </a:lvl5pPr>
          </a:lstStyle>
          <a:p>
            <a:pPr marL="0" marR="0" lvl="0" indent="0" algn="ctr" defTabSz="685800" rtl="0" eaLnBrk="1" fontAlgn="auto" latinLnBrk="0" hangingPunct="1">
              <a:lnSpc>
                <a:spcPct val="100000"/>
              </a:lnSpc>
              <a:spcBef>
                <a:spcPts val="900"/>
              </a:spcBef>
              <a:spcAft>
                <a:spcPts val="0"/>
              </a:spcAft>
              <a:buClr>
                <a:srgbClr val="003366"/>
              </a:buClr>
              <a:buSzTx/>
              <a:buFont typeface="Wingdings" pitchFamily="2" charset="2"/>
              <a:buNone/>
              <a:tabLst/>
              <a:defRPr/>
            </a:pPr>
            <a:endParaRPr lang="en-US" sz="1350" dirty="0">
              <a:solidFill>
                <a:srgbClr val="003366"/>
              </a:solidFill>
              <a:latin typeface="Trebuchet MS" pitchFamily="34" charset="0"/>
            </a:endParaRPr>
          </a:p>
        </p:txBody>
      </p:sp>
      <p:sp>
        <p:nvSpPr>
          <p:cNvPr id="17" name="TextBox 16"/>
          <p:cNvSpPr txBox="1"/>
          <p:nvPr userDrawn="1"/>
        </p:nvSpPr>
        <p:spPr>
          <a:xfrm>
            <a:off x="4843816" y="6416696"/>
            <a:ext cx="2743200" cy="207749"/>
          </a:xfrm>
          <a:prstGeom prst="rect">
            <a:avLst/>
          </a:prstGeom>
          <a:noFill/>
        </p:spPr>
        <p:txBody>
          <a:bodyPr wrap="square" rtlCol="0">
            <a:spAutoFit/>
          </a:bodyPr>
          <a:lstStyle/>
          <a:p>
            <a:r>
              <a:rPr lang="en-US" sz="750" dirty="0">
                <a:solidFill>
                  <a:schemeClr val="bg1">
                    <a:lumMod val="50000"/>
                  </a:schemeClr>
                </a:solidFill>
                <a:latin typeface="Trebuchet MS" pitchFamily="34" charset="0"/>
              </a:rPr>
              <a:t>DRAFT</a:t>
            </a:r>
            <a:r>
              <a:rPr lang="en-US" sz="750" baseline="0" dirty="0">
                <a:solidFill>
                  <a:schemeClr val="bg1">
                    <a:lumMod val="50000"/>
                  </a:schemeClr>
                </a:solidFill>
                <a:latin typeface="Trebuchet MS" pitchFamily="34" charset="0"/>
              </a:rPr>
              <a:t> – For Internal Discussion Only</a:t>
            </a:r>
            <a:endParaRPr lang="en-US" sz="750"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2408192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2769"/>
            <a:ext cx="8229600" cy="4663440"/>
          </a:xfrm>
        </p:spPr>
        <p:txBody>
          <a:bodyPr/>
          <a:lstStyle>
            <a:lvl1pPr marL="257175" indent="-257175" algn="l" defTabSz="685800" rtl="0" eaLnBrk="1" latinLnBrk="0" hangingPunct="1">
              <a:spcBef>
                <a:spcPts val="900"/>
              </a:spcBef>
              <a:buClr>
                <a:srgbClr val="003366"/>
              </a:buClr>
              <a:buFont typeface="Wingdings" pitchFamily="2" charset="2"/>
              <a:buChar char="q"/>
              <a:defRPr lang="en-US" sz="1275" kern="1200" dirty="0" smtClean="0">
                <a:solidFill>
                  <a:srgbClr val="003366"/>
                </a:solidFill>
                <a:latin typeface="Trebuchet MS" pitchFamily="34" charset="0"/>
                <a:ea typeface="+mn-ea"/>
                <a:cs typeface="+mn-cs"/>
              </a:defRPr>
            </a:lvl1pPr>
            <a:lvl2pPr>
              <a:defRPr lang="en-US" sz="1275" kern="1200" dirty="0" smtClean="0">
                <a:solidFill>
                  <a:srgbClr val="003366"/>
                </a:solidFill>
                <a:latin typeface="Trebuchet MS" pitchFamily="34" charset="0"/>
                <a:ea typeface="+mn-ea"/>
                <a:cs typeface="+mn-cs"/>
              </a:defRPr>
            </a:lvl2pPr>
            <a:lvl3pPr>
              <a:defRPr lang="en-US" sz="1125" kern="1200" dirty="0" smtClean="0">
                <a:solidFill>
                  <a:srgbClr val="003366"/>
                </a:solidFill>
                <a:latin typeface="Trebuchet MS" pitchFamily="34" charset="0"/>
                <a:ea typeface="+mn-ea"/>
                <a:cs typeface="+mn-cs"/>
              </a:defRPr>
            </a:lvl3pPr>
            <a:lvl4pPr>
              <a:defRPr lang="en-US" sz="1125" kern="1200" dirty="0" smtClean="0">
                <a:solidFill>
                  <a:srgbClr val="003366"/>
                </a:solidFill>
                <a:latin typeface="Trebuchet MS" pitchFamily="34" charset="0"/>
                <a:ea typeface="+mn-ea"/>
                <a:cs typeface="+mn-cs"/>
              </a:defRPr>
            </a:lvl4pPr>
            <a:lvl5pPr>
              <a:defRPr sz="1125"/>
            </a:lvl5pPr>
          </a:lstStyle>
          <a:p>
            <a:pPr marL="257175" lvl="0" indent="-257175" algn="l" defTabSz="685800" rtl="0" eaLnBrk="1" latinLnBrk="0" hangingPunct="1">
              <a:spcBef>
                <a:spcPts val="900"/>
              </a:spcBef>
              <a:buClr>
                <a:srgbClr val="003366"/>
              </a:buClr>
              <a:buFont typeface="Wingdings" pitchFamily="2" charset="2"/>
              <a:buChar char="q"/>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2" name="Straight Connector 21" hidden="1"/>
          <p:cNvCxnSpPr/>
          <p:nvPr userDrawn="1"/>
        </p:nvCxnSpPr>
        <p:spPr>
          <a:xfrm>
            <a:off x="457200" y="6231192"/>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30" name="Title 29"/>
          <p:cNvSpPr>
            <a:spLocks noGrp="1"/>
          </p:cNvSpPr>
          <p:nvPr>
            <p:ph type="title"/>
          </p:nvPr>
        </p:nvSpPr>
        <p:spPr>
          <a:xfrm>
            <a:off x="457200" y="274638"/>
            <a:ext cx="8229600" cy="640080"/>
          </a:xfrm>
        </p:spPr>
        <p:txBody>
          <a:bodyPr vert="horz" lIns="91440" tIns="45720" rIns="91440" bIns="45720" rtlCol="0" anchor="b" anchorCtr="0">
            <a:noAutofit/>
          </a:bodyPr>
          <a:lstStyle>
            <a:lvl1pPr algn="l" defTabSz="685800" rtl="0" eaLnBrk="1" latinLnBrk="0" hangingPunct="1">
              <a:spcBef>
                <a:spcPct val="0"/>
              </a:spcBef>
              <a:buNone/>
              <a:defRPr lang="en-US" sz="1275" kern="1200" dirty="0">
                <a:solidFill>
                  <a:srgbClr val="003366"/>
                </a:solidFill>
                <a:latin typeface="Trebuchet MS" pitchFamily="34" charset="0"/>
                <a:ea typeface="+mj-ea"/>
                <a:cs typeface="+mj-cs"/>
              </a:defRPr>
            </a:lvl1pPr>
          </a:lstStyle>
          <a:p>
            <a:r>
              <a:rPr lang="en-US" dirty="0"/>
              <a:t>Click to edit Master title style</a:t>
            </a:r>
          </a:p>
        </p:txBody>
      </p:sp>
      <p:sp>
        <p:nvSpPr>
          <p:cNvPr id="17" name="Slide Number Placeholder 15"/>
          <p:cNvSpPr>
            <a:spLocks noGrp="1"/>
          </p:cNvSpPr>
          <p:nvPr>
            <p:ph type="sldNum" sz="quarter" idx="4"/>
          </p:nvPr>
        </p:nvSpPr>
        <p:spPr>
          <a:xfrm>
            <a:off x="4160520" y="6356352"/>
            <a:ext cx="822960" cy="365125"/>
          </a:xfrm>
          <a:prstGeom prst="rect">
            <a:avLst/>
          </a:prstGeom>
        </p:spPr>
        <p:txBody>
          <a:bodyPr vert="horz" lIns="91440" tIns="45720" rIns="91440" bIns="45720" rtlCol="0" anchor="ctr"/>
          <a:lstStyle>
            <a:lvl1pPr algn="ctr">
              <a:defRPr sz="825">
                <a:solidFill>
                  <a:schemeClr val="tx1">
                    <a:tint val="75000"/>
                  </a:schemeClr>
                </a:solidFill>
                <a:latin typeface="Trebuchet MS" pitchFamily="34" charset="0"/>
              </a:defRPr>
            </a:lvl1pPr>
          </a:lstStyle>
          <a:p>
            <a:r>
              <a:rPr lang="en-US" dirty="0"/>
              <a:t>- </a:t>
            </a:r>
            <a:fld id="{8003613A-ED0E-4C11-BD7D-B35AC48909DA}" type="slidenum">
              <a:rPr lang="en-US" smtClean="0"/>
              <a:pPr/>
              <a:t>‹#›</a:t>
            </a:fld>
            <a:r>
              <a:rPr lang="en-US" dirty="0"/>
              <a:t> -</a:t>
            </a:r>
          </a:p>
        </p:txBody>
      </p:sp>
    </p:spTree>
    <p:extLst>
      <p:ext uri="{BB962C8B-B14F-4D97-AF65-F5344CB8AC3E}">
        <p14:creationId xmlns:p14="http://schemas.microsoft.com/office/powerpoint/2010/main" val="3775986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0080"/>
          </a:xfrm>
        </p:spPr>
        <p:txBody>
          <a:bodyPr vert="horz" lIns="91440" tIns="45720" rIns="91440" bIns="45720" rtlCol="0" anchor="b" anchorCtr="0">
            <a:noAutofit/>
          </a:bodyPr>
          <a:lstStyle>
            <a:lvl1pPr algn="l" defTabSz="685800" rtl="0" eaLnBrk="1" latinLnBrk="0" hangingPunct="1">
              <a:spcBef>
                <a:spcPct val="0"/>
              </a:spcBef>
              <a:buNone/>
              <a:defRPr lang="en-US" sz="1275" kern="1200" dirty="0">
                <a:solidFill>
                  <a:srgbClr val="003366"/>
                </a:solidFill>
                <a:latin typeface="Trebuchet MS" pitchFamily="34" charset="0"/>
                <a:ea typeface="+mj-ea"/>
                <a:cs typeface="+mj-cs"/>
              </a:defRPr>
            </a:lvl1pPr>
          </a:lstStyle>
          <a:p>
            <a:endParaRPr lang="en-US" dirty="0"/>
          </a:p>
        </p:txBody>
      </p:sp>
      <p:sp>
        <p:nvSpPr>
          <p:cNvPr id="3" name="Content Placeholder 2"/>
          <p:cNvSpPr>
            <a:spLocks noGrp="1"/>
          </p:cNvSpPr>
          <p:nvPr>
            <p:ph sz="half" idx="1"/>
          </p:nvPr>
        </p:nvSpPr>
        <p:spPr>
          <a:xfrm>
            <a:off x="457200" y="1292769"/>
            <a:ext cx="4038600" cy="4663440"/>
          </a:xfrm>
        </p:spPr>
        <p:txBody>
          <a:bodyPr/>
          <a:lstStyle>
            <a:lvl1pPr>
              <a:defRPr lang="en-US" sz="1275" kern="1200" dirty="0" smtClean="0">
                <a:solidFill>
                  <a:srgbClr val="003366"/>
                </a:solidFill>
                <a:latin typeface="Trebuchet MS" pitchFamily="34" charset="0"/>
                <a:ea typeface="+mn-ea"/>
                <a:cs typeface="+mn-cs"/>
              </a:defRPr>
            </a:lvl1pPr>
            <a:lvl2pPr>
              <a:defRPr sz="1275"/>
            </a:lvl2pPr>
            <a:lvl3pPr>
              <a:defRPr sz="1125"/>
            </a:lvl3pPr>
            <a:lvl4pPr>
              <a:defRPr sz="975"/>
            </a:lvl4pPr>
            <a:lvl5pPr>
              <a:defRPr sz="975"/>
            </a:lvl5pPr>
            <a:lvl6pPr>
              <a:defRPr sz="1350"/>
            </a:lvl6pPr>
            <a:lvl7pPr>
              <a:defRPr sz="1350"/>
            </a:lvl7pPr>
            <a:lvl8pPr>
              <a:defRPr sz="1350"/>
            </a:lvl8pPr>
            <a:lvl9pPr>
              <a:defRPr sz="1350"/>
            </a:lvl9pPr>
          </a:lstStyle>
          <a:p>
            <a:pPr marL="257175" lvl="0" indent="-257175" algn="l" defTabSz="685800" rtl="0" eaLnBrk="1" latinLnBrk="0" hangingPunct="1">
              <a:spcBef>
                <a:spcPts val="900"/>
              </a:spcBef>
              <a:buClr>
                <a:srgbClr val="003366"/>
              </a:buClr>
              <a:buFont typeface="Wingdings" pitchFamily="2" charset="2"/>
              <a:buChar char="q"/>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2769"/>
            <a:ext cx="4038600" cy="4663440"/>
          </a:xfrm>
        </p:spPr>
        <p:txBody>
          <a:bodyPr/>
          <a:lstStyle>
            <a:lvl1pPr>
              <a:defRPr lang="en-US" sz="1275" kern="1200" dirty="0" smtClean="0">
                <a:solidFill>
                  <a:srgbClr val="003366"/>
                </a:solidFill>
                <a:latin typeface="Trebuchet MS" pitchFamily="34" charset="0"/>
                <a:ea typeface="+mn-ea"/>
                <a:cs typeface="+mn-cs"/>
              </a:defRPr>
            </a:lvl1pPr>
            <a:lvl2pPr>
              <a:defRPr sz="1275"/>
            </a:lvl2pPr>
            <a:lvl3pPr>
              <a:defRPr sz="1125"/>
            </a:lvl3pPr>
            <a:lvl4pPr>
              <a:defRPr sz="975"/>
            </a:lvl4pPr>
            <a:lvl5pPr>
              <a:defRPr sz="975"/>
            </a:lvl5pPr>
            <a:lvl6pPr>
              <a:defRPr sz="1350"/>
            </a:lvl6pPr>
            <a:lvl7pPr>
              <a:defRPr sz="1350"/>
            </a:lvl7pPr>
            <a:lvl8pPr>
              <a:defRPr sz="1350"/>
            </a:lvl8pPr>
            <a:lvl9pPr>
              <a:defRPr sz="1350"/>
            </a:lvl9pPr>
          </a:lstStyle>
          <a:p>
            <a:pPr marL="257175" lvl="0" indent="-257175" algn="l" defTabSz="685800" rtl="0" eaLnBrk="1" latinLnBrk="0" hangingPunct="1">
              <a:spcBef>
                <a:spcPts val="900"/>
              </a:spcBef>
              <a:buClr>
                <a:srgbClr val="003366"/>
              </a:buClr>
              <a:buFont typeface="Wingdings" pitchFamily="2" charset="2"/>
              <a:buChar char="q"/>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5"/>
          <p:cNvSpPr>
            <a:spLocks noGrp="1"/>
          </p:cNvSpPr>
          <p:nvPr>
            <p:ph type="sldNum" sz="quarter" idx="4"/>
          </p:nvPr>
        </p:nvSpPr>
        <p:spPr>
          <a:xfrm>
            <a:off x="4160520" y="6356352"/>
            <a:ext cx="822960" cy="365125"/>
          </a:xfrm>
          <a:prstGeom prst="rect">
            <a:avLst/>
          </a:prstGeom>
        </p:spPr>
        <p:txBody>
          <a:bodyPr vert="horz" lIns="91440" tIns="45720" rIns="91440" bIns="45720" rtlCol="0" anchor="ctr"/>
          <a:lstStyle>
            <a:lvl1pPr algn="ctr">
              <a:defRPr sz="825">
                <a:solidFill>
                  <a:schemeClr val="tx1">
                    <a:tint val="75000"/>
                  </a:schemeClr>
                </a:solidFill>
                <a:latin typeface="Trebuchet MS" pitchFamily="34" charset="0"/>
              </a:defRPr>
            </a:lvl1pPr>
          </a:lstStyle>
          <a:p>
            <a:r>
              <a:rPr lang="en-US" dirty="0"/>
              <a:t>- </a:t>
            </a:r>
            <a:fld id="{8003613A-ED0E-4C11-BD7D-B35AC48909DA}" type="slidenum">
              <a:rPr lang="en-US" smtClean="0"/>
              <a:pPr/>
              <a:t>‹#›</a:t>
            </a:fld>
            <a:r>
              <a:rPr lang="en-US" dirty="0"/>
              <a:t> -</a:t>
            </a:r>
          </a:p>
        </p:txBody>
      </p:sp>
      <p:sp>
        <p:nvSpPr>
          <p:cNvPr id="6" name="TextBox 5"/>
          <p:cNvSpPr txBox="1"/>
          <p:nvPr userDrawn="1"/>
        </p:nvSpPr>
        <p:spPr>
          <a:xfrm>
            <a:off x="4843816" y="6416696"/>
            <a:ext cx="2743200" cy="207749"/>
          </a:xfrm>
          <a:prstGeom prst="rect">
            <a:avLst/>
          </a:prstGeom>
          <a:noFill/>
        </p:spPr>
        <p:txBody>
          <a:bodyPr wrap="square" rtlCol="0">
            <a:spAutoFit/>
          </a:bodyPr>
          <a:lstStyle/>
          <a:p>
            <a:r>
              <a:rPr lang="en-US" sz="750" dirty="0">
                <a:solidFill>
                  <a:schemeClr val="bg1">
                    <a:lumMod val="50000"/>
                  </a:schemeClr>
                </a:solidFill>
                <a:latin typeface="Trebuchet MS" pitchFamily="34" charset="0"/>
              </a:rPr>
              <a:t>DRAFT</a:t>
            </a:r>
            <a:r>
              <a:rPr lang="en-US" sz="750" baseline="0" dirty="0">
                <a:solidFill>
                  <a:schemeClr val="bg1">
                    <a:lumMod val="50000"/>
                  </a:schemeClr>
                </a:solidFill>
                <a:latin typeface="Trebuchet MS" pitchFamily="34" charset="0"/>
              </a:rPr>
              <a:t> – For Internal Discussion Only</a:t>
            </a:r>
            <a:endParaRPr lang="en-US" sz="750"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288710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22" name="Straight Connector 21" hidden="1"/>
          <p:cNvCxnSpPr/>
          <p:nvPr userDrawn="1"/>
        </p:nvCxnSpPr>
        <p:spPr>
          <a:xfrm>
            <a:off x="457200" y="6231192"/>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30" name="Title 29"/>
          <p:cNvSpPr>
            <a:spLocks noGrp="1"/>
          </p:cNvSpPr>
          <p:nvPr>
            <p:ph type="title"/>
          </p:nvPr>
        </p:nvSpPr>
        <p:spPr>
          <a:xfrm>
            <a:off x="457200" y="274638"/>
            <a:ext cx="8229600" cy="640080"/>
          </a:xfrm>
        </p:spPr>
        <p:txBody>
          <a:bodyPr vert="horz" lIns="91440" tIns="45720" rIns="91440" bIns="45720" rtlCol="0" anchor="b" anchorCtr="0">
            <a:noAutofit/>
          </a:bodyPr>
          <a:lstStyle>
            <a:lvl1pPr algn="l" defTabSz="685800" rtl="0" eaLnBrk="1" latinLnBrk="0" hangingPunct="1">
              <a:spcBef>
                <a:spcPct val="0"/>
              </a:spcBef>
              <a:buNone/>
              <a:defRPr lang="en-US" sz="1275" kern="1200" dirty="0">
                <a:solidFill>
                  <a:srgbClr val="003366"/>
                </a:solidFill>
                <a:latin typeface="Trebuchet MS" pitchFamily="34" charset="0"/>
                <a:ea typeface="+mj-ea"/>
                <a:cs typeface="+mj-cs"/>
              </a:defRPr>
            </a:lvl1pPr>
          </a:lstStyle>
          <a:p>
            <a:r>
              <a:rPr lang="en-US" dirty="0"/>
              <a:t>Click to edit Master title style</a:t>
            </a:r>
          </a:p>
        </p:txBody>
      </p:sp>
      <p:sp>
        <p:nvSpPr>
          <p:cNvPr id="17" name="Slide Number Placeholder 15"/>
          <p:cNvSpPr>
            <a:spLocks noGrp="1"/>
          </p:cNvSpPr>
          <p:nvPr>
            <p:ph type="sldNum" sz="quarter" idx="4"/>
          </p:nvPr>
        </p:nvSpPr>
        <p:spPr>
          <a:xfrm>
            <a:off x="4160520" y="6356352"/>
            <a:ext cx="822960" cy="365125"/>
          </a:xfrm>
          <a:prstGeom prst="rect">
            <a:avLst/>
          </a:prstGeom>
        </p:spPr>
        <p:txBody>
          <a:bodyPr vert="horz" lIns="91440" tIns="45720" rIns="91440" bIns="45720" rtlCol="0" anchor="ctr"/>
          <a:lstStyle>
            <a:lvl1pPr algn="ctr">
              <a:defRPr sz="825">
                <a:solidFill>
                  <a:schemeClr val="tx1">
                    <a:tint val="75000"/>
                  </a:schemeClr>
                </a:solidFill>
                <a:latin typeface="Trebuchet MS" pitchFamily="34" charset="0"/>
              </a:defRPr>
            </a:lvl1pPr>
          </a:lstStyle>
          <a:p>
            <a:r>
              <a:rPr lang="en-US" dirty="0"/>
              <a:t>- </a:t>
            </a:r>
            <a:fld id="{8003613A-ED0E-4C11-BD7D-B35AC48909DA}" type="slidenum">
              <a:rPr lang="en-US" smtClean="0"/>
              <a:pPr/>
              <a:t>‹#›</a:t>
            </a:fld>
            <a:r>
              <a:rPr lang="en-US" dirty="0"/>
              <a:t> -</a:t>
            </a:r>
          </a:p>
        </p:txBody>
      </p:sp>
      <p:sp>
        <p:nvSpPr>
          <p:cNvPr id="7" name="Text Placeholder 6"/>
          <p:cNvSpPr>
            <a:spLocks noGrp="1"/>
          </p:cNvSpPr>
          <p:nvPr>
            <p:ph type="body" sz="quarter" idx="10"/>
          </p:nvPr>
        </p:nvSpPr>
        <p:spPr>
          <a:xfrm>
            <a:off x="457200" y="1292771"/>
            <a:ext cx="8229600" cy="288541"/>
          </a:xfrm>
        </p:spPr>
        <p:txBody>
          <a:bodyPr>
            <a:spAutoFit/>
          </a:bodyPr>
          <a:lstStyle>
            <a:lvl1pPr marL="0" indent="0">
              <a:buNone/>
              <a:defRPr/>
            </a:lvl1pPr>
            <a:lvl2pPr>
              <a:buNone/>
              <a:defRPr/>
            </a:lvl2pPr>
            <a:lvl3pPr>
              <a:buNone/>
              <a:defRPr/>
            </a:lvl3pPr>
            <a:lvl4pPr>
              <a:buNone/>
              <a:defRPr/>
            </a:lvl4pPr>
            <a:lvl5pPr>
              <a:buNone/>
              <a:defRPr/>
            </a:lvl5pPr>
          </a:lstStyle>
          <a:p>
            <a:pPr lvl="0"/>
            <a:r>
              <a:rPr lang="en-US" dirty="0"/>
              <a:t>Click to edit Master text styles</a:t>
            </a:r>
          </a:p>
        </p:txBody>
      </p:sp>
      <p:sp>
        <p:nvSpPr>
          <p:cNvPr id="6" name="TextBox 5"/>
          <p:cNvSpPr txBox="1"/>
          <p:nvPr userDrawn="1"/>
        </p:nvSpPr>
        <p:spPr>
          <a:xfrm>
            <a:off x="4843816" y="6416696"/>
            <a:ext cx="2743200" cy="207749"/>
          </a:xfrm>
          <a:prstGeom prst="rect">
            <a:avLst/>
          </a:prstGeom>
          <a:noFill/>
        </p:spPr>
        <p:txBody>
          <a:bodyPr wrap="square" rtlCol="0">
            <a:spAutoFit/>
          </a:bodyPr>
          <a:lstStyle/>
          <a:p>
            <a:r>
              <a:rPr lang="en-US" sz="750" dirty="0">
                <a:solidFill>
                  <a:schemeClr val="bg1">
                    <a:lumMod val="50000"/>
                  </a:schemeClr>
                </a:solidFill>
                <a:latin typeface="Trebuchet MS" pitchFamily="34" charset="0"/>
              </a:rPr>
              <a:t>DRAFT</a:t>
            </a:r>
            <a:r>
              <a:rPr lang="en-US" sz="750" baseline="0" dirty="0">
                <a:solidFill>
                  <a:schemeClr val="bg1">
                    <a:lumMod val="50000"/>
                  </a:schemeClr>
                </a:solidFill>
                <a:latin typeface="Trebuchet MS" pitchFamily="34" charset="0"/>
              </a:rPr>
              <a:t> – For Internal Discussion Only</a:t>
            </a:r>
            <a:endParaRPr lang="en-US" sz="750"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379998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22" name="Straight Connector 21" hidden="1"/>
          <p:cNvCxnSpPr/>
          <p:nvPr userDrawn="1"/>
        </p:nvCxnSpPr>
        <p:spPr>
          <a:xfrm>
            <a:off x="457200" y="6231192"/>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30" name="Title 29"/>
          <p:cNvSpPr>
            <a:spLocks noGrp="1"/>
          </p:cNvSpPr>
          <p:nvPr>
            <p:ph type="title"/>
          </p:nvPr>
        </p:nvSpPr>
        <p:spPr>
          <a:xfrm>
            <a:off x="457200" y="274638"/>
            <a:ext cx="8229600" cy="640080"/>
          </a:xfrm>
        </p:spPr>
        <p:txBody>
          <a:bodyPr vert="horz" lIns="91440" tIns="45720" rIns="91440" bIns="45720" rtlCol="0" anchor="b" anchorCtr="0">
            <a:noAutofit/>
          </a:bodyPr>
          <a:lstStyle>
            <a:lvl1pPr algn="l" defTabSz="685800" rtl="0" eaLnBrk="1" latinLnBrk="0" hangingPunct="1">
              <a:spcBef>
                <a:spcPct val="0"/>
              </a:spcBef>
              <a:buNone/>
              <a:defRPr lang="en-US" sz="1275" kern="1200" dirty="0">
                <a:solidFill>
                  <a:srgbClr val="003366"/>
                </a:solidFill>
                <a:latin typeface="Trebuchet MS" pitchFamily="34" charset="0"/>
                <a:ea typeface="+mj-ea"/>
                <a:cs typeface="+mj-cs"/>
              </a:defRPr>
            </a:lvl1pPr>
          </a:lstStyle>
          <a:p>
            <a:r>
              <a:rPr lang="en-US" dirty="0"/>
              <a:t>Click to edit Master title style</a:t>
            </a:r>
          </a:p>
        </p:txBody>
      </p:sp>
      <p:sp>
        <p:nvSpPr>
          <p:cNvPr id="17" name="Slide Number Placeholder 15"/>
          <p:cNvSpPr>
            <a:spLocks noGrp="1"/>
          </p:cNvSpPr>
          <p:nvPr>
            <p:ph type="sldNum" sz="quarter" idx="4"/>
          </p:nvPr>
        </p:nvSpPr>
        <p:spPr>
          <a:xfrm>
            <a:off x="4160520" y="6356352"/>
            <a:ext cx="822960" cy="365125"/>
          </a:xfrm>
          <a:prstGeom prst="rect">
            <a:avLst/>
          </a:prstGeom>
        </p:spPr>
        <p:txBody>
          <a:bodyPr vert="horz" lIns="91440" tIns="45720" rIns="91440" bIns="45720" rtlCol="0" anchor="ctr"/>
          <a:lstStyle>
            <a:lvl1pPr algn="ctr">
              <a:defRPr sz="825">
                <a:solidFill>
                  <a:schemeClr val="tx1">
                    <a:tint val="75000"/>
                  </a:schemeClr>
                </a:solidFill>
                <a:latin typeface="Trebuchet MS" pitchFamily="34" charset="0"/>
              </a:defRPr>
            </a:lvl1pPr>
          </a:lstStyle>
          <a:p>
            <a:r>
              <a:rPr lang="en-US" dirty="0"/>
              <a:t>- </a:t>
            </a:r>
            <a:fld id="{8003613A-ED0E-4C11-BD7D-B35AC48909DA}" type="slidenum">
              <a:rPr lang="en-US" smtClean="0"/>
              <a:pPr/>
              <a:t>‹#›</a:t>
            </a:fld>
            <a:r>
              <a:rPr lang="en-US" dirty="0"/>
              <a:t> -</a:t>
            </a:r>
          </a:p>
        </p:txBody>
      </p:sp>
      <p:sp>
        <p:nvSpPr>
          <p:cNvPr id="7" name="Text Placeholder 6"/>
          <p:cNvSpPr>
            <a:spLocks noGrp="1"/>
          </p:cNvSpPr>
          <p:nvPr>
            <p:ph type="body" sz="quarter" idx="10"/>
          </p:nvPr>
        </p:nvSpPr>
        <p:spPr>
          <a:xfrm>
            <a:off x="457200" y="1292771"/>
            <a:ext cx="8229600" cy="265457"/>
          </a:xfrm>
        </p:spPr>
        <p:txBody>
          <a:bodyPr>
            <a:spAutoFit/>
          </a:bodyPr>
          <a:lstStyle>
            <a:lvl1pPr marL="257175" indent="-257175" algn="l" defTabSz="685800" rtl="0" eaLnBrk="1" latinLnBrk="0" hangingPunct="1">
              <a:spcBef>
                <a:spcPts val="450"/>
              </a:spcBef>
              <a:buClr>
                <a:srgbClr val="003366"/>
              </a:buClr>
              <a:buFont typeface="Wingdings" pitchFamily="2" charset="2"/>
              <a:buChar char="q"/>
              <a:defRPr sz="1125"/>
            </a:lvl1pPr>
            <a:lvl2pPr>
              <a:buNone/>
              <a:defRPr/>
            </a:lvl2pPr>
            <a:lvl3pPr>
              <a:buNone/>
              <a:defRPr/>
            </a:lvl3pPr>
            <a:lvl4pPr>
              <a:buNone/>
              <a:defRPr/>
            </a:lvl4pPr>
            <a:lvl5pPr>
              <a:buNone/>
              <a:defRPr/>
            </a:lvl5pPr>
          </a:lstStyle>
          <a:p>
            <a:pPr marL="257175" lvl="0" indent="-257175" algn="l" defTabSz="685800" rtl="0" eaLnBrk="1" latinLnBrk="0" hangingPunct="1">
              <a:spcBef>
                <a:spcPts val="900"/>
              </a:spcBef>
              <a:buClr>
                <a:srgbClr val="003366"/>
              </a:buClr>
              <a:buFont typeface="Wingdings" pitchFamily="2" charset="2"/>
              <a:buChar char="q"/>
            </a:pPr>
            <a:r>
              <a:rPr lang="en-US" dirty="0"/>
              <a:t>Click to edit Master text styles</a:t>
            </a:r>
          </a:p>
        </p:txBody>
      </p:sp>
      <p:sp>
        <p:nvSpPr>
          <p:cNvPr id="6" name="TextBox 5"/>
          <p:cNvSpPr txBox="1"/>
          <p:nvPr userDrawn="1"/>
        </p:nvSpPr>
        <p:spPr>
          <a:xfrm>
            <a:off x="4843816" y="6416696"/>
            <a:ext cx="2743200" cy="207749"/>
          </a:xfrm>
          <a:prstGeom prst="rect">
            <a:avLst/>
          </a:prstGeom>
          <a:noFill/>
        </p:spPr>
        <p:txBody>
          <a:bodyPr wrap="square" rtlCol="0">
            <a:spAutoFit/>
          </a:bodyPr>
          <a:lstStyle/>
          <a:p>
            <a:r>
              <a:rPr lang="en-US" sz="750" dirty="0">
                <a:solidFill>
                  <a:schemeClr val="bg1">
                    <a:lumMod val="50000"/>
                  </a:schemeClr>
                </a:solidFill>
                <a:latin typeface="Trebuchet MS" pitchFamily="34" charset="0"/>
              </a:rPr>
              <a:t>DRAFT</a:t>
            </a:r>
            <a:r>
              <a:rPr lang="en-US" sz="750" baseline="0" dirty="0">
                <a:solidFill>
                  <a:schemeClr val="bg1">
                    <a:lumMod val="50000"/>
                  </a:schemeClr>
                </a:solidFill>
                <a:latin typeface="Trebuchet MS" pitchFamily="34" charset="0"/>
              </a:rPr>
              <a:t> – For Internal Discussion Only</a:t>
            </a:r>
            <a:endParaRPr lang="en-US" sz="750"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16352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p:cSld name="Title, Text, and Content">
    <p:spTree>
      <p:nvGrpSpPr>
        <p:cNvPr id="1" name="Shape 86"/>
        <p:cNvGrpSpPr/>
        <p:nvPr/>
      </p:nvGrpSpPr>
      <p:grpSpPr>
        <a:xfrm>
          <a:off x="0" y="0"/>
          <a:ext cx="0" cy="0"/>
          <a:chOff x="0" y="0"/>
          <a:chExt cx="0" cy="0"/>
        </a:xfrm>
      </p:grpSpPr>
      <p:grpSp>
        <p:nvGrpSpPr>
          <p:cNvPr id="87" name="Google Shape;87;p46"/>
          <p:cNvGrpSpPr/>
          <p:nvPr/>
        </p:nvGrpSpPr>
        <p:grpSpPr>
          <a:xfrm>
            <a:off x="0" y="5943600"/>
            <a:ext cx="9144000" cy="914400"/>
            <a:chOff x="0" y="5943600"/>
            <a:chExt cx="9144000" cy="914400"/>
          </a:xfrm>
        </p:grpSpPr>
        <p:grpSp>
          <p:nvGrpSpPr>
            <p:cNvPr id="88" name="Google Shape;88;p46"/>
            <p:cNvGrpSpPr/>
            <p:nvPr/>
          </p:nvGrpSpPr>
          <p:grpSpPr>
            <a:xfrm>
              <a:off x="0" y="5943600"/>
              <a:ext cx="9144000" cy="914400"/>
              <a:chOff x="0" y="5943600"/>
              <a:chExt cx="9144000" cy="914400"/>
            </a:xfrm>
          </p:grpSpPr>
          <p:sp>
            <p:nvSpPr>
              <p:cNvPr id="89" name="Google Shape;89;p46"/>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cxnSp>
            <p:nvCxnSpPr>
              <p:cNvPr id="90" name="Google Shape;90;p46"/>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sp>
          <p:nvSpPr>
            <p:cNvPr id="91" name="Google Shape;91;p46"/>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0080"/>
          </a:xfrm>
        </p:spPr>
        <p:txBody>
          <a:bodyPr vert="horz" lIns="91440" tIns="45720" rIns="91440" bIns="45720" rtlCol="0" anchor="b" anchorCtr="0">
            <a:noAutofit/>
          </a:bodyPr>
          <a:lstStyle>
            <a:lvl1pPr algn="l" defTabSz="685800" rtl="0" eaLnBrk="1" latinLnBrk="0" hangingPunct="1">
              <a:spcBef>
                <a:spcPct val="0"/>
              </a:spcBef>
              <a:buNone/>
              <a:defRPr lang="en-US" sz="1275" kern="1200">
                <a:solidFill>
                  <a:srgbClr val="003366"/>
                </a:solidFill>
                <a:latin typeface="Trebuchet MS" pitchFamily="34" charset="0"/>
                <a:ea typeface="+mj-ea"/>
                <a:cs typeface="+mj-cs"/>
              </a:defRPr>
            </a:lvl1pPr>
          </a:lstStyle>
          <a:p>
            <a:r>
              <a:rPr lang="en-US"/>
              <a:t>Click to edit Master title style</a:t>
            </a:r>
          </a:p>
        </p:txBody>
      </p:sp>
      <p:sp>
        <p:nvSpPr>
          <p:cNvPr id="5" name="Content Placeholder 2"/>
          <p:cNvSpPr>
            <a:spLocks noGrp="1"/>
          </p:cNvSpPr>
          <p:nvPr>
            <p:ph sz="half" idx="1"/>
          </p:nvPr>
        </p:nvSpPr>
        <p:spPr>
          <a:xfrm>
            <a:off x="457200" y="1292769"/>
            <a:ext cx="4038600" cy="2194560"/>
          </a:xfrm>
        </p:spPr>
        <p:txBody>
          <a:bodyPr/>
          <a:lstStyle>
            <a:lvl1pPr>
              <a:defRPr lang="en-US" sz="1275" kern="1200" dirty="0" smtClean="0">
                <a:solidFill>
                  <a:srgbClr val="003366"/>
                </a:solidFill>
                <a:latin typeface="Trebuchet MS" pitchFamily="34" charset="0"/>
                <a:ea typeface="+mn-ea"/>
                <a:cs typeface="+mn-cs"/>
              </a:defRPr>
            </a:lvl1pPr>
            <a:lvl2pPr>
              <a:defRPr sz="1275"/>
            </a:lvl2pPr>
            <a:lvl3pPr>
              <a:defRPr sz="1125"/>
            </a:lvl3pPr>
            <a:lvl4pPr>
              <a:defRPr sz="975"/>
            </a:lvl4pPr>
            <a:lvl5pPr>
              <a:defRPr sz="975"/>
            </a:lvl5pPr>
            <a:lvl6pPr>
              <a:defRPr sz="1350"/>
            </a:lvl6pPr>
            <a:lvl7pPr>
              <a:defRPr sz="1350"/>
            </a:lvl7pPr>
            <a:lvl8pPr>
              <a:defRPr sz="1350"/>
            </a:lvl8pPr>
            <a:lvl9pPr>
              <a:defRPr sz="1350"/>
            </a:lvl9pPr>
          </a:lstStyle>
          <a:p>
            <a:pPr marL="257175" lvl="0" indent="-257175" algn="l" defTabSz="685800" rtl="0" eaLnBrk="1" latinLnBrk="0" hangingPunct="1">
              <a:spcBef>
                <a:spcPts val="900"/>
              </a:spcBef>
              <a:buClr>
                <a:srgbClr val="003366"/>
              </a:buClr>
              <a:buFont typeface="Wingdings" pitchFamily="2" charset="2"/>
              <a:buChar char="q"/>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p:nvPr>
        </p:nvSpPr>
        <p:spPr>
          <a:xfrm>
            <a:off x="4648200" y="1292769"/>
            <a:ext cx="4038600" cy="2194560"/>
          </a:xfrm>
        </p:spPr>
        <p:txBody>
          <a:bodyPr/>
          <a:lstStyle>
            <a:lvl1pPr>
              <a:defRPr lang="en-US" sz="1275" kern="1200" dirty="0" smtClean="0">
                <a:solidFill>
                  <a:srgbClr val="003366"/>
                </a:solidFill>
                <a:latin typeface="Trebuchet MS" pitchFamily="34" charset="0"/>
                <a:ea typeface="+mn-ea"/>
                <a:cs typeface="+mn-cs"/>
              </a:defRPr>
            </a:lvl1pPr>
            <a:lvl2pPr>
              <a:defRPr sz="1275"/>
            </a:lvl2pPr>
            <a:lvl3pPr>
              <a:defRPr sz="1125"/>
            </a:lvl3pPr>
            <a:lvl4pPr>
              <a:defRPr sz="975"/>
            </a:lvl4pPr>
            <a:lvl5pPr>
              <a:defRPr sz="975"/>
            </a:lvl5pPr>
            <a:lvl6pPr>
              <a:defRPr sz="1350"/>
            </a:lvl6pPr>
            <a:lvl7pPr>
              <a:defRPr sz="1350"/>
            </a:lvl7pPr>
            <a:lvl8pPr>
              <a:defRPr sz="1350"/>
            </a:lvl8pPr>
            <a:lvl9pPr>
              <a:defRPr sz="1350"/>
            </a:lvl9pPr>
          </a:lstStyle>
          <a:p>
            <a:pPr marL="257175" lvl="0" indent="-257175" algn="l" defTabSz="685800" rtl="0" eaLnBrk="1" latinLnBrk="0" hangingPunct="1">
              <a:spcBef>
                <a:spcPts val="900"/>
              </a:spcBef>
              <a:buClr>
                <a:srgbClr val="003366"/>
              </a:buClr>
              <a:buFont typeface="Wingdings" pitchFamily="2" charset="2"/>
              <a:buChar char="q"/>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57200" y="3703320"/>
            <a:ext cx="4038600" cy="2194560"/>
          </a:xfrm>
        </p:spPr>
        <p:txBody>
          <a:bodyPr/>
          <a:lstStyle>
            <a:lvl1pPr>
              <a:defRPr lang="en-US" sz="1275" kern="1200" dirty="0" smtClean="0">
                <a:solidFill>
                  <a:srgbClr val="003366"/>
                </a:solidFill>
                <a:latin typeface="Trebuchet MS" pitchFamily="34" charset="0"/>
                <a:ea typeface="+mn-ea"/>
                <a:cs typeface="+mn-cs"/>
              </a:defRPr>
            </a:lvl1pPr>
            <a:lvl2pPr>
              <a:defRPr sz="1275"/>
            </a:lvl2pPr>
            <a:lvl3pPr>
              <a:defRPr sz="1125"/>
            </a:lvl3pPr>
            <a:lvl4pPr>
              <a:defRPr sz="975"/>
            </a:lvl4pPr>
            <a:lvl5pPr>
              <a:defRPr sz="975"/>
            </a:lvl5pPr>
            <a:lvl6pPr>
              <a:defRPr sz="1350"/>
            </a:lvl6pPr>
            <a:lvl7pPr>
              <a:defRPr sz="1350"/>
            </a:lvl7pPr>
            <a:lvl8pPr>
              <a:defRPr sz="1350"/>
            </a:lvl8pPr>
            <a:lvl9pPr>
              <a:defRPr sz="1350"/>
            </a:lvl9pPr>
          </a:lstStyle>
          <a:p>
            <a:pPr marL="257175" lvl="0" indent="-257175" algn="l" defTabSz="685800" rtl="0" eaLnBrk="1" latinLnBrk="0" hangingPunct="1">
              <a:spcBef>
                <a:spcPts val="900"/>
              </a:spcBef>
              <a:buClr>
                <a:srgbClr val="003366"/>
              </a:buClr>
              <a:buFont typeface="Wingdings" pitchFamily="2" charset="2"/>
              <a:buChar char="q"/>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3"/>
          </p:nvPr>
        </p:nvSpPr>
        <p:spPr>
          <a:xfrm>
            <a:off x="4648200" y="3703320"/>
            <a:ext cx="4038600" cy="2194560"/>
          </a:xfrm>
        </p:spPr>
        <p:txBody>
          <a:bodyPr/>
          <a:lstStyle>
            <a:lvl1pPr>
              <a:defRPr lang="en-US" sz="1275" kern="1200" dirty="0" smtClean="0">
                <a:solidFill>
                  <a:srgbClr val="003366"/>
                </a:solidFill>
                <a:latin typeface="Trebuchet MS" pitchFamily="34" charset="0"/>
                <a:ea typeface="+mn-ea"/>
                <a:cs typeface="+mn-cs"/>
              </a:defRPr>
            </a:lvl1pPr>
            <a:lvl2pPr>
              <a:defRPr sz="1275"/>
            </a:lvl2pPr>
            <a:lvl3pPr>
              <a:defRPr sz="1125"/>
            </a:lvl3pPr>
            <a:lvl4pPr>
              <a:defRPr sz="975"/>
            </a:lvl4pPr>
            <a:lvl5pPr>
              <a:defRPr sz="975"/>
            </a:lvl5pPr>
            <a:lvl6pPr>
              <a:defRPr sz="1350"/>
            </a:lvl6pPr>
            <a:lvl7pPr>
              <a:defRPr sz="1350"/>
            </a:lvl7pPr>
            <a:lvl8pPr>
              <a:defRPr sz="1350"/>
            </a:lvl8pPr>
            <a:lvl9pPr>
              <a:defRPr sz="1350"/>
            </a:lvl9pPr>
          </a:lstStyle>
          <a:p>
            <a:pPr marL="257175" lvl="0" indent="-257175" algn="l" defTabSz="685800" rtl="0" eaLnBrk="1" latinLnBrk="0" hangingPunct="1">
              <a:spcBef>
                <a:spcPts val="900"/>
              </a:spcBef>
              <a:buClr>
                <a:srgbClr val="003366"/>
              </a:buClr>
              <a:buFont typeface="Wingdings" pitchFamily="2" charset="2"/>
              <a:buChar char="q"/>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5"/>
          <p:cNvSpPr>
            <a:spLocks noGrp="1"/>
          </p:cNvSpPr>
          <p:nvPr>
            <p:ph type="sldNum" sz="quarter" idx="4"/>
          </p:nvPr>
        </p:nvSpPr>
        <p:spPr>
          <a:xfrm>
            <a:off x="4160520" y="6356352"/>
            <a:ext cx="822960" cy="365125"/>
          </a:xfrm>
          <a:prstGeom prst="rect">
            <a:avLst/>
          </a:prstGeom>
        </p:spPr>
        <p:txBody>
          <a:bodyPr vert="horz" lIns="91440" tIns="45720" rIns="91440" bIns="45720" rtlCol="0" anchor="ctr"/>
          <a:lstStyle>
            <a:lvl1pPr algn="ctr">
              <a:defRPr sz="825">
                <a:solidFill>
                  <a:schemeClr val="tx1">
                    <a:tint val="75000"/>
                  </a:schemeClr>
                </a:solidFill>
                <a:latin typeface="Trebuchet MS" pitchFamily="34" charset="0"/>
              </a:defRPr>
            </a:lvl1pPr>
          </a:lstStyle>
          <a:p>
            <a:r>
              <a:rPr lang="en-US" dirty="0"/>
              <a:t>- </a:t>
            </a:r>
            <a:fld id="{8003613A-ED0E-4C11-BD7D-B35AC48909DA}" type="slidenum">
              <a:rPr lang="en-US" smtClean="0"/>
              <a:pPr/>
              <a:t>‹#›</a:t>
            </a:fld>
            <a:r>
              <a:rPr lang="en-US" dirty="0"/>
              <a:t> -</a:t>
            </a:r>
          </a:p>
        </p:txBody>
      </p:sp>
      <p:sp>
        <p:nvSpPr>
          <p:cNvPr id="10" name="TextBox 9"/>
          <p:cNvSpPr txBox="1"/>
          <p:nvPr userDrawn="1"/>
        </p:nvSpPr>
        <p:spPr>
          <a:xfrm>
            <a:off x="4843816" y="6416696"/>
            <a:ext cx="2743200" cy="207749"/>
          </a:xfrm>
          <a:prstGeom prst="rect">
            <a:avLst/>
          </a:prstGeom>
          <a:noFill/>
        </p:spPr>
        <p:txBody>
          <a:bodyPr wrap="square" rtlCol="0">
            <a:spAutoFit/>
          </a:bodyPr>
          <a:lstStyle/>
          <a:p>
            <a:r>
              <a:rPr lang="en-US" sz="750" dirty="0">
                <a:solidFill>
                  <a:schemeClr val="bg1">
                    <a:lumMod val="50000"/>
                  </a:schemeClr>
                </a:solidFill>
                <a:latin typeface="Trebuchet MS" pitchFamily="34" charset="0"/>
              </a:rPr>
              <a:t>DRAFT</a:t>
            </a:r>
            <a:r>
              <a:rPr lang="en-US" sz="750" baseline="0" dirty="0">
                <a:solidFill>
                  <a:schemeClr val="bg1">
                    <a:lumMod val="50000"/>
                  </a:schemeClr>
                </a:solidFill>
                <a:latin typeface="Trebuchet MS" pitchFamily="34" charset="0"/>
              </a:rPr>
              <a:t> – For Internal Discussion Only</a:t>
            </a:r>
            <a:endParaRPr lang="en-US" sz="750"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4101194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0080"/>
          </a:xfrm>
        </p:spPr>
        <p:txBody>
          <a:bodyPr vert="horz" lIns="91440" tIns="45720" rIns="91440" bIns="45720" rtlCol="0" anchor="b" anchorCtr="0">
            <a:noAutofit/>
          </a:bodyPr>
          <a:lstStyle>
            <a:lvl1pPr algn="l" defTabSz="685800" rtl="0" eaLnBrk="1" latinLnBrk="0" hangingPunct="1">
              <a:spcBef>
                <a:spcPct val="0"/>
              </a:spcBef>
              <a:buNone/>
              <a:defRPr lang="en-US" sz="1275" kern="1200" dirty="0">
                <a:solidFill>
                  <a:srgbClr val="003366"/>
                </a:solidFill>
                <a:latin typeface="Trebuchet MS" pitchFamily="34" charset="0"/>
                <a:ea typeface="+mj-ea"/>
                <a:cs typeface="+mj-cs"/>
              </a:defRPr>
            </a:lvl1pPr>
          </a:lstStyle>
          <a:p>
            <a:endParaRPr lang="en-US" dirty="0"/>
          </a:p>
        </p:txBody>
      </p:sp>
      <p:sp>
        <p:nvSpPr>
          <p:cNvPr id="5" name="Slide Number Placeholder 15"/>
          <p:cNvSpPr>
            <a:spLocks noGrp="1"/>
          </p:cNvSpPr>
          <p:nvPr>
            <p:ph type="sldNum" sz="quarter" idx="4"/>
          </p:nvPr>
        </p:nvSpPr>
        <p:spPr>
          <a:xfrm>
            <a:off x="4160520" y="6356352"/>
            <a:ext cx="822960" cy="365125"/>
          </a:xfrm>
          <a:prstGeom prst="rect">
            <a:avLst/>
          </a:prstGeom>
        </p:spPr>
        <p:txBody>
          <a:bodyPr vert="horz" lIns="91440" tIns="45720" rIns="91440" bIns="45720" rtlCol="0" anchor="ctr"/>
          <a:lstStyle>
            <a:lvl1pPr algn="ctr">
              <a:defRPr sz="825">
                <a:solidFill>
                  <a:schemeClr val="tx1">
                    <a:tint val="75000"/>
                  </a:schemeClr>
                </a:solidFill>
                <a:latin typeface="Trebuchet MS" pitchFamily="34" charset="0"/>
              </a:defRPr>
            </a:lvl1pPr>
          </a:lstStyle>
          <a:p>
            <a:r>
              <a:rPr lang="en-US" dirty="0"/>
              <a:t>- </a:t>
            </a:r>
            <a:fld id="{8003613A-ED0E-4C11-BD7D-B35AC48909DA}" type="slidenum">
              <a:rPr lang="en-US" smtClean="0"/>
              <a:pPr/>
              <a:t>‹#›</a:t>
            </a:fld>
            <a:r>
              <a:rPr lang="en-US" dirty="0"/>
              <a:t> -</a:t>
            </a:r>
          </a:p>
        </p:txBody>
      </p:sp>
      <p:sp>
        <p:nvSpPr>
          <p:cNvPr id="4" name="TextBox 3"/>
          <p:cNvSpPr txBox="1"/>
          <p:nvPr userDrawn="1"/>
        </p:nvSpPr>
        <p:spPr>
          <a:xfrm>
            <a:off x="4843816" y="6416696"/>
            <a:ext cx="2743200" cy="207749"/>
          </a:xfrm>
          <a:prstGeom prst="rect">
            <a:avLst/>
          </a:prstGeom>
          <a:noFill/>
        </p:spPr>
        <p:txBody>
          <a:bodyPr wrap="square" rtlCol="0">
            <a:spAutoFit/>
          </a:bodyPr>
          <a:lstStyle/>
          <a:p>
            <a:r>
              <a:rPr lang="en-US" sz="750" dirty="0">
                <a:solidFill>
                  <a:schemeClr val="bg1">
                    <a:lumMod val="50000"/>
                  </a:schemeClr>
                </a:solidFill>
                <a:latin typeface="Trebuchet MS" pitchFamily="34" charset="0"/>
              </a:rPr>
              <a:t>DRAFT</a:t>
            </a:r>
            <a:r>
              <a:rPr lang="en-US" sz="750" baseline="0" dirty="0">
                <a:solidFill>
                  <a:schemeClr val="bg1">
                    <a:lumMod val="50000"/>
                  </a:schemeClr>
                </a:solidFill>
                <a:latin typeface="Trebuchet MS" pitchFamily="34" charset="0"/>
              </a:rPr>
              <a:t> – For Internal Discussion Only</a:t>
            </a:r>
            <a:endParaRPr lang="en-US" sz="750"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2967824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p:cNvSpPr/>
          <p:nvPr userDrawn="1"/>
        </p:nvSpPr>
        <p:spPr bwMode="auto">
          <a:xfrm>
            <a:off x="0" y="0"/>
            <a:ext cx="9144000" cy="228600"/>
          </a:xfrm>
          <a:prstGeom prst="rect">
            <a:avLst/>
          </a:prstGeom>
          <a:solidFill>
            <a:srgbClr val="1D3E87"/>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Black" pitchFamily="34" charset="0"/>
            </a:endParaRPr>
          </a:p>
        </p:txBody>
      </p:sp>
      <p:grpSp>
        <p:nvGrpSpPr>
          <p:cNvPr id="2" name="Group 7"/>
          <p:cNvGrpSpPr/>
          <p:nvPr userDrawn="1"/>
        </p:nvGrpSpPr>
        <p:grpSpPr>
          <a:xfrm>
            <a:off x="0" y="5943600"/>
            <a:ext cx="9144000" cy="914400"/>
            <a:chOff x="0" y="5943600"/>
            <a:chExt cx="9144000" cy="914400"/>
          </a:xfrm>
        </p:grpSpPr>
        <p:grpSp>
          <p:nvGrpSpPr>
            <p:cNvPr id="3" name="Group 2"/>
            <p:cNvGrpSpPr/>
            <p:nvPr userDrawn="1"/>
          </p:nvGrpSpPr>
          <p:grpSpPr>
            <a:xfrm>
              <a:off x="0" y="5943600"/>
              <a:ext cx="9144000" cy="914400"/>
              <a:chOff x="0" y="5943600"/>
              <a:chExt cx="9144000" cy="914400"/>
            </a:xfrm>
          </p:grpSpPr>
          <p:sp>
            <p:nvSpPr>
              <p:cNvPr id="4" name="Rectangle 3"/>
              <p:cNvSpPr/>
              <p:nvPr userDrawn="1"/>
            </p:nvSpPr>
            <p:spPr bwMode="auto">
              <a:xfrm>
                <a:off x="0" y="5943600"/>
                <a:ext cx="9144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Black" pitchFamily="34" charset="0"/>
                </a:endParaRPr>
              </a:p>
            </p:txBody>
          </p:sp>
          <p:cxnSp>
            <p:nvCxnSpPr>
              <p:cNvPr id="6" name="Straight Connector 5"/>
              <p:cNvCxnSpPr/>
              <p:nvPr userDrawn="1"/>
            </p:nvCxnSpPr>
            <p:spPr bwMode="auto">
              <a:xfrm>
                <a:off x="0" y="5943600"/>
                <a:ext cx="9144000" cy="0"/>
              </a:xfrm>
              <a:prstGeom prst="line">
                <a:avLst/>
              </a:prstGeom>
              <a:solidFill>
                <a:srgbClr val="D1E1FD"/>
              </a:solidFill>
              <a:ln w="9525" cap="flat" cmpd="sng" algn="ctr">
                <a:solidFill>
                  <a:srgbClr val="FF0000"/>
                </a:solidFill>
                <a:prstDash val="solid"/>
                <a:round/>
                <a:headEnd type="none" w="med" len="med"/>
                <a:tailEnd type="none" w="med" len="med"/>
              </a:ln>
              <a:effectLst/>
            </p:spPr>
          </p:cxnSp>
        </p:grpSp>
        <p:sp>
          <p:nvSpPr>
            <p:cNvPr id="7" name="Rectangle 6"/>
            <p:cNvSpPr/>
            <p:nvPr userDrawn="1"/>
          </p:nvSpPr>
          <p:spPr>
            <a:xfrm>
              <a:off x="5029200" y="6217920"/>
              <a:ext cx="2709396" cy="323165"/>
            </a:xfrm>
            <a:prstGeom prst="rect">
              <a:avLst/>
            </a:prstGeom>
          </p:spPr>
          <p:txBody>
            <a:bodyPr wrap="none">
              <a:spAutoFit/>
            </a:bodyPr>
            <a:lstStyle/>
            <a:p>
              <a:r>
                <a:rPr lang="en-US" sz="1500" cap="all" dirty="0">
                  <a:solidFill>
                    <a:srgbClr val="002060"/>
                  </a:solidFill>
                  <a:latin typeface="CordiaUPC" pitchFamily="34" charset="-34"/>
                  <a:cs typeface="CordiaUPC" pitchFamily="34" charset="-34"/>
                </a:rPr>
                <a:t>WHERE Strategy MEETS PERFORMANCE</a:t>
              </a:r>
              <a:endParaRPr lang="en-US" sz="1500" dirty="0"/>
            </a:p>
          </p:txBody>
        </p:sp>
      </p:grpSp>
      <p:grpSp>
        <p:nvGrpSpPr>
          <p:cNvPr id="8" name="Group 7"/>
          <p:cNvGrpSpPr/>
          <p:nvPr userDrawn="1"/>
        </p:nvGrpSpPr>
        <p:grpSpPr>
          <a:xfrm>
            <a:off x="0" y="5791200"/>
            <a:ext cx="9144000" cy="914400"/>
            <a:chOff x="0" y="5943600"/>
            <a:chExt cx="9144000" cy="914400"/>
          </a:xfrm>
        </p:grpSpPr>
        <p:grpSp>
          <p:nvGrpSpPr>
            <p:cNvPr id="9" name="Group 8"/>
            <p:cNvGrpSpPr/>
            <p:nvPr userDrawn="1"/>
          </p:nvGrpSpPr>
          <p:grpSpPr>
            <a:xfrm>
              <a:off x="0" y="5943600"/>
              <a:ext cx="9144000" cy="914400"/>
              <a:chOff x="0" y="5943600"/>
              <a:chExt cx="9144000" cy="914400"/>
            </a:xfrm>
          </p:grpSpPr>
          <p:sp>
            <p:nvSpPr>
              <p:cNvPr id="11" name="Rectangle 10"/>
              <p:cNvSpPr/>
              <p:nvPr userDrawn="1"/>
            </p:nvSpPr>
            <p:spPr bwMode="auto">
              <a:xfrm>
                <a:off x="0" y="5943600"/>
                <a:ext cx="9144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Black" pitchFamily="34" charset="0"/>
                </a:endParaRPr>
              </a:p>
            </p:txBody>
          </p:sp>
          <p:cxnSp>
            <p:nvCxnSpPr>
              <p:cNvPr id="12" name="Straight Connector 11"/>
              <p:cNvCxnSpPr/>
              <p:nvPr userDrawn="1"/>
            </p:nvCxnSpPr>
            <p:spPr bwMode="auto">
              <a:xfrm>
                <a:off x="0" y="5943600"/>
                <a:ext cx="9144000" cy="0"/>
              </a:xfrm>
              <a:prstGeom prst="line">
                <a:avLst/>
              </a:prstGeom>
              <a:solidFill>
                <a:srgbClr val="D1E1FD"/>
              </a:solidFill>
              <a:ln w="9525" cap="flat" cmpd="sng" algn="ctr">
                <a:solidFill>
                  <a:srgbClr val="FF0000"/>
                </a:solidFill>
                <a:prstDash val="solid"/>
                <a:round/>
                <a:headEnd type="none" w="med" len="med"/>
                <a:tailEnd type="none" w="med" len="med"/>
              </a:ln>
              <a:effectLst/>
            </p:spPr>
          </p:cxnSp>
        </p:grpSp>
        <p:sp>
          <p:nvSpPr>
            <p:cNvPr id="10" name="Rectangle 9"/>
            <p:cNvSpPr/>
            <p:nvPr userDrawn="1"/>
          </p:nvSpPr>
          <p:spPr>
            <a:xfrm>
              <a:off x="5029200" y="6217920"/>
              <a:ext cx="2709396" cy="323165"/>
            </a:xfrm>
            <a:prstGeom prst="rect">
              <a:avLst/>
            </a:prstGeom>
          </p:spPr>
          <p:txBody>
            <a:bodyPr wrap="none">
              <a:spAutoFit/>
            </a:bodyPr>
            <a:lstStyle/>
            <a:p>
              <a:r>
                <a:rPr lang="en-US" sz="1500" cap="all" dirty="0">
                  <a:solidFill>
                    <a:srgbClr val="002060"/>
                  </a:solidFill>
                  <a:latin typeface="CordiaUPC" pitchFamily="34" charset="-34"/>
                  <a:cs typeface="CordiaUPC" pitchFamily="34" charset="-34"/>
                </a:rPr>
                <a:t>WHERE Strategy MEETS PERFORMANCE</a:t>
              </a:r>
              <a:endParaRPr lang="en-US" sz="1500" dirty="0"/>
            </a:p>
          </p:txBody>
        </p:sp>
      </p:grpSp>
      <p:sp>
        <p:nvSpPr>
          <p:cNvPr id="13" name="TextBox 12"/>
          <p:cNvSpPr txBox="1"/>
          <p:nvPr userDrawn="1"/>
        </p:nvSpPr>
        <p:spPr>
          <a:xfrm>
            <a:off x="304800" y="5921514"/>
            <a:ext cx="2971800" cy="553998"/>
          </a:xfrm>
          <a:prstGeom prst="rect">
            <a:avLst/>
          </a:prstGeom>
          <a:noFill/>
        </p:spPr>
        <p:txBody>
          <a:bodyPr wrap="square" rtlCol="0">
            <a:spAutoFit/>
          </a:bodyPr>
          <a:lstStyle/>
          <a:p>
            <a:r>
              <a:rPr lang="en-US" sz="3000" b="1" dirty="0">
                <a:solidFill>
                  <a:srgbClr val="FF0000"/>
                </a:solidFill>
                <a:latin typeface="Gunship" pitchFamily="2" charset="0"/>
              </a:rPr>
              <a:t>PPI</a:t>
            </a:r>
          </a:p>
        </p:txBody>
      </p:sp>
    </p:spTree>
    <p:extLst>
      <p:ext uri="{BB962C8B-B14F-4D97-AF65-F5344CB8AC3E}">
        <p14:creationId xmlns:p14="http://schemas.microsoft.com/office/powerpoint/2010/main" val="294055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grpSp>
        <p:nvGrpSpPr>
          <p:cNvPr id="2" name="Group 18"/>
          <p:cNvGrpSpPr/>
          <p:nvPr userDrawn="1"/>
        </p:nvGrpSpPr>
        <p:grpSpPr>
          <a:xfrm>
            <a:off x="0" y="5943600"/>
            <a:ext cx="9144000" cy="914400"/>
            <a:chOff x="0" y="5943600"/>
            <a:chExt cx="9144000" cy="914400"/>
          </a:xfrm>
        </p:grpSpPr>
        <p:grpSp>
          <p:nvGrpSpPr>
            <p:cNvPr id="3" name="Group 19"/>
            <p:cNvGrpSpPr/>
            <p:nvPr userDrawn="1"/>
          </p:nvGrpSpPr>
          <p:grpSpPr>
            <a:xfrm>
              <a:off x="0" y="5943600"/>
              <a:ext cx="9144000" cy="914400"/>
              <a:chOff x="0" y="5943600"/>
              <a:chExt cx="9144000" cy="914400"/>
            </a:xfrm>
          </p:grpSpPr>
          <p:sp>
            <p:nvSpPr>
              <p:cNvPr id="22" name="Rectangle 21"/>
              <p:cNvSpPr/>
              <p:nvPr userDrawn="1"/>
            </p:nvSpPr>
            <p:spPr bwMode="auto">
              <a:xfrm>
                <a:off x="0" y="5943600"/>
                <a:ext cx="9144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Black" pitchFamily="34" charset="0"/>
                </a:endParaRPr>
              </a:p>
            </p:txBody>
          </p:sp>
          <p:cxnSp>
            <p:nvCxnSpPr>
              <p:cNvPr id="23" name="Straight Connector 22"/>
              <p:cNvCxnSpPr/>
              <p:nvPr userDrawn="1"/>
            </p:nvCxnSpPr>
            <p:spPr bwMode="auto">
              <a:xfrm>
                <a:off x="0" y="5943600"/>
                <a:ext cx="9144000" cy="0"/>
              </a:xfrm>
              <a:prstGeom prst="line">
                <a:avLst/>
              </a:prstGeom>
              <a:solidFill>
                <a:srgbClr val="D1E1FD"/>
              </a:solidFill>
              <a:ln w="9525" cap="flat" cmpd="sng" algn="ctr">
                <a:solidFill>
                  <a:srgbClr val="FF0000"/>
                </a:solidFill>
                <a:prstDash val="solid"/>
                <a:round/>
                <a:headEnd type="none" w="med" len="med"/>
                <a:tailEnd type="none" w="med" len="med"/>
              </a:ln>
              <a:effectLst/>
            </p:spPr>
          </p:cxnSp>
        </p:grpSp>
        <p:sp>
          <p:nvSpPr>
            <p:cNvPr id="21" name="Rectangle 20"/>
            <p:cNvSpPr/>
            <p:nvPr userDrawn="1"/>
          </p:nvSpPr>
          <p:spPr>
            <a:xfrm>
              <a:off x="5029200" y="6217920"/>
              <a:ext cx="2709396" cy="323165"/>
            </a:xfrm>
            <a:prstGeom prst="rect">
              <a:avLst/>
            </a:prstGeom>
          </p:spPr>
          <p:txBody>
            <a:bodyPr wrap="none">
              <a:spAutoFit/>
            </a:bodyPr>
            <a:lstStyle/>
            <a:p>
              <a:r>
                <a:rPr lang="en-US" sz="1500" cap="all" dirty="0">
                  <a:solidFill>
                    <a:srgbClr val="002060"/>
                  </a:solidFill>
                  <a:latin typeface="CordiaUPC" pitchFamily="34" charset="-34"/>
                  <a:cs typeface="CordiaUPC" pitchFamily="34" charset="-34"/>
                </a:rPr>
                <a:t>WHERE Strategy MEETS PERFORMANCE</a:t>
              </a:r>
              <a:endParaRPr lang="en-US" sz="1500" dirty="0"/>
            </a:p>
          </p:txBody>
        </p:sp>
      </p:grpSp>
    </p:spTree>
    <p:extLst>
      <p:ext uri="{BB962C8B-B14F-4D97-AF65-F5344CB8AC3E}">
        <p14:creationId xmlns:p14="http://schemas.microsoft.com/office/powerpoint/2010/main" val="1500217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2769"/>
            <a:ext cx="8229600" cy="4663440"/>
          </a:xfrm>
        </p:spPr>
        <p:txBody>
          <a:bodyPr>
            <a:noAutofit/>
          </a:bodyPr>
          <a:lstStyle>
            <a:lvl1pPr marL="257175" indent="-257175" algn="l" defTabSz="685800" rtl="0" eaLnBrk="1" latinLnBrk="0" hangingPunct="1">
              <a:spcBef>
                <a:spcPts val="900"/>
              </a:spcBef>
              <a:buClr>
                <a:srgbClr val="003366"/>
              </a:buClr>
              <a:buFont typeface="Wingdings" pitchFamily="2" charset="2"/>
              <a:buChar char="q"/>
              <a:defRPr lang="en-US" sz="1275" kern="1200" dirty="0" smtClean="0">
                <a:solidFill>
                  <a:srgbClr val="003366"/>
                </a:solidFill>
                <a:latin typeface="Trebuchet MS" pitchFamily="34" charset="0"/>
                <a:ea typeface="+mn-ea"/>
                <a:cs typeface="+mn-cs"/>
              </a:defRPr>
            </a:lvl1pPr>
            <a:lvl2pPr>
              <a:defRPr lang="en-US" sz="1275" kern="1200" dirty="0" smtClean="0">
                <a:solidFill>
                  <a:srgbClr val="003366"/>
                </a:solidFill>
                <a:latin typeface="Trebuchet MS" pitchFamily="34" charset="0"/>
                <a:ea typeface="+mn-ea"/>
                <a:cs typeface="+mn-cs"/>
              </a:defRPr>
            </a:lvl2pPr>
            <a:lvl3pPr>
              <a:defRPr lang="en-US" sz="1125" kern="1200" dirty="0" smtClean="0">
                <a:solidFill>
                  <a:srgbClr val="003366"/>
                </a:solidFill>
                <a:latin typeface="Trebuchet MS" pitchFamily="34" charset="0"/>
                <a:ea typeface="+mn-ea"/>
                <a:cs typeface="+mn-cs"/>
              </a:defRPr>
            </a:lvl3pPr>
            <a:lvl4pPr>
              <a:defRPr lang="en-US" sz="1125" kern="1200" dirty="0" smtClean="0">
                <a:solidFill>
                  <a:srgbClr val="003366"/>
                </a:solidFill>
                <a:latin typeface="Trebuchet MS" pitchFamily="34" charset="0"/>
                <a:ea typeface="+mn-ea"/>
                <a:cs typeface="+mn-cs"/>
              </a:defRPr>
            </a:lvl4pPr>
            <a:lvl5pPr>
              <a:defRPr sz="1125"/>
            </a:lvl5pPr>
          </a:lstStyle>
          <a:p>
            <a:pPr marL="257175" lvl="0" indent="-257175" algn="l" defTabSz="685800" rtl="0" eaLnBrk="1" latinLnBrk="0" hangingPunct="1">
              <a:spcBef>
                <a:spcPts val="900"/>
              </a:spcBef>
              <a:buClr>
                <a:srgbClr val="003366"/>
              </a:buClr>
              <a:buFont typeface="Wingdings" pitchFamily="2" charset="2"/>
              <a:buChar char="q"/>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2" name="Straight Connector 21" hidden="1"/>
          <p:cNvCxnSpPr/>
          <p:nvPr userDrawn="1"/>
        </p:nvCxnSpPr>
        <p:spPr>
          <a:xfrm>
            <a:off x="457200" y="6231192"/>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30" name="Title 29"/>
          <p:cNvSpPr>
            <a:spLocks noGrp="1"/>
          </p:cNvSpPr>
          <p:nvPr>
            <p:ph type="title"/>
          </p:nvPr>
        </p:nvSpPr>
        <p:spPr>
          <a:xfrm>
            <a:off x="457200" y="274638"/>
            <a:ext cx="8229600" cy="640080"/>
          </a:xfrm>
        </p:spPr>
        <p:txBody>
          <a:bodyPr vert="horz" lIns="91440" tIns="45720" rIns="91440" bIns="45720" rtlCol="0" anchor="b" anchorCtr="0">
            <a:noAutofit/>
          </a:bodyPr>
          <a:lstStyle>
            <a:lvl1pPr algn="l" defTabSz="685800" rtl="0" eaLnBrk="1" latinLnBrk="0" hangingPunct="1">
              <a:spcBef>
                <a:spcPct val="0"/>
              </a:spcBef>
              <a:buNone/>
              <a:defRPr lang="en-US" sz="1275" kern="1200" dirty="0">
                <a:solidFill>
                  <a:srgbClr val="003366"/>
                </a:solidFill>
                <a:latin typeface="Trebuchet MS" pitchFamily="34" charset="0"/>
                <a:ea typeface="+mj-ea"/>
                <a:cs typeface="+mj-cs"/>
              </a:defRPr>
            </a:lvl1pPr>
          </a:lstStyle>
          <a:p>
            <a:r>
              <a:rPr lang="en-US" dirty="0"/>
              <a:t>Click to edit Master title style</a:t>
            </a:r>
          </a:p>
        </p:txBody>
      </p:sp>
      <p:sp>
        <p:nvSpPr>
          <p:cNvPr id="17" name="Slide Number Placeholder 15"/>
          <p:cNvSpPr>
            <a:spLocks noGrp="1"/>
          </p:cNvSpPr>
          <p:nvPr>
            <p:ph type="sldNum" sz="quarter" idx="4"/>
          </p:nvPr>
        </p:nvSpPr>
        <p:spPr>
          <a:xfrm>
            <a:off x="4160520" y="6356352"/>
            <a:ext cx="822960" cy="365125"/>
          </a:xfrm>
          <a:prstGeom prst="rect">
            <a:avLst/>
          </a:prstGeom>
        </p:spPr>
        <p:txBody>
          <a:bodyPr vert="horz" lIns="91440" tIns="45720" rIns="91440" bIns="45720" rtlCol="0" anchor="ctr"/>
          <a:lstStyle>
            <a:lvl1pPr algn="ctr">
              <a:defRPr sz="825">
                <a:solidFill>
                  <a:schemeClr val="tx1">
                    <a:tint val="75000"/>
                  </a:schemeClr>
                </a:solidFill>
                <a:latin typeface="Trebuchet MS" pitchFamily="34" charset="0"/>
              </a:defRPr>
            </a:lvl1pPr>
          </a:lstStyle>
          <a:p>
            <a:r>
              <a:rPr lang="en-US" dirty="0"/>
              <a:t>- </a:t>
            </a:r>
            <a:fld id="{8003613A-ED0E-4C11-BD7D-B35AC48909DA}" type="slidenum">
              <a:rPr lang="en-US" smtClean="0"/>
              <a:pPr/>
              <a:t>‹#›</a:t>
            </a:fld>
            <a:r>
              <a:rPr lang="en-US" dirty="0"/>
              <a:t> -</a:t>
            </a:r>
          </a:p>
        </p:txBody>
      </p:sp>
      <p:sp>
        <p:nvSpPr>
          <p:cNvPr id="6" name="TextBox 5"/>
          <p:cNvSpPr txBox="1"/>
          <p:nvPr userDrawn="1"/>
        </p:nvSpPr>
        <p:spPr>
          <a:xfrm>
            <a:off x="4843816" y="6416696"/>
            <a:ext cx="2743200" cy="207749"/>
          </a:xfrm>
          <a:prstGeom prst="rect">
            <a:avLst/>
          </a:prstGeom>
          <a:noFill/>
        </p:spPr>
        <p:txBody>
          <a:bodyPr wrap="square" rtlCol="0">
            <a:spAutoFit/>
          </a:bodyPr>
          <a:lstStyle/>
          <a:p>
            <a:r>
              <a:rPr lang="en-US" sz="750" dirty="0">
                <a:solidFill>
                  <a:schemeClr val="bg1">
                    <a:lumMod val="50000"/>
                  </a:schemeClr>
                </a:solidFill>
                <a:latin typeface="Trebuchet MS" pitchFamily="34" charset="0"/>
              </a:rPr>
              <a:t>DRAFT</a:t>
            </a:r>
            <a:r>
              <a:rPr lang="en-US" sz="750" baseline="0" dirty="0">
                <a:solidFill>
                  <a:schemeClr val="bg1">
                    <a:lumMod val="50000"/>
                  </a:schemeClr>
                </a:solidFill>
                <a:latin typeface="Trebuchet MS" pitchFamily="34" charset="0"/>
              </a:rPr>
              <a:t> – For Internal Discussion Only</a:t>
            </a:r>
            <a:endParaRPr lang="en-US" sz="750" dirty="0">
              <a:solidFill>
                <a:schemeClr val="bg1">
                  <a:lumMod val="50000"/>
                </a:schemeClr>
              </a:solidFill>
              <a:latin typeface="Trebuchet MS" pitchFamily="34" charset="0"/>
            </a:endParaRPr>
          </a:p>
        </p:txBody>
      </p:sp>
      <p:sp>
        <p:nvSpPr>
          <p:cNvPr id="7" name="Rectangle 6"/>
          <p:cNvSpPr/>
          <p:nvPr userDrawn="1"/>
        </p:nvSpPr>
        <p:spPr>
          <a:xfrm>
            <a:off x="4038600" y="6324600"/>
            <a:ext cx="3048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p>
        </p:txBody>
      </p:sp>
      <p:sp>
        <p:nvSpPr>
          <p:cNvPr id="8" name="TextBox 7"/>
          <p:cNvSpPr txBox="1"/>
          <p:nvPr userDrawn="1"/>
        </p:nvSpPr>
        <p:spPr>
          <a:xfrm>
            <a:off x="457200" y="6248402"/>
            <a:ext cx="2514600" cy="346249"/>
          </a:xfrm>
          <a:prstGeom prst="rect">
            <a:avLst/>
          </a:prstGeom>
          <a:solidFill>
            <a:schemeClr val="bg1"/>
          </a:solidFill>
        </p:spPr>
        <p:txBody>
          <a:bodyPr wrap="square" rtlCol="0">
            <a:spAutoFit/>
          </a:bodyPr>
          <a:lstStyle/>
          <a:p>
            <a:r>
              <a:rPr lang="en-US" sz="750" b="1" dirty="0">
                <a:solidFill>
                  <a:srgbClr val="FF0000"/>
                </a:solidFill>
                <a:latin typeface="Gunship" pitchFamily="2" charset="0"/>
              </a:rPr>
              <a:t>PPI</a:t>
            </a:r>
          </a:p>
          <a:p>
            <a:r>
              <a:rPr lang="en-US" sz="900" b="1" dirty="0">
                <a:solidFill>
                  <a:schemeClr val="tx2"/>
                </a:solidFill>
              </a:rPr>
              <a:t>Where Strategy Meets Performance</a:t>
            </a:r>
          </a:p>
        </p:txBody>
      </p:sp>
    </p:spTree>
    <p:extLst>
      <p:ext uri="{BB962C8B-B14F-4D97-AF65-F5344CB8AC3E}">
        <p14:creationId xmlns:p14="http://schemas.microsoft.com/office/powerpoint/2010/main" val="1789278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7" name="Rectangle 16"/>
          <p:cNvSpPr/>
          <p:nvPr userDrawn="1"/>
        </p:nvSpPr>
        <p:spPr bwMode="auto">
          <a:xfrm>
            <a:off x="0" y="0"/>
            <a:ext cx="9144000" cy="228600"/>
          </a:xfrm>
          <a:prstGeom prst="rect">
            <a:avLst/>
          </a:prstGeom>
          <a:solidFill>
            <a:srgbClr val="1D3E87"/>
          </a:solidFill>
          <a:ln w="9525" cap="flat" cmpd="sng" algn="ctr">
            <a:noFill/>
            <a:prstDash val="solid"/>
            <a:round/>
            <a:headEnd type="none" w="med" len="med"/>
            <a:tailEnd type="none" w="med" len="med"/>
          </a:ln>
          <a:effectLst/>
        </p:spPr>
        <p:txBody>
          <a:bodyPr vert="horz" wrap="square" lIns="46154" tIns="23078" rIns="46154" bIns="23078" numCol="1" rtlCol="0" anchor="ctr" anchorCtr="0" compatLnSpc="1">
            <a:prstTxWarp prst="textNoShape">
              <a:avLst/>
            </a:prstTxWarp>
          </a:bodyPr>
          <a:lstStyle/>
          <a:p>
            <a:pPr marL="0" marR="0" indent="0" algn="l" defTabSz="461543"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Arial Black" pitchFamily="34" charset="0"/>
            </a:endParaRPr>
          </a:p>
        </p:txBody>
      </p:sp>
      <p:grpSp>
        <p:nvGrpSpPr>
          <p:cNvPr id="2" name="Group 2"/>
          <p:cNvGrpSpPr/>
          <p:nvPr userDrawn="1"/>
        </p:nvGrpSpPr>
        <p:grpSpPr>
          <a:xfrm>
            <a:off x="0" y="5943600"/>
            <a:ext cx="9144000" cy="914400"/>
            <a:chOff x="0" y="5943600"/>
            <a:chExt cx="9144000" cy="914400"/>
          </a:xfrm>
        </p:grpSpPr>
        <p:sp>
          <p:nvSpPr>
            <p:cNvPr id="4" name="Rectangle 3"/>
            <p:cNvSpPr/>
            <p:nvPr userDrawn="1"/>
          </p:nvSpPr>
          <p:spPr bwMode="auto">
            <a:xfrm>
              <a:off x="0" y="5943600"/>
              <a:ext cx="9144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61543"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Arial Black" pitchFamily="34" charset="0"/>
              </a:endParaRPr>
            </a:p>
          </p:txBody>
        </p:sp>
        <p:cxnSp>
          <p:nvCxnSpPr>
            <p:cNvPr id="6" name="Straight Connector 5"/>
            <p:cNvCxnSpPr/>
            <p:nvPr userDrawn="1"/>
          </p:nvCxnSpPr>
          <p:spPr bwMode="auto">
            <a:xfrm>
              <a:off x="0" y="5943600"/>
              <a:ext cx="9144000" cy="0"/>
            </a:xfrm>
            <a:prstGeom prst="line">
              <a:avLst/>
            </a:prstGeom>
            <a:solidFill>
              <a:srgbClr val="D1E1FD"/>
            </a:solidFill>
            <a:ln w="9525" cap="flat" cmpd="sng" algn="ctr">
              <a:solidFill>
                <a:srgbClr val="FF0000"/>
              </a:solidFill>
              <a:prstDash val="solid"/>
              <a:round/>
              <a:headEnd type="none" w="med" len="med"/>
              <a:tailEnd type="none" w="med" len="med"/>
            </a:ln>
            <a:effectLst/>
          </p:spPr>
        </p:cxnSp>
      </p:grpSp>
      <p:sp>
        <p:nvSpPr>
          <p:cNvPr id="8" name="Rectangle 1"/>
          <p:cNvSpPr>
            <a:spLocks noChangeArrowheads="1"/>
          </p:cNvSpPr>
          <p:nvPr userDrawn="1"/>
        </p:nvSpPr>
        <p:spPr bwMode="auto">
          <a:xfrm>
            <a:off x="5394960" y="6332533"/>
            <a:ext cx="3657600" cy="173565"/>
          </a:xfrm>
          <a:prstGeom prst="rect">
            <a:avLst/>
          </a:prstGeom>
          <a:noFill/>
          <a:ln w="9525">
            <a:noFill/>
            <a:miter lim="800000"/>
            <a:headEnd/>
            <a:tailEnd/>
          </a:ln>
          <a:effectLst/>
        </p:spPr>
        <p:txBody>
          <a:bodyPr vert="horz" wrap="square" lIns="46154" tIns="23078" rIns="46154" bIns="23078" numCol="1" anchor="ctr" anchorCtr="0" compatLnSpc="1">
            <a:prstTxWarp prst="textNoShape">
              <a:avLst/>
            </a:prstTxWarp>
            <a:spAutoFit/>
          </a:bodyPr>
          <a:lstStyle/>
          <a:p>
            <a:pPr marL="0" marR="0" lvl="0" indent="0" algn="l" defTabSz="461543" rtl="0" eaLnBrk="0" fontAlgn="base" latinLnBrk="0" hangingPunct="0">
              <a:lnSpc>
                <a:spcPct val="100000"/>
              </a:lnSpc>
              <a:spcBef>
                <a:spcPct val="0"/>
              </a:spcBef>
              <a:spcAft>
                <a:spcPct val="0"/>
              </a:spcAft>
              <a:buClrTx/>
              <a:buSzTx/>
              <a:buFontTx/>
              <a:buNone/>
              <a:tabLst>
                <a:tab pos="1296488" algn="l"/>
              </a:tabLst>
            </a:pPr>
            <a:r>
              <a:rPr kumimoji="0" lang="en-US" sz="825" i="0" u="none" strike="noStrike" cap="none" normalizeH="0" baseline="0" dirty="0">
                <a:ln>
                  <a:noFill/>
                </a:ln>
                <a:solidFill>
                  <a:srgbClr val="002060"/>
                </a:solidFill>
                <a:effectLst/>
                <a:latin typeface="+mn-lt"/>
                <a:ea typeface="Times New Roman" pitchFamily="18" charset="0"/>
                <a:cs typeface="CordiaUPC" pitchFamily="34" charset="-34"/>
              </a:rPr>
              <a:t>Where Strategy</a:t>
            </a:r>
            <a:r>
              <a:rPr kumimoji="0" lang="en-US" sz="825" i="0" u="none" strike="noStrike" cap="none" normalizeH="0" dirty="0">
                <a:ln>
                  <a:noFill/>
                </a:ln>
                <a:solidFill>
                  <a:srgbClr val="002060"/>
                </a:solidFill>
                <a:effectLst/>
                <a:latin typeface="+mn-lt"/>
                <a:ea typeface="Times New Roman" pitchFamily="18" charset="0"/>
                <a:cs typeface="CordiaUPC" pitchFamily="34" charset="-34"/>
              </a:rPr>
              <a:t> Meets </a:t>
            </a:r>
            <a:r>
              <a:rPr kumimoji="0" lang="en-US" sz="825" i="0" u="none" strike="noStrike" cap="none" normalizeH="0" baseline="0" dirty="0">
                <a:ln>
                  <a:noFill/>
                </a:ln>
                <a:solidFill>
                  <a:srgbClr val="002060"/>
                </a:solidFill>
                <a:effectLst/>
                <a:latin typeface="+mn-lt"/>
                <a:ea typeface="Times New Roman" pitchFamily="18" charset="0"/>
                <a:cs typeface="CordiaUPC" pitchFamily="34" charset="-34"/>
              </a:rPr>
              <a:t>Performance</a:t>
            </a:r>
            <a:endParaRPr kumimoji="0" lang="en-US" sz="825" i="0" u="none" strike="noStrike" cap="none" normalizeH="0" baseline="0" dirty="0">
              <a:ln>
                <a:noFill/>
              </a:ln>
              <a:solidFill>
                <a:schemeClr val="tx1"/>
              </a:solidFill>
              <a:effectLst/>
              <a:latin typeface="+mn-lt"/>
              <a:cs typeface="CordiaUPC" pitchFamily="34" charset="-34"/>
            </a:endParaRPr>
          </a:p>
        </p:txBody>
      </p:sp>
    </p:spTree>
    <p:extLst>
      <p:ext uri="{BB962C8B-B14F-4D97-AF65-F5344CB8AC3E}">
        <p14:creationId xmlns:p14="http://schemas.microsoft.com/office/powerpoint/2010/main" val="1356569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2769"/>
            <a:ext cx="8229600" cy="4663440"/>
          </a:xfrm>
        </p:spPr>
        <p:txBody>
          <a:bodyPr/>
          <a:lstStyle>
            <a:lvl1pPr marL="257175" indent="-257175" algn="l" defTabSz="685800" rtl="0" eaLnBrk="1" latinLnBrk="0" hangingPunct="1">
              <a:spcBef>
                <a:spcPts val="900"/>
              </a:spcBef>
              <a:buClr>
                <a:srgbClr val="003366"/>
              </a:buClr>
              <a:buFont typeface="Wingdings" pitchFamily="2" charset="2"/>
              <a:buChar char="q"/>
              <a:defRPr lang="en-US" sz="1275" kern="1200" dirty="0" smtClean="0">
                <a:solidFill>
                  <a:srgbClr val="003366"/>
                </a:solidFill>
                <a:latin typeface="Trebuchet MS" pitchFamily="34" charset="0"/>
                <a:ea typeface="+mn-ea"/>
                <a:cs typeface="+mn-cs"/>
              </a:defRPr>
            </a:lvl1pPr>
            <a:lvl2pPr>
              <a:defRPr lang="en-US" sz="1275" kern="1200" dirty="0" smtClean="0">
                <a:solidFill>
                  <a:srgbClr val="003366"/>
                </a:solidFill>
                <a:latin typeface="Trebuchet MS" pitchFamily="34" charset="0"/>
                <a:ea typeface="+mn-ea"/>
                <a:cs typeface="+mn-cs"/>
              </a:defRPr>
            </a:lvl2pPr>
            <a:lvl3pPr>
              <a:defRPr lang="en-US" sz="1125" kern="1200" dirty="0" smtClean="0">
                <a:solidFill>
                  <a:srgbClr val="003366"/>
                </a:solidFill>
                <a:latin typeface="Trebuchet MS" pitchFamily="34" charset="0"/>
                <a:ea typeface="+mn-ea"/>
                <a:cs typeface="+mn-cs"/>
              </a:defRPr>
            </a:lvl3pPr>
            <a:lvl4pPr>
              <a:defRPr lang="en-US" sz="1125" kern="1200" dirty="0" smtClean="0">
                <a:solidFill>
                  <a:srgbClr val="003366"/>
                </a:solidFill>
                <a:latin typeface="Trebuchet MS" pitchFamily="34" charset="0"/>
                <a:ea typeface="+mn-ea"/>
                <a:cs typeface="+mn-cs"/>
              </a:defRPr>
            </a:lvl4pPr>
            <a:lvl5pPr>
              <a:defRPr sz="1125"/>
            </a:lvl5pPr>
          </a:lstStyle>
          <a:p>
            <a:pPr marL="257175" lvl="0" indent="-257175" algn="l" defTabSz="685800" rtl="0" eaLnBrk="1" latinLnBrk="0" hangingPunct="1">
              <a:spcBef>
                <a:spcPts val="900"/>
              </a:spcBef>
              <a:buClr>
                <a:srgbClr val="003366"/>
              </a:buClr>
              <a:buFont typeface="Wingdings" pitchFamily="2" charset="2"/>
              <a:buChar char="q"/>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2" name="Straight Connector 21" hidden="1"/>
          <p:cNvCxnSpPr/>
          <p:nvPr userDrawn="1"/>
        </p:nvCxnSpPr>
        <p:spPr>
          <a:xfrm>
            <a:off x="457200" y="6231192"/>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30" name="Title 29"/>
          <p:cNvSpPr>
            <a:spLocks noGrp="1"/>
          </p:cNvSpPr>
          <p:nvPr>
            <p:ph type="title"/>
          </p:nvPr>
        </p:nvSpPr>
        <p:spPr>
          <a:xfrm>
            <a:off x="457200" y="274638"/>
            <a:ext cx="8229600" cy="640080"/>
          </a:xfrm>
        </p:spPr>
        <p:txBody>
          <a:bodyPr vert="horz" lIns="91440" tIns="45720" rIns="91440" bIns="45720" rtlCol="0" anchor="b" anchorCtr="0">
            <a:noAutofit/>
          </a:bodyPr>
          <a:lstStyle>
            <a:lvl1pPr algn="l" defTabSz="685800" rtl="0" eaLnBrk="1" latinLnBrk="0" hangingPunct="1">
              <a:spcBef>
                <a:spcPct val="0"/>
              </a:spcBef>
              <a:buNone/>
              <a:defRPr lang="en-US" sz="1275" kern="1200" dirty="0">
                <a:solidFill>
                  <a:srgbClr val="003366"/>
                </a:solidFill>
                <a:latin typeface="Trebuchet MS" pitchFamily="34" charset="0"/>
                <a:ea typeface="+mj-ea"/>
                <a:cs typeface="+mj-cs"/>
              </a:defRPr>
            </a:lvl1pPr>
          </a:lstStyle>
          <a:p>
            <a:r>
              <a:rPr lang="en-US" dirty="0"/>
              <a:t>Click to edit Master title style</a:t>
            </a:r>
          </a:p>
        </p:txBody>
      </p:sp>
      <p:sp>
        <p:nvSpPr>
          <p:cNvPr id="17" name="Slide Number Placeholder 15"/>
          <p:cNvSpPr>
            <a:spLocks noGrp="1"/>
          </p:cNvSpPr>
          <p:nvPr>
            <p:ph type="sldNum" sz="quarter" idx="4"/>
          </p:nvPr>
        </p:nvSpPr>
        <p:spPr>
          <a:xfrm>
            <a:off x="4160520" y="6356352"/>
            <a:ext cx="822960" cy="365125"/>
          </a:xfrm>
          <a:prstGeom prst="rect">
            <a:avLst/>
          </a:prstGeom>
        </p:spPr>
        <p:txBody>
          <a:bodyPr vert="horz" lIns="91440" tIns="45720" rIns="91440" bIns="45720" rtlCol="0" anchor="ctr"/>
          <a:lstStyle>
            <a:lvl1pPr algn="ctr">
              <a:defRPr sz="825">
                <a:solidFill>
                  <a:schemeClr val="tx1">
                    <a:tint val="75000"/>
                  </a:schemeClr>
                </a:solidFill>
                <a:latin typeface="Trebuchet MS" pitchFamily="34" charset="0"/>
              </a:defRPr>
            </a:lvl1pPr>
          </a:lstStyle>
          <a:p>
            <a:r>
              <a:rPr lang="en-US" dirty="0"/>
              <a:t>- </a:t>
            </a:r>
            <a:fld id="{8003613A-ED0E-4C11-BD7D-B35AC48909DA}" type="slidenum">
              <a:rPr lang="en-US" smtClean="0"/>
              <a:pPr/>
              <a:t>‹#›</a:t>
            </a:fld>
            <a:r>
              <a:rPr lang="en-US" dirty="0"/>
              <a:t> -</a:t>
            </a:r>
          </a:p>
        </p:txBody>
      </p:sp>
      <p:sp>
        <p:nvSpPr>
          <p:cNvPr id="6" name="TextBox 5"/>
          <p:cNvSpPr txBox="1"/>
          <p:nvPr userDrawn="1"/>
        </p:nvSpPr>
        <p:spPr>
          <a:xfrm>
            <a:off x="4843816" y="6416696"/>
            <a:ext cx="2743200" cy="207749"/>
          </a:xfrm>
          <a:prstGeom prst="rect">
            <a:avLst/>
          </a:prstGeom>
          <a:noFill/>
        </p:spPr>
        <p:txBody>
          <a:bodyPr wrap="square" rtlCol="0">
            <a:spAutoFit/>
          </a:bodyPr>
          <a:lstStyle/>
          <a:p>
            <a:r>
              <a:rPr lang="en-US" sz="750" dirty="0">
                <a:solidFill>
                  <a:schemeClr val="bg1">
                    <a:lumMod val="50000"/>
                  </a:schemeClr>
                </a:solidFill>
                <a:latin typeface="Trebuchet MS" pitchFamily="34" charset="0"/>
              </a:rPr>
              <a:t>DRAFT</a:t>
            </a:r>
            <a:r>
              <a:rPr lang="en-US" sz="750" baseline="0" dirty="0">
                <a:solidFill>
                  <a:schemeClr val="bg1">
                    <a:lumMod val="50000"/>
                  </a:schemeClr>
                </a:solidFill>
                <a:latin typeface="Trebuchet MS" pitchFamily="34" charset="0"/>
              </a:rPr>
              <a:t> – For Internal Discussion Only</a:t>
            </a:r>
            <a:endParaRPr lang="en-US" sz="750" dirty="0">
              <a:solidFill>
                <a:schemeClr val="bg1">
                  <a:lumMod val="50000"/>
                </a:schemeClr>
              </a:solidFill>
              <a:latin typeface="Trebuchet MS" pitchFamily="34" charset="0"/>
            </a:endParaRPr>
          </a:p>
        </p:txBody>
      </p:sp>
      <p:sp>
        <p:nvSpPr>
          <p:cNvPr id="7" name="Rectangle 6"/>
          <p:cNvSpPr/>
          <p:nvPr userDrawn="1"/>
        </p:nvSpPr>
        <p:spPr>
          <a:xfrm>
            <a:off x="4953000" y="6400800"/>
            <a:ext cx="2133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p>
        </p:txBody>
      </p:sp>
      <p:sp>
        <p:nvSpPr>
          <p:cNvPr id="8" name="TextBox 7"/>
          <p:cNvSpPr txBox="1"/>
          <p:nvPr userDrawn="1"/>
        </p:nvSpPr>
        <p:spPr>
          <a:xfrm>
            <a:off x="457200" y="6248402"/>
            <a:ext cx="2514600" cy="346249"/>
          </a:xfrm>
          <a:prstGeom prst="rect">
            <a:avLst/>
          </a:prstGeom>
          <a:solidFill>
            <a:schemeClr val="bg1"/>
          </a:solidFill>
        </p:spPr>
        <p:txBody>
          <a:bodyPr wrap="square" rtlCol="0">
            <a:spAutoFit/>
          </a:bodyPr>
          <a:lstStyle/>
          <a:p>
            <a:r>
              <a:rPr lang="en-US" sz="750" b="1" dirty="0">
                <a:solidFill>
                  <a:srgbClr val="FF0000"/>
                </a:solidFill>
                <a:latin typeface="Gunship" pitchFamily="2" charset="0"/>
              </a:rPr>
              <a:t>PPI</a:t>
            </a:r>
          </a:p>
          <a:p>
            <a:r>
              <a:rPr lang="en-US" sz="900" b="1" dirty="0">
                <a:solidFill>
                  <a:schemeClr val="tx2"/>
                </a:solidFill>
              </a:rPr>
              <a:t>Where Strategy Meets Performance</a:t>
            </a:r>
          </a:p>
        </p:txBody>
      </p:sp>
    </p:spTree>
    <p:extLst>
      <p:ext uri="{BB962C8B-B14F-4D97-AF65-F5344CB8AC3E}">
        <p14:creationId xmlns:p14="http://schemas.microsoft.com/office/powerpoint/2010/main" val="1850985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464" y="193219"/>
            <a:ext cx="8207462" cy="614710"/>
          </a:xfrm>
        </p:spPr>
        <p:txBody>
          <a:bodyPr>
            <a:noAutofit/>
          </a:bodyPr>
          <a:lstStyle>
            <a:lvl1pPr algn="l">
              <a:defRPr>
                <a:solidFill>
                  <a:schemeClr val="tx2"/>
                </a:solidFill>
              </a:defRPr>
            </a:lvl1pPr>
          </a:lstStyle>
          <a:p>
            <a:r>
              <a:rPr lang="en-US" dirty="0"/>
              <a:t>Click to insert slide title </a:t>
            </a:r>
            <a:endParaRPr lang="en-GB" dirty="0"/>
          </a:p>
        </p:txBody>
      </p:sp>
      <p:sp>
        <p:nvSpPr>
          <p:cNvPr id="4" name="Text Placeholder 3"/>
          <p:cNvSpPr>
            <a:spLocks noGrp="1"/>
          </p:cNvSpPr>
          <p:nvPr>
            <p:ph type="body" sz="quarter" idx="10" hasCustomPrompt="1"/>
          </p:nvPr>
        </p:nvSpPr>
        <p:spPr>
          <a:xfrm>
            <a:off x="473074" y="1736878"/>
            <a:ext cx="8208000" cy="4068610"/>
          </a:xfrm>
          <a:prstGeom prst="rect">
            <a:avLst/>
          </a:prstGeom>
        </p:spPr>
        <p:txBody>
          <a:bodyPr vert="horz" lIns="0" tIns="0" rIns="0" bIns="0" rtlCol="0">
            <a:noAutofit/>
          </a:bodyPr>
          <a:lstStyle>
            <a:lvl1pPr>
              <a:defRPr>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GB" dirty="0"/>
            </a:lvl5pPr>
          </a:lstStyle>
          <a:p>
            <a:pPr lvl="0"/>
            <a:r>
              <a:rPr lang="en-US" dirty="0"/>
              <a:t>Click to insert bullet level 1</a:t>
            </a:r>
          </a:p>
          <a:p>
            <a:pPr lvl="1"/>
            <a:r>
              <a:rPr lang="en-US" dirty="0"/>
              <a:t>Click to insert bullet level 2</a:t>
            </a:r>
          </a:p>
          <a:p>
            <a:pPr lvl="2"/>
            <a:r>
              <a:rPr lang="en-US" dirty="0"/>
              <a:t>Click to insert bullet level 3</a:t>
            </a:r>
          </a:p>
          <a:p>
            <a:pPr lvl="3"/>
            <a:r>
              <a:rPr lang="en-US" dirty="0"/>
              <a:t>Click to insert bullet level 4</a:t>
            </a:r>
            <a:endParaRPr lang="en-GB" dirty="0"/>
          </a:p>
        </p:txBody>
      </p:sp>
      <p:sp>
        <p:nvSpPr>
          <p:cNvPr id="6" name="Text Placeholder 5"/>
          <p:cNvSpPr>
            <a:spLocks noGrp="1"/>
          </p:cNvSpPr>
          <p:nvPr>
            <p:ph type="body" sz="quarter" idx="11" hasCustomPrompt="1"/>
          </p:nvPr>
        </p:nvSpPr>
        <p:spPr>
          <a:xfrm>
            <a:off x="463463" y="808016"/>
            <a:ext cx="8208000" cy="431800"/>
          </a:xfrm>
          <a:prstGeom prst="rect">
            <a:avLst/>
          </a:prstGeom>
        </p:spPr>
        <p:txBody>
          <a:bodyPr>
            <a:noAutofit/>
          </a:bodyPr>
          <a:lstStyle>
            <a:lvl1pPr marL="0" indent="0">
              <a:buNone/>
              <a:defRPr sz="1350" baseline="0">
                <a:solidFill>
                  <a:schemeClr val="accent1"/>
                </a:solidFill>
                <a:latin typeface="Times New Roman" pitchFamily="18" charset="0"/>
                <a:cs typeface="Times New Roman" pitchFamily="18" charset="0"/>
              </a:defRPr>
            </a:lvl1pPr>
          </a:lstStyle>
          <a:p>
            <a:pPr lvl="0"/>
            <a:r>
              <a:rPr lang="en-US" dirty="0"/>
              <a:t>Click to insert slide sub-title or opening paragraph</a:t>
            </a:r>
            <a:endParaRPr lang="en-GB" dirty="0"/>
          </a:p>
        </p:txBody>
      </p:sp>
      <p:sp>
        <p:nvSpPr>
          <p:cNvPr id="13" name="Text Placeholder 7"/>
          <p:cNvSpPr>
            <a:spLocks noGrp="1"/>
          </p:cNvSpPr>
          <p:nvPr>
            <p:ph type="body" sz="quarter" idx="13" hasCustomPrompt="1"/>
          </p:nvPr>
        </p:nvSpPr>
        <p:spPr>
          <a:xfrm>
            <a:off x="473074" y="1404938"/>
            <a:ext cx="8208000" cy="338554"/>
          </a:xfrm>
          <a:prstGeom prst="rect">
            <a:avLst/>
          </a:prstGeom>
        </p:spPr>
        <p:txBody>
          <a:bodyPr wrap="square">
            <a:noAutofit/>
          </a:bodyPr>
          <a:lstStyle>
            <a:lvl1pPr marL="0" indent="0">
              <a:buNone/>
              <a:defRPr sz="1200" b="1">
                <a:solidFill>
                  <a:schemeClr val="tx1"/>
                </a:solidFill>
              </a:defRPr>
            </a:lvl1pPr>
          </a:lstStyle>
          <a:p>
            <a:pPr lvl="0"/>
            <a:r>
              <a:rPr lang="en-US" dirty="0"/>
              <a:t>Click to insert sub-title</a:t>
            </a:r>
            <a:endParaRPr lang="en-GB" dirty="0"/>
          </a:p>
        </p:txBody>
      </p:sp>
    </p:spTree>
    <p:extLst>
      <p:ext uri="{BB962C8B-B14F-4D97-AF65-F5344CB8AC3E}">
        <p14:creationId xmlns:p14="http://schemas.microsoft.com/office/powerpoint/2010/main" val="2805957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D3C194-D8A0-D684-6467-48B8C736219B}"/>
              </a:ext>
            </a:extLst>
          </p:cNvPr>
          <p:cNvSpPr>
            <a:spLocks noGrp="1"/>
          </p:cNvSpPr>
          <p:nvPr>
            <p:ph type="dt" sz="half" idx="10"/>
          </p:nvPr>
        </p:nvSpPr>
        <p:spPr/>
        <p:txBody>
          <a:bodyPr/>
          <a:lstStyle>
            <a:lvl1pPr>
              <a:defRPr/>
            </a:lvl1pPr>
          </a:lstStyle>
          <a:p>
            <a:pPr>
              <a:defRPr/>
            </a:pPr>
            <a:fld id="{D4729D25-A8C7-4316-9581-EB3F3CC8459D}" type="datetimeFigureOut">
              <a:rPr lang="en-US"/>
              <a:pPr>
                <a:defRPr/>
              </a:pPr>
              <a:t>5/6/2025</a:t>
            </a:fld>
            <a:endParaRPr lang="en-US" dirty="0"/>
          </a:p>
        </p:txBody>
      </p:sp>
      <p:sp>
        <p:nvSpPr>
          <p:cNvPr id="5" name="Footer Placeholder 4">
            <a:extLst>
              <a:ext uri="{FF2B5EF4-FFF2-40B4-BE49-F238E27FC236}">
                <a16:creationId xmlns:a16="http://schemas.microsoft.com/office/drawing/2014/main" id="{930598B8-A965-B292-774A-FBF82D8CE28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E913068-FC87-0B3C-29E9-B542B7C27576}"/>
              </a:ext>
            </a:extLst>
          </p:cNvPr>
          <p:cNvSpPr>
            <a:spLocks noGrp="1"/>
          </p:cNvSpPr>
          <p:nvPr>
            <p:ph type="sldNum" sz="quarter" idx="12"/>
          </p:nvPr>
        </p:nvSpPr>
        <p:spPr/>
        <p:txBody>
          <a:bodyPr/>
          <a:lstStyle>
            <a:lvl1pPr>
              <a:defRPr/>
            </a:lvl1pPr>
          </a:lstStyle>
          <a:p>
            <a:pPr>
              <a:defRPr/>
            </a:pPr>
            <a:fld id="{2064A15E-BC45-4FD6-8031-E025AC3F9A11}" type="slidenum">
              <a:rPr lang="en-US" altLang="en-US"/>
              <a:pPr>
                <a:defRPr/>
              </a:pPr>
              <a:t>‹#›</a:t>
            </a:fld>
            <a:endParaRPr lang="en-US" altLang="en-US" dirty="0"/>
          </a:p>
        </p:txBody>
      </p:sp>
    </p:spTree>
    <p:extLst>
      <p:ext uri="{BB962C8B-B14F-4D97-AF65-F5344CB8AC3E}">
        <p14:creationId xmlns:p14="http://schemas.microsoft.com/office/powerpoint/2010/main" val="2815282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6F45E-6ECE-A1D5-9954-EB7F7A8C09DC}"/>
              </a:ext>
            </a:extLst>
          </p:cNvPr>
          <p:cNvSpPr>
            <a:spLocks noGrp="1"/>
          </p:cNvSpPr>
          <p:nvPr>
            <p:ph type="dt" sz="half" idx="10"/>
          </p:nvPr>
        </p:nvSpPr>
        <p:spPr/>
        <p:txBody>
          <a:bodyPr/>
          <a:lstStyle>
            <a:lvl1pPr>
              <a:defRPr/>
            </a:lvl1pPr>
          </a:lstStyle>
          <a:p>
            <a:pPr>
              <a:defRPr/>
            </a:pPr>
            <a:fld id="{286BD4F1-8184-49C5-9ABD-676B0FA8BF8D}" type="datetimeFigureOut">
              <a:rPr lang="en-US"/>
              <a:pPr>
                <a:defRPr/>
              </a:pPr>
              <a:t>5/6/2025</a:t>
            </a:fld>
            <a:endParaRPr lang="en-US" dirty="0"/>
          </a:p>
        </p:txBody>
      </p:sp>
      <p:sp>
        <p:nvSpPr>
          <p:cNvPr id="5" name="Footer Placeholder 4">
            <a:extLst>
              <a:ext uri="{FF2B5EF4-FFF2-40B4-BE49-F238E27FC236}">
                <a16:creationId xmlns:a16="http://schemas.microsoft.com/office/drawing/2014/main" id="{481A5350-BE97-280C-F8ED-005D67D8084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645C2A6-A9CC-C4C3-67BB-F257D1597CDA}"/>
              </a:ext>
            </a:extLst>
          </p:cNvPr>
          <p:cNvSpPr>
            <a:spLocks noGrp="1"/>
          </p:cNvSpPr>
          <p:nvPr>
            <p:ph type="sldNum" sz="quarter" idx="12"/>
          </p:nvPr>
        </p:nvSpPr>
        <p:spPr/>
        <p:txBody>
          <a:bodyPr/>
          <a:lstStyle>
            <a:lvl1pPr>
              <a:defRPr/>
            </a:lvl1pPr>
          </a:lstStyle>
          <a:p>
            <a:pPr>
              <a:defRPr/>
            </a:pPr>
            <a:fld id="{D1888858-A30C-49D0-B5DD-ECAB5E14B3B7}" type="slidenum">
              <a:rPr lang="en-US" altLang="en-US"/>
              <a:pPr>
                <a:defRPr/>
              </a:pPr>
              <a:t>‹#›</a:t>
            </a:fld>
            <a:endParaRPr lang="en-US" altLang="en-US" dirty="0"/>
          </a:p>
        </p:txBody>
      </p:sp>
    </p:spTree>
    <p:extLst>
      <p:ext uri="{BB962C8B-B14F-4D97-AF65-F5344CB8AC3E}">
        <p14:creationId xmlns:p14="http://schemas.microsoft.com/office/powerpoint/2010/main" val="8714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reaker Page">
  <p:cSld name="Breaker Page">
    <p:spTree>
      <p:nvGrpSpPr>
        <p:cNvPr id="1" name="Shape 92"/>
        <p:cNvGrpSpPr/>
        <p:nvPr/>
      </p:nvGrpSpPr>
      <p:grpSpPr>
        <a:xfrm>
          <a:off x="0" y="0"/>
          <a:ext cx="0" cy="0"/>
          <a:chOff x="0" y="0"/>
          <a:chExt cx="0" cy="0"/>
        </a:xfrm>
      </p:grpSpPr>
      <p:pic>
        <p:nvPicPr>
          <p:cNvPr id="93" name="Google Shape;93;p4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4" name="Google Shape;94;p47"/>
          <p:cNvSpPr txBox="1"/>
          <p:nvPr/>
        </p:nvSpPr>
        <p:spPr>
          <a:xfrm>
            <a:off x="762000" y="6172200"/>
            <a:ext cx="4114800"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dirty="0">
                <a:solidFill>
                  <a:schemeClr val="lt1"/>
                </a:solidFill>
                <a:latin typeface="Trebuchet MS"/>
                <a:ea typeface="Trebuchet MS"/>
                <a:cs typeface="Trebuchet MS"/>
                <a:sym typeface="Trebuchet MS"/>
              </a:rPr>
              <a:t>DRAFT – For Internal Discussion Only</a:t>
            </a:r>
            <a:endParaRPr sz="1500" b="1" dirty="0">
              <a:solidFill>
                <a:schemeClr val="lt1"/>
              </a:solidFill>
              <a:latin typeface="Trebuchet MS"/>
              <a:ea typeface="Trebuchet MS"/>
              <a:cs typeface="Trebuchet MS"/>
              <a:sym typeface="Trebuchet M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826818-3C7B-5EE6-E427-11EF84A26FDA}"/>
              </a:ext>
            </a:extLst>
          </p:cNvPr>
          <p:cNvSpPr>
            <a:spLocks noGrp="1"/>
          </p:cNvSpPr>
          <p:nvPr>
            <p:ph type="dt" sz="half" idx="10"/>
          </p:nvPr>
        </p:nvSpPr>
        <p:spPr/>
        <p:txBody>
          <a:bodyPr/>
          <a:lstStyle>
            <a:lvl1pPr>
              <a:defRPr/>
            </a:lvl1pPr>
          </a:lstStyle>
          <a:p>
            <a:pPr>
              <a:defRPr/>
            </a:pPr>
            <a:fld id="{B4BCD15B-4401-43E9-9FF3-7F510CF81447}" type="datetimeFigureOut">
              <a:rPr lang="en-US"/>
              <a:pPr>
                <a:defRPr/>
              </a:pPr>
              <a:t>5/6/2025</a:t>
            </a:fld>
            <a:endParaRPr lang="en-US" dirty="0"/>
          </a:p>
        </p:txBody>
      </p:sp>
      <p:sp>
        <p:nvSpPr>
          <p:cNvPr id="5" name="Footer Placeholder 4">
            <a:extLst>
              <a:ext uri="{FF2B5EF4-FFF2-40B4-BE49-F238E27FC236}">
                <a16:creationId xmlns:a16="http://schemas.microsoft.com/office/drawing/2014/main" id="{DE750101-DD95-5EE8-03D4-B1A8C6BB30B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DAAD674-D11E-B619-D060-59EC476D40FA}"/>
              </a:ext>
            </a:extLst>
          </p:cNvPr>
          <p:cNvSpPr>
            <a:spLocks noGrp="1"/>
          </p:cNvSpPr>
          <p:nvPr>
            <p:ph type="sldNum" sz="quarter" idx="12"/>
          </p:nvPr>
        </p:nvSpPr>
        <p:spPr/>
        <p:txBody>
          <a:bodyPr/>
          <a:lstStyle>
            <a:lvl1pPr>
              <a:defRPr/>
            </a:lvl1pPr>
          </a:lstStyle>
          <a:p>
            <a:pPr>
              <a:defRPr/>
            </a:pPr>
            <a:fld id="{49648F17-0687-46E3-83E5-D6BFE1B0ED37}" type="slidenum">
              <a:rPr lang="en-US" altLang="en-US"/>
              <a:pPr>
                <a:defRPr/>
              </a:pPr>
              <a:t>‹#›</a:t>
            </a:fld>
            <a:endParaRPr lang="en-US" altLang="en-US" dirty="0"/>
          </a:p>
        </p:txBody>
      </p:sp>
    </p:spTree>
    <p:extLst>
      <p:ext uri="{BB962C8B-B14F-4D97-AF65-F5344CB8AC3E}">
        <p14:creationId xmlns:p14="http://schemas.microsoft.com/office/powerpoint/2010/main" val="4085548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C1DC84E-B937-5DAB-D3CC-7F78D4BE22C3}"/>
              </a:ext>
            </a:extLst>
          </p:cNvPr>
          <p:cNvSpPr>
            <a:spLocks noGrp="1"/>
          </p:cNvSpPr>
          <p:nvPr>
            <p:ph type="dt" sz="half" idx="10"/>
          </p:nvPr>
        </p:nvSpPr>
        <p:spPr/>
        <p:txBody>
          <a:bodyPr/>
          <a:lstStyle>
            <a:lvl1pPr>
              <a:defRPr/>
            </a:lvl1pPr>
          </a:lstStyle>
          <a:p>
            <a:pPr>
              <a:defRPr/>
            </a:pPr>
            <a:fld id="{CF31B1FD-8E14-4DE5-80B1-22559AE2AE13}" type="datetimeFigureOut">
              <a:rPr lang="en-US"/>
              <a:pPr>
                <a:defRPr/>
              </a:pPr>
              <a:t>5/6/2025</a:t>
            </a:fld>
            <a:endParaRPr lang="en-US" dirty="0"/>
          </a:p>
        </p:txBody>
      </p:sp>
      <p:sp>
        <p:nvSpPr>
          <p:cNvPr id="6" name="Footer Placeholder 4">
            <a:extLst>
              <a:ext uri="{FF2B5EF4-FFF2-40B4-BE49-F238E27FC236}">
                <a16:creationId xmlns:a16="http://schemas.microsoft.com/office/drawing/2014/main" id="{AB73C246-13DD-E31E-0F7C-FAB16A050867}"/>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46B3459-5F70-D740-819A-535379CCAA2C}"/>
              </a:ext>
            </a:extLst>
          </p:cNvPr>
          <p:cNvSpPr>
            <a:spLocks noGrp="1"/>
          </p:cNvSpPr>
          <p:nvPr>
            <p:ph type="sldNum" sz="quarter" idx="12"/>
          </p:nvPr>
        </p:nvSpPr>
        <p:spPr/>
        <p:txBody>
          <a:bodyPr/>
          <a:lstStyle>
            <a:lvl1pPr>
              <a:defRPr/>
            </a:lvl1pPr>
          </a:lstStyle>
          <a:p>
            <a:pPr>
              <a:defRPr/>
            </a:pPr>
            <a:fld id="{19092F84-E175-48C6-9FC5-99DCA63F956A}" type="slidenum">
              <a:rPr lang="en-US" altLang="en-US"/>
              <a:pPr>
                <a:defRPr/>
              </a:pPr>
              <a:t>‹#›</a:t>
            </a:fld>
            <a:endParaRPr lang="en-US" altLang="en-US" dirty="0"/>
          </a:p>
        </p:txBody>
      </p:sp>
    </p:spTree>
    <p:extLst>
      <p:ext uri="{BB962C8B-B14F-4D97-AF65-F5344CB8AC3E}">
        <p14:creationId xmlns:p14="http://schemas.microsoft.com/office/powerpoint/2010/main" val="2865254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BDE6D6D-EF75-F57C-3346-8F35655F6926}"/>
              </a:ext>
            </a:extLst>
          </p:cNvPr>
          <p:cNvSpPr>
            <a:spLocks noGrp="1"/>
          </p:cNvSpPr>
          <p:nvPr>
            <p:ph type="dt" sz="half" idx="10"/>
          </p:nvPr>
        </p:nvSpPr>
        <p:spPr/>
        <p:txBody>
          <a:bodyPr/>
          <a:lstStyle>
            <a:lvl1pPr>
              <a:defRPr/>
            </a:lvl1pPr>
          </a:lstStyle>
          <a:p>
            <a:pPr>
              <a:defRPr/>
            </a:pPr>
            <a:fld id="{2D56F26E-98C7-4E96-BA23-C91CFA730389}" type="datetimeFigureOut">
              <a:rPr lang="en-US"/>
              <a:pPr>
                <a:defRPr/>
              </a:pPr>
              <a:t>5/6/2025</a:t>
            </a:fld>
            <a:endParaRPr lang="en-US" dirty="0"/>
          </a:p>
        </p:txBody>
      </p:sp>
      <p:sp>
        <p:nvSpPr>
          <p:cNvPr id="8" name="Footer Placeholder 4">
            <a:extLst>
              <a:ext uri="{FF2B5EF4-FFF2-40B4-BE49-F238E27FC236}">
                <a16:creationId xmlns:a16="http://schemas.microsoft.com/office/drawing/2014/main" id="{B0DBB1DA-98A2-651C-73F0-D42C0268659A}"/>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2E4CE5CC-0614-F932-4044-1CC9AA632E13}"/>
              </a:ext>
            </a:extLst>
          </p:cNvPr>
          <p:cNvSpPr>
            <a:spLocks noGrp="1"/>
          </p:cNvSpPr>
          <p:nvPr>
            <p:ph type="sldNum" sz="quarter" idx="12"/>
          </p:nvPr>
        </p:nvSpPr>
        <p:spPr/>
        <p:txBody>
          <a:bodyPr/>
          <a:lstStyle>
            <a:lvl1pPr>
              <a:defRPr/>
            </a:lvl1pPr>
          </a:lstStyle>
          <a:p>
            <a:pPr>
              <a:defRPr/>
            </a:pPr>
            <a:fld id="{3D940FE6-381C-4581-8640-FCA9E077A4A2}" type="slidenum">
              <a:rPr lang="en-US" altLang="en-US"/>
              <a:pPr>
                <a:defRPr/>
              </a:pPr>
              <a:t>‹#›</a:t>
            </a:fld>
            <a:endParaRPr lang="en-US" altLang="en-US" dirty="0"/>
          </a:p>
        </p:txBody>
      </p:sp>
    </p:spTree>
    <p:extLst>
      <p:ext uri="{BB962C8B-B14F-4D97-AF65-F5344CB8AC3E}">
        <p14:creationId xmlns:p14="http://schemas.microsoft.com/office/powerpoint/2010/main" val="2466387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3DFD74A-AF89-FBE4-61FC-CAB38CD4AED2}"/>
              </a:ext>
            </a:extLst>
          </p:cNvPr>
          <p:cNvSpPr>
            <a:spLocks noGrp="1"/>
          </p:cNvSpPr>
          <p:nvPr>
            <p:ph type="dt" sz="half" idx="10"/>
          </p:nvPr>
        </p:nvSpPr>
        <p:spPr/>
        <p:txBody>
          <a:bodyPr/>
          <a:lstStyle>
            <a:lvl1pPr>
              <a:defRPr/>
            </a:lvl1pPr>
          </a:lstStyle>
          <a:p>
            <a:pPr>
              <a:defRPr/>
            </a:pPr>
            <a:fld id="{3F39656C-EFAB-4360-B61C-105318AFCB45}" type="datetimeFigureOut">
              <a:rPr lang="en-US"/>
              <a:pPr>
                <a:defRPr/>
              </a:pPr>
              <a:t>5/6/2025</a:t>
            </a:fld>
            <a:endParaRPr lang="en-US" dirty="0"/>
          </a:p>
        </p:txBody>
      </p:sp>
      <p:sp>
        <p:nvSpPr>
          <p:cNvPr id="4" name="Footer Placeholder 4">
            <a:extLst>
              <a:ext uri="{FF2B5EF4-FFF2-40B4-BE49-F238E27FC236}">
                <a16:creationId xmlns:a16="http://schemas.microsoft.com/office/drawing/2014/main" id="{7053B90C-5AE1-1DF2-BE52-BAF51C9B383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B0EE522D-9B08-FF85-CA8D-401F5031455C}"/>
              </a:ext>
            </a:extLst>
          </p:cNvPr>
          <p:cNvSpPr>
            <a:spLocks noGrp="1"/>
          </p:cNvSpPr>
          <p:nvPr>
            <p:ph type="sldNum" sz="quarter" idx="12"/>
          </p:nvPr>
        </p:nvSpPr>
        <p:spPr/>
        <p:txBody>
          <a:bodyPr/>
          <a:lstStyle>
            <a:lvl1pPr>
              <a:defRPr/>
            </a:lvl1pPr>
          </a:lstStyle>
          <a:p>
            <a:pPr>
              <a:defRPr/>
            </a:pPr>
            <a:fld id="{212B55D8-36C5-4F5A-819C-970BDDD3CAF1}" type="slidenum">
              <a:rPr lang="en-US" altLang="en-US"/>
              <a:pPr>
                <a:defRPr/>
              </a:pPr>
              <a:t>‹#›</a:t>
            </a:fld>
            <a:endParaRPr lang="en-US" altLang="en-US" dirty="0"/>
          </a:p>
        </p:txBody>
      </p:sp>
    </p:spTree>
    <p:extLst>
      <p:ext uri="{BB962C8B-B14F-4D97-AF65-F5344CB8AC3E}">
        <p14:creationId xmlns:p14="http://schemas.microsoft.com/office/powerpoint/2010/main" val="3948270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7ACA4C-4673-0FCC-062E-B68CC5F475FB}"/>
              </a:ext>
            </a:extLst>
          </p:cNvPr>
          <p:cNvSpPr>
            <a:spLocks noGrp="1"/>
          </p:cNvSpPr>
          <p:nvPr>
            <p:ph type="dt" sz="half" idx="10"/>
          </p:nvPr>
        </p:nvSpPr>
        <p:spPr/>
        <p:txBody>
          <a:bodyPr/>
          <a:lstStyle>
            <a:lvl1pPr>
              <a:defRPr/>
            </a:lvl1pPr>
          </a:lstStyle>
          <a:p>
            <a:pPr>
              <a:defRPr/>
            </a:pPr>
            <a:fld id="{9E36F36A-3B2B-4096-853B-AA2752ED8887}" type="datetimeFigureOut">
              <a:rPr lang="en-US"/>
              <a:pPr>
                <a:defRPr/>
              </a:pPr>
              <a:t>5/6/2025</a:t>
            </a:fld>
            <a:endParaRPr lang="en-US" dirty="0"/>
          </a:p>
        </p:txBody>
      </p:sp>
      <p:sp>
        <p:nvSpPr>
          <p:cNvPr id="3" name="Footer Placeholder 4">
            <a:extLst>
              <a:ext uri="{FF2B5EF4-FFF2-40B4-BE49-F238E27FC236}">
                <a16:creationId xmlns:a16="http://schemas.microsoft.com/office/drawing/2014/main" id="{39AD963B-A0B9-B705-18A2-98292A2E0D16}"/>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9ABBED79-B749-1616-6EB8-A5DDC89E8A18}"/>
              </a:ext>
            </a:extLst>
          </p:cNvPr>
          <p:cNvSpPr>
            <a:spLocks noGrp="1"/>
          </p:cNvSpPr>
          <p:nvPr>
            <p:ph type="sldNum" sz="quarter" idx="12"/>
          </p:nvPr>
        </p:nvSpPr>
        <p:spPr/>
        <p:txBody>
          <a:bodyPr/>
          <a:lstStyle>
            <a:lvl1pPr>
              <a:defRPr/>
            </a:lvl1pPr>
          </a:lstStyle>
          <a:p>
            <a:pPr>
              <a:defRPr/>
            </a:pPr>
            <a:fld id="{9FF42E9A-A458-4AA1-BA72-671AD72E9D2A}" type="slidenum">
              <a:rPr lang="en-US" altLang="en-US"/>
              <a:pPr>
                <a:defRPr/>
              </a:pPr>
              <a:t>‹#›</a:t>
            </a:fld>
            <a:endParaRPr lang="en-US" altLang="en-US" dirty="0"/>
          </a:p>
        </p:txBody>
      </p:sp>
    </p:spTree>
    <p:extLst>
      <p:ext uri="{BB962C8B-B14F-4D97-AF65-F5344CB8AC3E}">
        <p14:creationId xmlns:p14="http://schemas.microsoft.com/office/powerpoint/2010/main" val="2052384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82266D6E-9E4D-0CD3-ECDE-0A2D56F77A63}"/>
              </a:ext>
            </a:extLst>
          </p:cNvPr>
          <p:cNvSpPr>
            <a:spLocks noGrp="1"/>
          </p:cNvSpPr>
          <p:nvPr>
            <p:ph type="dt" sz="half" idx="10"/>
          </p:nvPr>
        </p:nvSpPr>
        <p:spPr/>
        <p:txBody>
          <a:bodyPr/>
          <a:lstStyle>
            <a:lvl1pPr>
              <a:defRPr/>
            </a:lvl1pPr>
          </a:lstStyle>
          <a:p>
            <a:pPr>
              <a:defRPr/>
            </a:pPr>
            <a:fld id="{BFED2E48-C382-4636-945C-92991329A241}" type="datetimeFigureOut">
              <a:rPr lang="en-US"/>
              <a:pPr>
                <a:defRPr/>
              </a:pPr>
              <a:t>5/6/2025</a:t>
            </a:fld>
            <a:endParaRPr lang="en-US" dirty="0"/>
          </a:p>
        </p:txBody>
      </p:sp>
      <p:sp>
        <p:nvSpPr>
          <p:cNvPr id="6" name="Footer Placeholder 4">
            <a:extLst>
              <a:ext uri="{FF2B5EF4-FFF2-40B4-BE49-F238E27FC236}">
                <a16:creationId xmlns:a16="http://schemas.microsoft.com/office/drawing/2014/main" id="{987C47A1-71D9-976E-00ED-AA21ABD6FC2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DF84E00-A517-EF4C-9299-14BA0D7FC285}"/>
              </a:ext>
            </a:extLst>
          </p:cNvPr>
          <p:cNvSpPr>
            <a:spLocks noGrp="1"/>
          </p:cNvSpPr>
          <p:nvPr>
            <p:ph type="sldNum" sz="quarter" idx="12"/>
          </p:nvPr>
        </p:nvSpPr>
        <p:spPr/>
        <p:txBody>
          <a:bodyPr/>
          <a:lstStyle>
            <a:lvl1pPr>
              <a:defRPr/>
            </a:lvl1pPr>
          </a:lstStyle>
          <a:p>
            <a:pPr>
              <a:defRPr/>
            </a:pPr>
            <a:fld id="{E7DB2E6C-4668-4A1C-94E2-88DACC66088A}" type="slidenum">
              <a:rPr lang="en-US" altLang="en-US"/>
              <a:pPr>
                <a:defRPr/>
              </a:pPr>
              <a:t>‹#›</a:t>
            </a:fld>
            <a:endParaRPr lang="en-US" altLang="en-US" dirty="0"/>
          </a:p>
        </p:txBody>
      </p:sp>
    </p:spTree>
    <p:extLst>
      <p:ext uri="{BB962C8B-B14F-4D97-AF65-F5344CB8AC3E}">
        <p14:creationId xmlns:p14="http://schemas.microsoft.com/office/powerpoint/2010/main" val="2118092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F4CCFEE-1DB6-86BA-E8EB-285768AD4004}"/>
              </a:ext>
            </a:extLst>
          </p:cNvPr>
          <p:cNvSpPr>
            <a:spLocks noGrp="1"/>
          </p:cNvSpPr>
          <p:nvPr>
            <p:ph type="dt" sz="half" idx="10"/>
          </p:nvPr>
        </p:nvSpPr>
        <p:spPr/>
        <p:txBody>
          <a:bodyPr/>
          <a:lstStyle>
            <a:lvl1pPr>
              <a:defRPr/>
            </a:lvl1pPr>
          </a:lstStyle>
          <a:p>
            <a:pPr>
              <a:defRPr/>
            </a:pPr>
            <a:fld id="{8C758121-6BC3-404A-9E53-1FCA3854053B}" type="datetimeFigureOut">
              <a:rPr lang="en-US"/>
              <a:pPr>
                <a:defRPr/>
              </a:pPr>
              <a:t>5/6/2025</a:t>
            </a:fld>
            <a:endParaRPr lang="en-US" dirty="0"/>
          </a:p>
        </p:txBody>
      </p:sp>
      <p:sp>
        <p:nvSpPr>
          <p:cNvPr id="6" name="Footer Placeholder 4">
            <a:extLst>
              <a:ext uri="{FF2B5EF4-FFF2-40B4-BE49-F238E27FC236}">
                <a16:creationId xmlns:a16="http://schemas.microsoft.com/office/drawing/2014/main" id="{9DEF05A5-C67E-BCA0-5590-B25DBE35485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D99643D-9141-7993-F5CF-C8E222A6C697}"/>
              </a:ext>
            </a:extLst>
          </p:cNvPr>
          <p:cNvSpPr>
            <a:spLocks noGrp="1"/>
          </p:cNvSpPr>
          <p:nvPr>
            <p:ph type="sldNum" sz="quarter" idx="12"/>
          </p:nvPr>
        </p:nvSpPr>
        <p:spPr/>
        <p:txBody>
          <a:bodyPr/>
          <a:lstStyle>
            <a:lvl1pPr>
              <a:defRPr/>
            </a:lvl1pPr>
          </a:lstStyle>
          <a:p>
            <a:pPr>
              <a:defRPr/>
            </a:pPr>
            <a:fld id="{66FD2425-05B5-4DC2-B3FB-F380A891A5CA}" type="slidenum">
              <a:rPr lang="en-US" altLang="en-US"/>
              <a:pPr>
                <a:defRPr/>
              </a:pPr>
              <a:t>‹#›</a:t>
            </a:fld>
            <a:endParaRPr lang="en-US" altLang="en-US" dirty="0"/>
          </a:p>
        </p:txBody>
      </p:sp>
    </p:spTree>
    <p:extLst>
      <p:ext uri="{BB962C8B-B14F-4D97-AF65-F5344CB8AC3E}">
        <p14:creationId xmlns:p14="http://schemas.microsoft.com/office/powerpoint/2010/main" val="26919165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0056D-0834-FF32-EC68-52F296ACC322}"/>
              </a:ext>
            </a:extLst>
          </p:cNvPr>
          <p:cNvSpPr>
            <a:spLocks noGrp="1"/>
          </p:cNvSpPr>
          <p:nvPr>
            <p:ph type="dt" sz="half" idx="10"/>
          </p:nvPr>
        </p:nvSpPr>
        <p:spPr/>
        <p:txBody>
          <a:bodyPr/>
          <a:lstStyle>
            <a:lvl1pPr>
              <a:defRPr/>
            </a:lvl1pPr>
          </a:lstStyle>
          <a:p>
            <a:pPr>
              <a:defRPr/>
            </a:pPr>
            <a:fld id="{B5C94FB0-80F2-4048-995B-79F88DDC513E}" type="datetimeFigureOut">
              <a:rPr lang="en-US"/>
              <a:pPr>
                <a:defRPr/>
              </a:pPr>
              <a:t>5/6/2025</a:t>
            </a:fld>
            <a:endParaRPr lang="en-US" dirty="0"/>
          </a:p>
        </p:txBody>
      </p:sp>
      <p:sp>
        <p:nvSpPr>
          <p:cNvPr id="5" name="Footer Placeholder 4">
            <a:extLst>
              <a:ext uri="{FF2B5EF4-FFF2-40B4-BE49-F238E27FC236}">
                <a16:creationId xmlns:a16="http://schemas.microsoft.com/office/drawing/2014/main" id="{D7CA2E68-9340-F9A6-CF58-41D64E25741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65B7B8-2B31-40B8-81A1-3A1AFD1C1AEE}"/>
              </a:ext>
            </a:extLst>
          </p:cNvPr>
          <p:cNvSpPr>
            <a:spLocks noGrp="1"/>
          </p:cNvSpPr>
          <p:nvPr>
            <p:ph type="sldNum" sz="quarter" idx="12"/>
          </p:nvPr>
        </p:nvSpPr>
        <p:spPr/>
        <p:txBody>
          <a:bodyPr/>
          <a:lstStyle>
            <a:lvl1pPr>
              <a:defRPr/>
            </a:lvl1pPr>
          </a:lstStyle>
          <a:p>
            <a:pPr>
              <a:defRPr/>
            </a:pPr>
            <a:fld id="{5409ECE8-5B12-4FD7-9BB7-CE3EAB62651F}" type="slidenum">
              <a:rPr lang="en-US" altLang="en-US"/>
              <a:pPr>
                <a:defRPr/>
              </a:pPr>
              <a:t>‹#›</a:t>
            </a:fld>
            <a:endParaRPr lang="en-US" altLang="en-US" dirty="0"/>
          </a:p>
        </p:txBody>
      </p:sp>
    </p:spTree>
    <p:extLst>
      <p:ext uri="{BB962C8B-B14F-4D97-AF65-F5344CB8AC3E}">
        <p14:creationId xmlns:p14="http://schemas.microsoft.com/office/powerpoint/2010/main" val="11999838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924-8E79-AA8A-3C4F-F8CD837132AB}"/>
              </a:ext>
            </a:extLst>
          </p:cNvPr>
          <p:cNvSpPr>
            <a:spLocks noGrp="1"/>
          </p:cNvSpPr>
          <p:nvPr>
            <p:ph type="dt" sz="half" idx="10"/>
          </p:nvPr>
        </p:nvSpPr>
        <p:spPr/>
        <p:txBody>
          <a:bodyPr/>
          <a:lstStyle>
            <a:lvl1pPr>
              <a:defRPr/>
            </a:lvl1pPr>
          </a:lstStyle>
          <a:p>
            <a:pPr>
              <a:defRPr/>
            </a:pPr>
            <a:fld id="{4039A155-55EA-49AB-837C-B82302E3C889}" type="datetimeFigureOut">
              <a:rPr lang="en-US"/>
              <a:pPr>
                <a:defRPr/>
              </a:pPr>
              <a:t>5/6/2025</a:t>
            </a:fld>
            <a:endParaRPr lang="en-US" dirty="0"/>
          </a:p>
        </p:txBody>
      </p:sp>
      <p:sp>
        <p:nvSpPr>
          <p:cNvPr id="5" name="Footer Placeholder 4">
            <a:extLst>
              <a:ext uri="{FF2B5EF4-FFF2-40B4-BE49-F238E27FC236}">
                <a16:creationId xmlns:a16="http://schemas.microsoft.com/office/drawing/2014/main" id="{7D2B76E2-4838-3A6F-BC76-7FA22EA56E4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748626C-102C-534A-E872-312F1C46D7EF}"/>
              </a:ext>
            </a:extLst>
          </p:cNvPr>
          <p:cNvSpPr>
            <a:spLocks noGrp="1"/>
          </p:cNvSpPr>
          <p:nvPr>
            <p:ph type="sldNum" sz="quarter" idx="12"/>
          </p:nvPr>
        </p:nvSpPr>
        <p:spPr/>
        <p:txBody>
          <a:bodyPr/>
          <a:lstStyle>
            <a:lvl1pPr>
              <a:defRPr/>
            </a:lvl1pPr>
          </a:lstStyle>
          <a:p>
            <a:pPr>
              <a:defRPr/>
            </a:pPr>
            <a:fld id="{9DCE7C56-9514-4F31-AE8D-62617913FFB6}" type="slidenum">
              <a:rPr lang="en-US" altLang="en-US"/>
              <a:pPr>
                <a:defRPr/>
              </a:pPr>
              <a:t>‹#›</a:t>
            </a:fld>
            <a:endParaRPr lang="en-US" altLang="en-US" dirty="0"/>
          </a:p>
        </p:txBody>
      </p:sp>
    </p:spTree>
    <p:extLst>
      <p:ext uri="{BB962C8B-B14F-4D97-AF65-F5344CB8AC3E}">
        <p14:creationId xmlns:p14="http://schemas.microsoft.com/office/powerpoint/2010/main" val="254591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5"/>
        <p:cNvGrpSpPr/>
        <p:nvPr/>
      </p:nvGrpSpPr>
      <p:grpSpPr>
        <a:xfrm>
          <a:off x="0" y="0"/>
          <a:ext cx="0" cy="0"/>
          <a:chOff x="0" y="0"/>
          <a:chExt cx="0" cy="0"/>
        </a:xfrm>
      </p:grpSpPr>
      <p:sp>
        <p:nvSpPr>
          <p:cNvPr id="96" name="Google Shape;96;p48"/>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8"/>
          <p:cNvSpPr txBox="1">
            <a:spLocks noGrp="1"/>
          </p:cNvSpPr>
          <p:nvPr>
            <p:ph type="body" idx="1"/>
          </p:nvPr>
        </p:nvSpPr>
        <p:spPr>
          <a:xfrm>
            <a:off x="457200" y="1292769"/>
            <a:ext cx="4038600" cy="466344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8" name="Google Shape;98;p48"/>
          <p:cNvSpPr txBox="1">
            <a:spLocks noGrp="1"/>
          </p:cNvSpPr>
          <p:nvPr>
            <p:ph type="body" idx="2"/>
          </p:nvPr>
        </p:nvSpPr>
        <p:spPr>
          <a:xfrm>
            <a:off x="4648200" y="1292769"/>
            <a:ext cx="4038600" cy="466344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9" name="Google Shape;99;p48"/>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100" name="Google Shape;100;p48"/>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9"/>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104" name="Google Shape;104;p49"/>
          <p:cNvSpPr txBox="1">
            <a:spLocks noGrp="1"/>
          </p:cNvSpPr>
          <p:nvPr>
            <p:ph type="body" idx="1"/>
          </p:nvPr>
        </p:nvSpPr>
        <p:spPr>
          <a:xfrm>
            <a:off x="457200" y="1292769"/>
            <a:ext cx="8229600" cy="353943"/>
          </a:xfrm>
          <a:prstGeom prst="rect">
            <a:avLst/>
          </a:prstGeom>
          <a:noFill/>
          <a:ln>
            <a:noFill/>
          </a:ln>
        </p:spPr>
        <p:txBody>
          <a:bodyPr spcFirstLastPara="1" wrap="square" lIns="91425" tIns="45700" rIns="91425" bIns="45700" anchor="t" anchorCtr="0">
            <a:spAutoFit/>
          </a:bodyPr>
          <a:lstStyle>
            <a:lvl1pPr marL="457200" lvl="0" indent="-228600" algn="l">
              <a:spcBef>
                <a:spcPts val="1200"/>
              </a:spcBef>
              <a:spcAft>
                <a:spcPts val="0"/>
              </a:spcAft>
              <a:buSzPts val="1700"/>
              <a:buNone/>
              <a:defRPr/>
            </a:lvl1pPr>
            <a:lvl2pPr marL="914400" lvl="1" indent="-228600" algn="l">
              <a:spcBef>
                <a:spcPts val="340"/>
              </a:spcBef>
              <a:spcAft>
                <a:spcPts val="0"/>
              </a:spcAft>
              <a:buSzPts val="1700"/>
              <a:buNone/>
              <a:defRPr/>
            </a:lvl2pPr>
            <a:lvl3pPr marL="1371600" lvl="2" indent="-228600" algn="l">
              <a:spcBef>
                <a:spcPts val="300"/>
              </a:spcBef>
              <a:spcAft>
                <a:spcPts val="0"/>
              </a:spcAft>
              <a:buClr>
                <a:srgbClr val="003366"/>
              </a:buClr>
              <a:buSzPts val="1500"/>
              <a:buNone/>
              <a:defRPr/>
            </a:lvl3pPr>
            <a:lvl4pPr marL="1828800" lvl="3" indent="-228600" algn="l">
              <a:spcBef>
                <a:spcPts val="260"/>
              </a:spcBef>
              <a:spcAft>
                <a:spcPts val="0"/>
              </a:spcAft>
              <a:buClr>
                <a:srgbClr val="003366"/>
              </a:buClr>
              <a:buSzPts val="1300"/>
              <a:buNone/>
              <a:defRPr/>
            </a:lvl4pPr>
            <a:lvl5pPr marL="2286000" lvl="4" indent="-228600" algn="l">
              <a:spcBef>
                <a:spcPts val="260"/>
              </a:spcBef>
              <a:spcAft>
                <a:spcPts val="0"/>
              </a:spcAft>
              <a:buClr>
                <a:srgbClr val="003366"/>
              </a:buClr>
              <a:buSzPts val="13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49"/>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50"/>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109" name="Google Shape;109;p50"/>
          <p:cNvSpPr txBox="1">
            <a:spLocks noGrp="1"/>
          </p:cNvSpPr>
          <p:nvPr>
            <p:ph type="body" idx="1"/>
          </p:nvPr>
        </p:nvSpPr>
        <p:spPr>
          <a:xfrm>
            <a:off x="457200" y="1292769"/>
            <a:ext cx="8229600" cy="323165"/>
          </a:xfrm>
          <a:prstGeom prst="rect">
            <a:avLst/>
          </a:prstGeom>
          <a:noFill/>
          <a:ln>
            <a:noFill/>
          </a:ln>
        </p:spPr>
        <p:txBody>
          <a:bodyPr spcFirstLastPara="1" wrap="square" lIns="91425" tIns="45700" rIns="91425" bIns="45700" anchor="t" anchorCtr="0">
            <a:spAutoFit/>
          </a:bodyPr>
          <a:lstStyle>
            <a:lvl1pPr marL="457200" lvl="0" indent="-323850" algn="l">
              <a:spcBef>
                <a:spcPts val="600"/>
              </a:spcBef>
              <a:spcAft>
                <a:spcPts val="0"/>
              </a:spcAft>
              <a:buClr>
                <a:srgbClr val="003366"/>
              </a:buClr>
              <a:buSzPts val="1500"/>
              <a:buFont typeface="Noto Sans Symbols"/>
              <a:buChar char="❑"/>
              <a:defRPr sz="1500"/>
            </a:lvl1pPr>
            <a:lvl2pPr marL="914400" lvl="1" indent="-228600" algn="l">
              <a:spcBef>
                <a:spcPts val="340"/>
              </a:spcBef>
              <a:spcAft>
                <a:spcPts val="0"/>
              </a:spcAft>
              <a:buSzPts val="1700"/>
              <a:buNone/>
              <a:defRPr/>
            </a:lvl2pPr>
            <a:lvl3pPr marL="1371600" lvl="2" indent="-228600" algn="l">
              <a:spcBef>
                <a:spcPts val="300"/>
              </a:spcBef>
              <a:spcAft>
                <a:spcPts val="0"/>
              </a:spcAft>
              <a:buClr>
                <a:srgbClr val="003366"/>
              </a:buClr>
              <a:buSzPts val="1500"/>
              <a:buNone/>
              <a:defRPr/>
            </a:lvl3pPr>
            <a:lvl4pPr marL="1828800" lvl="3" indent="-228600" algn="l">
              <a:spcBef>
                <a:spcPts val="260"/>
              </a:spcBef>
              <a:spcAft>
                <a:spcPts val="0"/>
              </a:spcAft>
              <a:buClr>
                <a:srgbClr val="003366"/>
              </a:buClr>
              <a:buSzPts val="1300"/>
              <a:buNone/>
              <a:defRPr/>
            </a:lvl4pPr>
            <a:lvl5pPr marL="2286000" lvl="4" indent="-228600" algn="l">
              <a:spcBef>
                <a:spcPts val="260"/>
              </a:spcBef>
              <a:spcAft>
                <a:spcPts val="0"/>
              </a:spcAft>
              <a:buClr>
                <a:srgbClr val="003366"/>
              </a:buClr>
              <a:buSzPts val="13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50"/>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1"/>
        <p:cNvGrpSpPr/>
        <p:nvPr/>
      </p:nvGrpSpPr>
      <p:grpSpPr>
        <a:xfrm>
          <a:off x="0" y="0"/>
          <a:ext cx="0" cy="0"/>
          <a:chOff x="0" y="0"/>
          <a:chExt cx="0" cy="0"/>
        </a:xfrm>
      </p:grpSpPr>
      <p:sp>
        <p:nvSpPr>
          <p:cNvPr id="112" name="Google Shape;112;p51"/>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51"/>
          <p:cNvSpPr txBox="1">
            <a:spLocks noGrp="1"/>
          </p:cNvSpPr>
          <p:nvPr>
            <p:ph type="body" idx="1"/>
          </p:nvPr>
        </p:nvSpPr>
        <p:spPr>
          <a:xfrm>
            <a:off x="457200" y="1292769"/>
            <a:ext cx="4038600" cy="219456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4" name="Google Shape;114;p51"/>
          <p:cNvSpPr txBox="1">
            <a:spLocks noGrp="1"/>
          </p:cNvSpPr>
          <p:nvPr>
            <p:ph type="body" idx="2"/>
          </p:nvPr>
        </p:nvSpPr>
        <p:spPr>
          <a:xfrm>
            <a:off x="4648200" y="1292769"/>
            <a:ext cx="4038600" cy="219456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p51"/>
          <p:cNvSpPr txBox="1">
            <a:spLocks noGrp="1"/>
          </p:cNvSpPr>
          <p:nvPr>
            <p:ph type="body" idx="3"/>
          </p:nvPr>
        </p:nvSpPr>
        <p:spPr>
          <a:xfrm>
            <a:off x="457200" y="3703320"/>
            <a:ext cx="4038600" cy="219456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51"/>
          <p:cNvSpPr txBox="1">
            <a:spLocks noGrp="1"/>
          </p:cNvSpPr>
          <p:nvPr>
            <p:ph type="body" idx="4"/>
          </p:nvPr>
        </p:nvSpPr>
        <p:spPr>
          <a:xfrm>
            <a:off x="4648200" y="3703320"/>
            <a:ext cx="4038600" cy="219456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51"/>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118" name="Google Shape;118;p51"/>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7.png"/><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003366"/>
              </a:buClr>
              <a:buSzPts val="1700"/>
              <a:buFont typeface="Trebuchet MS"/>
              <a:buNone/>
              <a:defRPr sz="1700" b="0" i="0" u="none" strike="noStrike" cap="none">
                <a:solidFill>
                  <a:srgbClr val="003366"/>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457200" y="1295400"/>
            <a:ext cx="8229600" cy="4663440"/>
          </a:xfrm>
          <a:prstGeom prst="rect">
            <a:avLst/>
          </a:prstGeom>
          <a:noFill/>
          <a:ln>
            <a:noFill/>
          </a:ln>
        </p:spPr>
        <p:txBody>
          <a:bodyPr spcFirstLastPara="1" wrap="square" lIns="91425" tIns="45700" rIns="91425" bIns="45700" anchor="t" anchorCtr="0">
            <a:normAutofit/>
          </a:bodyPr>
          <a:lstStyle>
            <a:lvl1pPr marL="457200" marR="0" lvl="0" indent="-336550" algn="l" rtl="0">
              <a:spcBef>
                <a:spcPts val="1200"/>
              </a:spcBef>
              <a:spcAft>
                <a:spcPts val="0"/>
              </a:spcAft>
              <a:buClr>
                <a:srgbClr val="003366"/>
              </a:buClr>
              <a:buSzPts val="1700"/>
              <a:buFont typeface="Noto Sans Symbols"/>
              <a:buChar char="❑"/>
              <a:defRPr sz="1700" b="0" i="0" u="none" strike="noStrike" cap="none">
                <a:solidFill>
                  <a:srgbClr val="003366"/>
                </a:solidFill>
                <a:latin typeface="Trebuchet MS"/>
                <a:ea typeface="Trebuchet MS"/>
                <a:cs typeface="Trebuchet MS"/>
                <a:sym typeface="Trebuchet MS"/>
              </a:defRPr>
            </a:lvl1pPr>
            <a:lvl2pPr marL="914400" marR="0" lvl="1" indent="-336550" algn="l" rtl="0">
              <a:spcBef>
                <a:spcPts val="340"/>
              </a:spcBef>
              <a:spcAft>
                <a:spcPts val="0"/>
              </a:spcAft>
              <a:buClr>
                <a:srgbClr val="003366"/>
              </a:buClr>
              <a:buSzPts val="1700"/>
              <a:buFont typeface="Noto Sans Symbols"/>
              <a:buChar char="▪"/>
              <a:defRPr sz="1700" b="0" i="0" u="none" strike="noStrike" cap="none">
                <a:solidFill>
                  <a:srgbClr val="003366"/>
                </a:solidFill>
                <a:latin typeface="Trebuchet MS"/>
                <a:ea typeface="Trebuchet MS"/>
                <a:cs typeface="Trebuchet MS"/>
                <a:sym typeface="Trebuchet MS"/>
              </a:defRPr>
            </a:lvl2pPr>
            <a:lvl3pPr marL="1371600" marR="0" lvl="2" indent="-323850" algn="l" rtl="0">
              <a:spcBef>
                <a:spcPts val="300"/>
              </a:spcBef>
              <a:spcAft>
                <a:spcPts val="0"/>
              </a:spcAft>
              <a:buClr>
                <a:srgbClr val="003366"/>
              </a:buClr>
              <a:buSzPts val="1500"/>
              <a:buFont typeface="Trebuchet MS"/>
              <a:buChar char="―"/>
              <a:defRPr sz="1500" b="0" i="0" u="none" strike="noStrike" cap="none">
                <a:solidFill>
                  <a:srgbClr val="003366"/>
                </a:solidFill>
                <a:latin typeface="Trebuchet MS"/>
                <a:ea typeface="Trebuchet MS"/>
                <a:cs typeface="Trebuchet MS"/>
                <a:sym typeface="Trebuchet MS"/>
              </a:defRPr>
            </a:lvl3pPr>
            <a:lvl4pPr marL="1828800" marR="0" lvl="3" indent="-311150" algn="l" rtl="0">
              <a:spcBef>
                <a:spcPts val="260"/>
              </a:spcBef>
              <a:spcAft>
                <a:spcPts val="0"/>
              </a:spcAft>
              <a:buClr>
                <a:srgbClr val="003366"/>
              </a:buClr>
              <a:buSzPts val="1300"/>
              <a:buFont typeface="Arial"/>
              <a:buChar char="•"/>
              <a:defRPr sz="1300" b="0" i="0" u="none" strike="noStrike" cap="none">
                <a:solidFill>
                  <a:srgbClr val="003366"/>
                </a:solidFill>
                <a:latin typeface="Trebuchet MS"/>
                <a:ea typeface="Trebuchet MS"/>
                <a:cs typeface="Trebuchet MS"/>
                <a:sym typeface="Trebuchet MS"/>
              </a:defRPr>
            </a:lvl4pPr>
            <a:lvl5pPr marL="2286000" marR="0" lvl="4" indent="-311150" algn="l" rtl="0">
              <a:spcBef>
                <a:spcPts val="260"/>
              </a:spcBef>
              <a:spcAft>
                <a:spcPts val="0"/>
              </a:spcAft>
              <a:buClr>
                <a:srgbClr val="003366"/>
              </a:buClr>
              <a:buSzPts val="1300"/>
              <a:buFont typeface="Arial"/>
              <a:buChar char="»"/>
              <a:defRPr sz="1300" b="0" i="0" u="none" strike="noStrike" cap="none">
                <a:solidFill>
                  <a:srgbClr val="003366"/>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5"/>
          <p:cNvSpPr/>
          <p:nvPr/>
        </p:nvSpPr>
        <p:spPr>
          <a:xfrm>
            <a:off x="457200" y="943828"/>
            <a:ext cx="8229600" cy="91440"/>
          </a:xfrm>
          <a:prstGeom prst="rect">
            <a:avLst/>
          </a:prstGeom>
          <a:gradFill>
            <a:gsLst>
              <a:gs pos="0">
                <a:srgbClr val="336699"/>
              </a:gs>
              <a:gs pos="50000">
                <a:srgbClr val="009999"/>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3" name="Google Shape;13;p35"/>
          <p:cNvGrpSpPr/>
          <p:nvPr/>
        </p:nvGrpSpPr>
        <p:grpSpPr>
          <a:xfrm>
            <a:off x="407894" y="6336499"/>
            <a:ext cx="1828800" cy="379615"/>
            <a:chOff x="381000" y="6400800"/>
            <a:chExt cx="1828800" cy="379615"/>
          </a:xfrm>
        </p:grpSpPr>
        <p:pic>
          <p:nvPicPr>
            <p:cNvPr id="14" name="Google Shape;14;p35"/>
            <p:cNvPicPr preferRelativeResize="0"/>
            <p:nvPr/>
          </p:nvPicPr>
          <p:blipFill rotWithShape="1">
            <a:blip r:embed="rId11">
              <a:alphaModFix/>
            </a:blip>
            <a:srcRect/>
            <a:stretch/>
          </p:blipFill>
          <p:spPr>
            <a:xfrm>
              <a:off x="457200" y="6400800"/>
              <a:ext cx="1066800" cy="203200"/>
            </a:xfrm>
            <a:prstGeom prst="rect">
              <a:avLst/>
            </a:prstGeom>
            <a:noFill/>
            <a:ln>
              <a:noFill/>
            </a:ln>
          </p:spPr>
        </p:pic>
        <p:sp>
          <p:nvSpPr>
            <p:cNvPr id="15" name="Google Shape;15;p35"/>
            <p:cNvSpPr txBox="1"/>
            <p:nvPr/>
          </p:nvSpPr>
          <p:spPr>
            <a:xfrm>
              <a:off x="381000" y="6626527"/>
              <a:ext cx="182880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0" u="none" strike="noStrike" cap="none" dirty="0">
                  <a:solidFill>
                    <a:srgbClr val="2E61D2"/>
                  </a:solidFill>
                  <a:latin typeface="Calibri"/>
                  <a:ea typeface="Calibri"/>
                  <a:cs typeface="Calibri"/>
                  <a:sym typeface="Calibri"/>
                </a:rPr>
                <a:t>   Consulting</a:t>
              </a:r>
              <a:r>
                <a:rPr lang="en-US" sz="1000" b="1" i="0" u="none" strike="noStrike" cap="none" dirty="0">
                  <a:solidFill>
                    <a:srgbClr val="1D3E87"/>
                  </a:solidFill>
                  <a:latin typeface="Calibri"/>
                  <a:ea typeface="Calibri"/>
                  <a:cs typeface="Calibri"/>
                  <a:sym typeface="Calibri"/>
                </a:rPr>
                <a:t> </a:t>
              </a:r>
              <a:r>
                <a:rPr lang="en-US" sz="1000" b="1" i="0" u="none" strike="noStrike" cap="none" dirty="0">
                  <a:solidFill>
                    <a:srgbClr val="2E61D2"/>
                  </a:solidFill>
                  <a:latin typeface="Calibri"/>
                  <a:ea typeface="Calibri"/>
                  <a:cs typeface="Calibri"/>
                  <a:sym typeface="Calibri"/>
                </a:rPr>
                <a:t>Services</a:t>
              </a:r>
              <a:endParaRPr sz="1000" b="1" dirty="0">
                <a:solidFill>
                  <a:srgbClr val="2E61D2"/>
                </a:solidFill>
                <a:latin typeface="Calibri"/>
                <a:ea typeface="Calibri"/>
                <a:cs typeface="Calibri"/>
                <a:sym typeface="Calibri"/>
              </a:endParaRPr>
            </a:p>
          </p:txBody>
        </p:sp>
      </p:grpSp>
      <p:cxnSp>
        <p:nvCxnSpPr>
          <p:cNvPr id="16" name="Google Shape;16;p35"/>
          <p:cNvCxnSpPr/>
          <p:nvPr/>
        </p:nvCxnSpPr>
        <p:spPr>
          <a:xfrm>
            <a:off x="457200" y="6231192"/>
            <a:ext cx="8229600" cy="0"/>
          </a:xfrm>
          <a:prstGeom prst="straightConnector1">
            <a:avLst/>
          </a:prstGeom>
          <a:noFill/>
          <a:ln w="9525" cap="flat" cmpd="sng">
            <a:solidFill>
              <a:srgbClr val="006699"/>
            </a:solidFill>
            <a:prstDash val="solid"/>
            <a:round/>
            <a:headEnd type="none" w="sm" len="sm"/>
            <a:tailEnd type="none" w="sm" len="sm"/>
          </a:ln>
        </p:spPr>
      </p:cxnSp>
      <p:grpSp>
        <p:nvGrpSpPr>
          <p:cNvPr id="17" name="Google Shape;17;p35"/>
          <p:cNvGrpSpPr/>
          <p:nvPr/>
        </p:nvGrpSpPr>
        <p:grpSpPr>
          <a:xfrm>
            <a:off x="7082118" y="6270812"/>
            <a:ext cx="1600200" cy="457200"/>
            <a:chOff x="7162800" y="6172200"/>
            <a:chExt cx="1600200" cy="457200"/>
          </a:xfrm>
        </p:grpSpPr>
        <p:pic>
          <p:nvPicPr>
            <p:cNvPr id="18" name="Google Shape;18;p35" descr="http://4.bp.blogspot.com/_WULPJkuybYw/TNf-IT76D-I/AAAAAAAAAD4/fXyI88fIOnk/s1600/ARAMCO.jpg"/>
            <p:cNvPicPr preferRelativeResize="0"/>
            <p:nvPr/>
          </p:nvPicPr>
          <p:blipFill rotWithShape="1">
            <a:blip r:embed="rId12">
              <a:alphaModFix/>
            </a:blip>
            <a:srcRect l="71429" b="33333"/>
            <a:stretch/>
          </p:blipFill>
          <p:spPr>
            <a:xfrm>
              <a:off x="8305800" y="6172200"/>
              <a:ext cx="457200" cy="457200"/>
            </a:xfrm>
            <a:prstGeom prst="rect">
              <a:avLst/>
            </a:prstGeom>
            <a:noFill/>
            <a:ln>
              <a:noFill/>
            </a:ln>
          </p:spPr>
        </p:pic>
        <p:pic>
          <p:nvPicPr>
            <p:cNvPr id="19" name="Google Shape;19;p35" descr="http://4.bp.blogspot.com/_WULPJkuybYw/TNf-IT76D-I/AAAAAAAAAD4/fXyI88fIOnk/s1600/ARAMCO.jpg"/>
            <p:cNvPicPr preferRelativeResize="0"/>
            <p:nvPr/>
          </p:nvPicPr>
          <p:blipFill rotWithShape="1">
            <a:blip r:embed="rId12">
              <a:alphaModFix/>
            </a:blip>
            <a:srcRect t="44444" r="33333"/>
            <a:stretch/>
          </p:blipFill>
          <p:spPr>
            <a:xfrm>
              <a:off x="7162800" y="6248400"/>
              <a:ext cx="1066800" cy="381000"/>
            </a:xfrm>
            <a:prstGeom prst="rect">
              <a:avLst/>
            </a:prstGeom>
            <a:noFill/>
            <a:ln>
              <a:noFill/>
            </a:ln>
          </p:spPr>
        </p:pic>
      </p:grpSp>
      <p:sp>
        <p:nvSpPr>
          <p:cNvPr id="20" name="Google Shape;20;p35"/>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u="none">
                <a:solidFill>
                  <a:srgbClr val="888888"/>
                </a:solidFill>
                <a:latin typeface="Trebuchet MS"/>
                <a:ea typeface="Trebuchet MS"/>
                <a:cs typeface="Trebuchet MS"/>
                <a:sym typeface="Trebuchet MS"/>
              </a:defRPr>
            </a:lvl1pPr>
            <a:lvl2pPr marL="0" marR="0" lvl="1" indent="0" algn="ctr" rtl="0">
              <a:spcBef>
                <a:spcPts val="0"/>
              </a:spcBef>
              <a:buNone/>
              <a:defRPr sz="1100" b="0" u="none">
                <a:solidFill>
                  <a:srgbClr val="888888"/>
                </a:solidFill>
                <a:latin typeface="Trebuchet MS"/>
                <a:ea typeface="Trebuchet MS"/>
                <a:cs typeface="Trebuchet MS"/>
                <a:sym typeface="Trebuchet MS"/>
              </a:defRPr>
            </a:lvl2pPr>
            <a:lvl3pPr marL="0" marR="0" lvl="2" indent="0" algn="ctr" rtl="0">
              <a:spcBef>
                <a:spcPts val="0"/>
              </a:spcBef>
              <a:buNone/>
              <a:defRPr sz="1100" b="0" u="none">
                <a:solidFill>
                  <a:srgbClr val="888888"/>
                </a:solidFill>
                <a:latin typeface="Trebuchet MS"/>
                <a:ea typeface="Trebuchet MS"/>
                <a:cs typeface="Trebuchet MS"/>
                <a:sym typeface="Trebuchet MS"/>
              </a:defRPr>
            </a:lvl3pPr>
            <a:lvl4pPr marL="0" marR="0" lvl="3" indent="0" algn="ctr" rtl="0">
              <a:spcBef>
                <a:spcPts val="0"/>
              </a:spcBef>
              <a:buNone/>
              <a:defRPr sz="1100" b="0" u="none">
                <a:solidFill>
                  <a:srgbClr val="888888"/>
                </a:solidFill>
                <a:latin typeface="Trebuchet MS"/>
                <a:ea typeface="Trebuchet MS"/>
                <a:cs typeface="Trebuchet MS"/>
                <a:sym typeface="Trebuchet MS"/>
              </a:defRPr>
            </a:lvl4pPr>
            <a:lvl5pPr marL="0" marR="0" lvl="4" indent="0" algn="ctr" rtl="0">
              <a:spcBef>
                <a:spcPts val="0"/>
              </a:spcBef>
              <a:buNone/>
              <a:defRPr sz="1100" b="0" u="none">
                <a:solidFill>
                  <a:srgbClr val="888888"/>
                </a:solidFill>
                <a:latin typeface="Trebuchet MS"/>
                <a:ea typeface="Trebuchet MS"/>
                <a:cs typeface="Trebuchet MS"/>
                <a:sym typeface="Trebuchet MS"/>
              </a:defRPr>
            </a:lvl5pPr>
            <a:lvl6pPr marL="0" marR="0" lvl="5" indent="0" algn="ctr" rtl="0">
              <a:spcBef>
                <a:spcPts val="0"/>
              </a:spcBef>
              <a:buNone/>
              <a:defRPr sz="1100" b="0" u="none">
                <a:solidFill>
                  <a:srgbClr val="888888"/>
                </a:solidFill>
                <a:latin typeface="Trebuchet MS"/>
                <a:ea typeface="Trebuchet MS"/>
                <a:cs typeface="Trebuchet MS"/>
                <a:sym typeface="Trebuchet MS"/>
              </a:defRPr>
            </a:lvl6pPr>
            <a:lvl7pPr marL="0" marR="0" lvl="6" indent="0" algn="ctr" rtl="0">
              <a:spcBef>
                <a:spcPts val="0"/>
              </a:spcBef>
              <a:buNone/>
              <a:defRPr sz="1100" b="0" u="none">
                <a:solidFill>
                  <a:srgbClr val="888888"/>
                </a:solidFill>
                <a:latin typeface="Trebuchet MS"/>
                <a:ea typeface="Trebuchet MS"/>
                <a:cs typeface="Trebuchet MS"/>
                <a:sym typeface="Trebuchet MS"/>
              </a:defRPr>
            </a:lvl7pPr>
            <a:lvl8pPr marL="0" marR="0" lvl="7" indent="0" algn="ctr" rtl="0">
              <a:spcBef>
                <a:spcPts val="0"/>
              </a:spcBef>
              <a:buNone/>
              <a:defRPr sz="1100" b="0" u="none">
                <a:solidFill>
                  <a:srgbClr val="888888"/>
                </a:solidFill>
                <a:latin typeface="Trebuchet MS"/>
                <a:ea typeface="Trebuchet MS"/>
                <a:cs typeface="Trebuchet MS"/>
                <a:sym typeface="Trebuchet MS"/>
              </a:defRPr>
            </a:lvl8pPr>
            <a:lvl9pPr marL="0" marR="0" lvl="8" indent="0" algn="ctr" rtl="0">
              <a:spcBef>
                <a:spcPts val="0"/>
              </a:spcBef>
              <a:buNone/>
              <a:defRPr sz="1100" b="0" u="none">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21" name="Google Shape;21;p35"/>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9" r:id="rId4"/>
    <p:sldLayoutId id="2147483660" r:id="rId5"/>
    <p:sldLayoutId id="2147483661" r:id="rId6"/>
    <p:sldLayoutId id="2147483662" r:id="rId7"/>
    <p:sldLayoutId id="2147483663" r:id="rId8"/>
    <p:sldLayoutId id="214748366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E45422E-5551-4BEA-B21E-491314409146}"/>
              </a:ext>
            </a:extLst>
          </p:cNvPr>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86269710-7B3F-49D8-8423-6B54E16769B7}"/>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CC0ADE2-4543-4B27-8747-FBED69A3CB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dirty="0"/>
          </a:p>
        </p:txBody>
      </p:sp>
      <p:sp>
        <p:nvSpPr>
          <p:cNvPr id="5" name="Footer Placeholder 4">
            <a:extLst>
              <a:ext uri="{FF2B5EF4-FFF2-40B4-BE49-F238E27FC236}">
                <a16:creationId xmlns:a16="http://schemas.microsoft.com/office/drawing/2014/main" id="{CD79C191-CF8A-40B3-A7E6-B2355359BBF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dirty="0"/>
          </a:p>
        </p:txBody>
      </p:sp>
      <p:sp>
        <p:nvSpPr>
          <p:cNvPr id="6" name="Slide Number Placeholder 5">
            <a:extLst>
              <a:ext uri="{FF2B5EF4-FFF2-40B4-BE49-F238E27FC236}">
                <a16:creationId xmlns:a16="http://schemas.microsoft.com/office/drawing/2014/main" id="{C170D1A1-484D-4CE9-BE6F-8BC89A69F05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051D9A-ECB4-4DE1-9BC1-1D9807206DCA}" type="slidenum">
              <a:rPr lang="ja-JP" altLang="en-US"/>
              <a:pPr>
                <a:defRPr/>
              </a:pPr>
              <a:t>‹#›</a:t>
            </a:fld>
            <a:endParaRPr lang="en-US" altLang="ja-JP" dirty="0"/>
          </a:p>
        </p:txBody>
      </p:sp>
    </p:spTree>
    <p:extLst>
      <p:ext uri="{BB962C8B-B14F-4D97-AF65-F5344CB8AC3E}">
        <p14:creationId xmlns:p14="http://schemas.microsoft.com/office/powerpoint/2010/main" val="20943968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F10651-CEA2-D8F0-43E4-879D8D61FE9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CB85C3-332A-C419-A7F8-01305F2AE2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3D8AD-5E25-49CE-33CB-DB1287D415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2EE99C-14E5-44C4-B76B-35C66181047E}" type="datetimeFigureOut">
              <a:rPr lang="en-US" smtClean="0"/>
              <a:t>5/8/2025</a:t>
            </a:fld>
            <a:endParaRPr lang="en-US" dirty="0"/>
          </a:p>
        </p:txBody>
      </p:sp>
      <p:sp>
        <p:nvSpPr>
          <p:cNvPr id="5" name="Footer Placeholder 4">
            <a:extLst>
              <a:ext uri="{FF2B5EF4-FFF2-40B4-BE49-F238E27FC236}">
                <a16:creationId xmlns:a16="http://schemas.microsoft.com/office/drawing/2014/main" id="{CFD73BCE-823C-1D84-A9F7-E9419EE8225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29E105-8E9F-42DA-B235-1055E2E4C1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8A3AAD-4394-4F43-90C8-C278F02F1C18}" type="slidenum">
              <a:rPr lang="en-US" smtClean="0"/>
              <a:t>‹#›</a:t>
            </a:fld>
            <a:endParaRPr lang="en-US" dirty="0"/>
          </a:p>
        </p:txBody>
      </p:sp>
    </p:spTree>
    <p:extLst>
      <p:ext uri="{BB962C8B-B14F-4D97-AF65-F5344CB8AC3E}">
        <p14:creationId xmlns:p14="http://schemas.microsoft.com/office/powerpoint/2010/main" val="23188733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40080"/>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p:ph type="body" idx="1"/>
          </p:nvPr>
        </p:nvSpPr>
        <p:spPr>
          <a:xfrm>
            <a:off x="457200" y="1295400"/>
            <a:ext cx="8229600" cy="4663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Rectangle 37"/>
          <p:cNvSpPr/>
          <p:nvPr/>
        </p:nvSpPr>
        <p:spPr>
          <a:xfrm>
            <a:off x="457200" y="943828"/>
            <a:ext cx="8229600" cy="91440"/>
          </a:xfrm>
          <a:prstGeom prst="rect">
            <a:avLst/>
          </a:prstGeom>
          <a:gradFill>
            <a:gsLst>
              <a:gs pos="0">
                <a:srgbClr val="336699"/>
              </a:gs>
              <a:gs pos="50000">
                <a:srgbClr val="009999"/>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p>
        </p:txBody>
      </p:sp>
      <p:grpSp>
        <p:nvGrpSpPr>
          <p:cNvPr id="39" name="Group 38"/>
          <p:cNvGrpSpPr/>
          <p:nvPr/>
        </p:nvGrpSpPr>
        <p:grpSpPr>
          <a:xfrm>
            <a:off x="407894" y="6336501"/>
            <a:ext cx="1828800" cy="341143"/>
            <a:chOff x="381000" y="6400800"/>
            <a:chExt cx="1828800" cy="341143"/>
          </a:xfrm>
        </p:grpSpPr>
        <p:pic>
          <p:nvPicPr>
            <p:cNvPr id="40" name="Picture 22"/>
            <p:cNvPicPr>
              <a:picLocks noChangeAspect="1" noChangeArrowheads="1"/>
            </p:cNvPicPr>
            <p:nvPr/>
          </p:nvPicPr>
          <p:blipFill>
            <a:blip r:embed="rId17" cstate="print"/>
            <a:srcRect/>
            <a:stretch>
              <a:fillRect/>
            </a:stretch>
          </p:blipFill>
          <p:spPr bwMode="auto">
            <a:xfrm>
              <a:off x="457200" y="6400800"/>
              <a:ext cx="1066800" cy="203200"/>
            </a:xfrm>
            <a:prstGeom prst="rect">
              <a:avLst/>
            </a:prstGeom>
            <a:noFill/>
          </p:spPr>
        </p:pic>
        <p:sp>
          <p:nvSpPr>
            <p:cNvPr id="41" name="TextBox 40"/>
            <p:cNvSpPr txBox="1"/>
            <p:nvPr/>
          </p:nvSpPr>
          <p:spPr>
            <a:xfrm>
              <a:off x="381000" y="6626527"/>
              <a:ext cx="1828800" cy="115416"/>
            </a:xfrm>
            <a:prstGeom prst="rect">
              <a:avLst/>
            </a:prstGeom>
            <a:noFill/>
          </p:spPr>
          <p:txBody>
            <a:bodyPr wrap="square" lIns="0" tIns="0" rIns="0" bIns="0" rtlCol="0">
              <a:spAutoFit/>
            </a:bodyPr>
            <a:lstStyle/>
            <a:p>
              <a:r>
                <a:rPr lang="en-US" sz="750" b="1" dirty="0">
                  <a:solidFill>
                    <a:srgbClr val="2E61D2"/>
                  </a:solidFill>
                </a:rPr>
                <a:t>   Consulting</a:t>
              </a:r>
              <a:r>
                <a:rPr lang="en-US" sz="750" b="1" dirty="0">
                  <a:solidFill>
                    <a:srgbClr val="1D3E87"/>
                  </a:solidFill>
                </a:rPr>
                <a:t> </a:t>
              </a:r>
              <a:r>
                <a:rPr lang="en-US" sz="750" b="1" dirty="0">
                  <a:solidFill>
                    <a:srgbClr val="2E61D2"/>
                  </a:solidFill>
                </a:rPr>
                <a:t>Services</a:t>
              </a:r>
            </a:p>
          </p:txBody>
        </p:sp>
      </p:grpSp>
      <p:cxnSp>
        <p:nvCxnSpPr>
          <p:cNvPr id="42" name="Straight Connector 41"/>
          <p:cNvCxnSpPr/>
          <p:nvPr/>
        </p:nvCxnSpPr>
        <p:spPr>
          <a:xfrm>
            <a:off x="457200" y="6231192"/>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7082118" y="6270812"/>
            <a:ext cx="1600200" cy="457200"/>
            <a:chOff x="7162800" y="6172200"/>
            <a:chExt cx="1600200" cy="457200"/>
          </a:xfrm>
        </p:grpSpPr>
        <p:pic>
          <p:nvPicPr>
            <p:cNvPr id="44" name="il_fi" descr="http://4.bp.blogspot.com/_WULPJkuybYw/TNf-IT76D-I/AAAAAAAAAD4/fXyI88fIOnk/s1600/ARAMCO.jpg"/>
            <p:cNvPicPr/>
            <p:nvPr/>
          </p:nvPicPr>
          <p:blipFill>
            <a:blip r:embed="rId18" cstate="print"/>
            <a:srcRect l="71429" b="33333"/>
            <a:stretch>
              <a:fillRect/>
            </a:stretch>
          </p:blipFill>
          <p:spPr bwMode="auto">
            <a:xfrm>
              <a:off x="8305800" y="6172200"/>
              <a:ext cx="457200" cy="457200"/>
            </a:xfrm>
            <a:prstGeom prst="rect">
              <a:avLst/>
            </a:prstGeom>
            <a:noFill/>
            <a:ln w="9525">
              <a:noFill/>
              <a:miter lim="800000"/>
              <a:headEnd/>
              <a:tailEnd/>
            </a:ln>
          </p:spPr>
        </p:pic>
        <p:pic>
          <p:nvPicPr>
            <p:cNvPr id="45" name="il_fi" descr="http://4.bp.blogspot.com/_WULPJkuybYw/TNf-IT76D-I/AAAAAAAAAD4/fXyI88fIOnk/s1600/ARAMCO.jpg"/>
            <p:cNvPicPr/>
            <p:nvPr/>
          </p:nvPicPr>
          <p:blipFill>
            <a:blip r:embed="rId18" cstate="print"/>
            <a:srcRect t="44444" r="33333"/>
            <a:stretch>
              <a:fillRect/>
            </a:stretch>
          </p:blipFill>
          <p:spPr bwMode="auto">
            <a:xfrm>
              <a:off x="7162800" y="6248400"/>
              <a:ext cx="1066800" cy="381000"/>
            </a:xfrm>
            <a:prstGeom prst="rect">
              <a:avLst/>
            </a:prstGeom>
            <a:noFill/>
            <a:ln w="9525">
              <a:noFill/>
              <a:miter lim="800000"/>
              <a:headEnd/>
              <a:tailEnd/>
            </a:ln>
          </p:spPr>
        </p:pic>
      </p:grpSp>
      <p:sp>
        <p:nvSpPr>
          <p:cNvPr id="16" name="Slide Number Placeholder 15"/>
          <p:cNvSpPr>
            <a:spLocks noGrp="1"/>
          </p:cNvSpPr>
          <p:nvPr>
            <p:ph type="sldNum" sz="quarter" idx="4"/>
          </p:nvPr>
        </p:nvSpPr>
        <p:spPr>
          <a:xfrm>
            <a:off x="4160520" y="6356352"/>
            <a:ext cx="822960" cy="365125"/>
          </a:xfrm>
          <a:prstGeom prst="rect">
            <a:avLst/>
          </a:prstGeom>
        </p:spPr>
        <p:txBody>
          <a:bodyPr vert="horz" lIns="91440" tIns="45720" rIns="91440" bIns="45720" rtlCol="0" anchor="ctr"/>
          <a:lstStyle>
            <a:lvl1pPr algn="ctr">
              <a:defRPr sz="825">
                <a:solidFill>
                  <a:schemeClr val="tx1">
                    <a:tint val="75000"/>
                  </a:schemeClr>
                </a:solidFill>
                <a:latin typeface="Trebuchet MS" pitchFamily="34" charset="0"/>
              </a:defRPr>
            </a:lvl1pPr>
          </a:lstStyle>
          <a:p>
            <a:r>
              <a:rPr lang="en-US" dirty="0"/>
              <a:t>- </a:t>
            </a:r>
            <a:fld id="{8003613A-ED0E-4C11-BD7D-B35AC48909DA}" type="slidenum">
              <a:rPr lang="en-US" smtClean="0"/>
              <a:pPr/>
              <a:t>‹#›</a:t>
            </a:fld>
            <a:r>
              <a:rPr lang="en-US" dirty="0"/>
              <a:t> -</a:t>
            </a:r>
          </a:p>
        </p:txBody>
      </p:sp>
      <p:sp>
        <p:nvSpPr>
          <p:cNvPr id="13" name="TextBox 12"/>
          <p:cNvSpPr txBox="1"/>
          <p:nvPr/>
        </p:nvSpPr>
        <p:spPr>
          <a:xfrm>
            <a:off x="4843816" y="6416696"/>
            <a:ext cx="2743200" cy="207749"/>
          </a:xfrm>
          <a:prstGeom prst="rect">
            <a:avLst/>
          </a:prstGeom>
          <a:noFill/>
        </p:spPr>
        <p:txBody>
          <a:bodyPr wrap="square" rtlCol="0">
            <a:spAutoFit/>
          </a:bodyPr>
          <a:lstStyle/>
          <a:p>
            <a:r>
              <a:rPr lang="en-US" sz="750" dirty="0">
                <a:solidFill>
                  <a:schemeClr val="bg1">
                    <a:lumMod val="50000"/>
                  </a:schemeClr>
                </a:solidFill>
                <a:latin typeface="Trebuchet MS" pitchFamily="34" charset="0"/>
              </a:rPr>
              <a:t>DRAFT</a:t>
            </a:r>
            <a:r>
              <a:rPr lang="en-US" sz="750" baseline="0" dirty="0">
                <a:solidFill>
                  <a:schemeClr val="bg1">
                    <a:lumMod val="50000"/>
                  </a:schemeClr>
                </a:solidFill>
                <a:latin typeface="Trebuchet MS" pitchFamily="34" charset="0"/>
              </a:rPr>
              <a:t> – For Internal Discussion Only</a:t>
            </a:r>
            <a:endParaRPr lang="en-US" sz="750"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53916419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hdr="0" ftr="0" dt="0"/>
  <p:txStyles>
    <p:titleStyle>
      <a:lvl1pPr algn="l" defTabSz="685800" rtl="0" eaLnBrk="1" latinLnBrk="0" hangingPunct="1">
        <a:spcBef>
          <a:spcPct val="0"/>
        </a:spcBef>
        <a:buNone/>
        <a:defRPr lang="en-US" sz="1275" kern="1200" dirty="0">
          <a:solidFill>
            <a:srgbClr val="003366"/>
          </a:solidFill>
          <a:latin typeface="Trebuchet MS" pitchFamily="34" charset="0"/>
          <a:ea typeface="+mj-ea"/>
          <a:cs typeface="+mj-cs"/>
        </a:defRPr>
      </a:lvl1pPr>
    </p:titleStyle>
    <p:bodyStyle>
      <a:lvl1pPr marL="257175" indent="-257175" algn="l" defTabSz="685800" rtl="0" eaLnBrk="1" latinLnBrk="0" hangingPunct="1">
        <a:spcBef>
          <a:spcPts val="900"/>
        </a:spcBef>
        <a:buClr>
          <a:srgbClr val="003366"/>
        </a:buClr>
        <a:buFont typeface="Wingdings" pitchFamily="2" charset="2"/>
        <a:buChar char="q"/>
        <a:defRPr sz="1275" kern="1200">
          <a:solidFill>
            <a:srgbClr val="003366"/>
          </a:solidFill>
          <a:latin typeface="Trebuchet MS" pitchFamily="34" charset="0"/>
          <a:ea typeface="+mn-ea"/>
          <a:cs typeface="+mn-cs"/>
        </a:defRPr>
      </a:lvl1pPr>
      <a:lvl2pPr marL="557213" indent="-214313" algn="l" defTabSz="685800" rtl="0" eaLnBrk="1" latinLnBrk="0" hangingPunct="1">
        <a:spcBef>
          <a:spcPct val="20000"/>
        </a:spcBef>
        <a:buClr>
          <a:srgbClr val="003366"/>
        </a:buClr>
        <a:buFont typeface="Wingdings" pitchFamily="2" charset="2"/>
        <a:buChar char="§"/>
        <a:defRPr sz="1275" kern="1200">
          <a:solidFill>
            <a:srgbClr val="003366"/>
          </a:solidFill>
          <a:latin typeface="Trebuchet MS" pitchFamily="34" charset="0"/>
          <a:ea typeface="+mn-ea"/>
          <a:cs typeface="+mn-cs"/>
        </a:defRPr>
      </a:lvl2pPr>
      <a:lvl3pPr marL="857250" indent="-171450" algn="l" defTabSz="685800" rtl="0" eaLnBrk="1" latinLnBrk="0" hangingPunct="1">
        <a:spcBef>
          <a:spcPct val="20000"/>
        </a:spcBef>
        <a:buFont typeface="Trebuchet MS" pitchFamily="34" charset="0"/>
        <a:buChar char="―"/>
        <a:defRPr sz="1125" kern="1200">
          <a:solidFill>
            <a:srgbClr val="003366"/>
          </a:solidFill>
          <a:latin typeface="Trebuchet MS" pitchFamily="34" charset="0"/>
          <a:ea typeface="+mn-ea"/>
          <a:cs typeface="+mn-cs"/>
        </a:defRPr>
      </a:lvl3pPr>
      <a:lvl4pPr marL="1200150" indent="-171450" algn="l" defTabSz="685800" rtl="0" eaLnBrk="1" latinLnBrk="0" hangingPunct="1">
        <a:spcBef>
          <a:spcPct val="20000"/>
        </a:spcBef>
        <a:buFont typeface="Arial" pitchFamily="34" charset="0"/>
        <a:buChar char="•"/>
        <a:defRPr sz="975" kern="1200">
          <a:solidFill>
            <a:srgbClr val="003366"/>
          </a:solidFill>
          <a:latin typeface="Trebuchet MS" pitchFamily="34" charset="0"/>
          <a:ea typeface="+mn-ea"/>
          <a:cs typeface="+mn-cs"/>
        </a:defRPr>
      </a:lvl4pPr>
      <a:lvl5pPr marL="1543050" indent="-171450" algn="l" defTabSz="685800" rtl="0" eaLnBrk="1" latinLnBrk="0" hangingPunct="1">
        <a:spcBef>
          <a:spcPct val="20000"/>
        </a:spcBef>
        <a:buFont typeface="Arial" pitchFamily="34" charset="0"/>
        <a:buChar char="»"/>
        <a:defRPr sz="975" kern="1200">
          <a:solidFill>
            <a:srgbClr val="003366"/>
          </a:solidFill>
          <a:latin typeface="Trebuchet MS"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C02C7B3-CE79-9BC2-8842-6E3D5CF1B5C3}"/>
              </a:ext>
            </a:extLst>
          </p:cNvPr>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07608E8-9892-392B-3B00-EB41D6C6B068}"/>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4C05FD-F83B-D282-1127-AE3513B358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0D39DA2D-244A-45D4-A85E-F2757D366F09}" type="datetimeFigureOut">
              <a:rPr lang="en-US"/>
              <a:pPr>
                <a:defRPr/>
              </a:pPr>
              <a:t>5/6/2025</a:t>
            </a:fld>
            <a:endParaRPr lang="en-US" dirty="0"/>
          </a:p>
        </p:txBody>
      </p:sp>
      <p:sp>
        <p:nvSpPr>
          <p:cNvPr id="5" name="Footer Placeholder 4">
            <a:extLst>
              <a:ext uri="{FF2B5EF4-FFF2-40B4-BE49-F238E27FC236}">
                <a16:creationId xmlns:a16="http://schemas.microsoft.com/office/drawing/2014/main" id="{E9959E6A-D9BF-7675-34C7-7C7CBB907F9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398AB4A8-BEFF-5C7B-C867-2E03FBAEC42E}"/>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E1A37354-EE07-4648-9ABD-8979530C5248}" type="slidenum">
              <a:rPr lang="en-US" altLang="en-US"/>
              <a:pPr>
                <a:defRPr/>
              </a:pPr>
              <a:t>‹#›</a:t>
            </a:fld>
            <a:endParaRPr lang="en-US" altLang="en-US" dirty="0"/>
          </a:p>
        </p:txBody>
      </p:sp>
    </p:spTree>
    <p:extLst>
      <p:ext uri="{BB962C8B-B14F-4D97-AF65-F5344CB8AC3E}">
        <p14:creationId xmlns:p14="http://schemas.microsoft.com/office/powerpoint/2010/main" val="5961982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4.xml"/><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9.xml"/><Relationship Id="rId5" Type="http://schemas.openxmlformats.org/officeDocument/2006/relationships/image" Target="../media/image10.png"/><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18" Type="http://schemas.microsoft.com/office/2007/relationships/hdphoto" Target="../media/hdphoto9.wdp"/><Relationship Id="rId3" Type="http://schemas.openxmlformats.org/officeDocument/2006/relationships/image" Target="../media/image6.png"/><Relationship Id="rId21" Type="http://schemas.openxmlformats.org/officeDocument/2006/relationships/image" Target="../media/image27.png"/><Relationship Id="rId7" Type="http://schemas.openxmlformats.org/officeDocument/2006/relationships/image" Target="../media/image20.png"/><Relationship Id="rId12" Type="http://schemas.microsoft.com/office/2007/relationships/hdphoto" Target="../media/hdphoto6.wdp"/><Relationship Id="rId17" Type="http://schemas.openxmlformats.org/officeDocument/2006/relationships/image" Target="../media/image25.png"/><Relationship Id="rId25" Type="http://schemas.openxmlformats.org/officeDocument/2006/relationships/image" Target="../media/image10.png"/><Relationship Id="rId2" Type="http://schemas.openxmlformats.org/officeDocument/2006/relationships/notesSlide" Target="../notesSlides/notesSlide18.xml"/><Relationship Id="rId16" Type="http://schemas.microsoft.com/office/2007/relationships/hdphoto" Target="../media/hdphoto8.wdp"/><Relationship Id="rId20" Type="http://schemas.microsoft.com/office/2007/relationships/hdphoto" Target="../media/hdphoto10.wdp"/><Relationship Id="rId1" Type="http://schemas.openxmlformats.org/officeDocument/2006/relationships/slideLayout" Target="../slideLayouts/slideLayout36.xml"/><Relationship Id="rId6" Type="http://schemas.openxmlformats.org/officeDocument/2006/relationships/chart" Target="../charts/chart19.xml"/><Relationship Id="rId11" Type="http://schemas.openxmlformats.org/officeDocument/2006/relationships/image" Target="../media/image22.png"/><Relationship Id="rId24" Type="http://schemas.microsoft.com/office/2007/relationships/hdphoto" Target="../media/hdphoto12.wdp"/><Relationship Id="rId5" Type="http://schemas.microsoft.com/office/2007/relationships/hdphoto" Target="../media/hdphoto3.wdp"/><Relationship Id="rId15" Type="http://schemas.openxmlformats.org/officeDocument/2006/relationships/image" Target="../media/image24.png"/><Relationship Id="rId23" Type="http://schemas.openxmlformats.org/officeDocument/2006/relationships/image" Target="../media/image28.png"/><Relationship Id="rId10" Type="http://schemas.microsoft.com/office/2007/relationships/hdphoto" Target="../media/hdphoto5.wdp"/><Relationship Id="rId19"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1.png"/><Relationship Id="rId14" Type="http://schemas.microsoft.com/office/2007/relationships/hdphoto" Target="../media/hdphoto7.wdp"/><Relationship Id="rId22" Type="http://schemas.microsoft.com/office/2007/relationships/hdphoto" Target="../media/hdphoto11.wdp"/></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
          <p:cNvPicPr preferRelativeResize="0"/>
          <p:nvPr/>
        </p:nvPicPr>
        <p:blipFill rotWithShape="1">
          <a:blip r:embed="rId3">
            <a:alphaModFix/>
          </a:blip>
          <a:srcRect/>
          <a:stretch/>
        </p:blipFill>
        <p:spPr>
          <a:xfrm>
            <a:off x="0" y="0"/>
            <a:ext cx="9144000" cy="5943600"/>
          </a:xfrm>
          <a:prstGeom prst="rect">
            <a:avLst/>
          </a:prstGeom>
          <a:noFill/>
          <a:ln>
            <a:noFill/>
          </a:ln>
        </p:spPr>
      </p:pic>
      <p:cxnSp>
        <p:nvCxnSpPr>
          <p:cNvPr id="125" name="Google Shape;125;p1"/>
          <p:cNvCxnSpPr/>
          <p:nvPr/>
        </p:nvCxnSpPr>
        <p:spPr>
          <a:xfrm>
            <a:off x="4800600" y="1981200"/>
            <a:ext cx="0" cy="4114800"/>
          </a:xfrm>
          <a:prstGeom prst="straightConnector1">
            <a:avLst/>
          </a:prstGeom>
          <a:noFill/>
          <a:ln w="12700" cap="flat" cmpd="sng">
            <a:solidFill>
              <a:srgbClr val="EAC152"/>
            </a:solidFill>
            <a:prstDash val="solid"/>
            <a:round/>
            <a:headEnd type="none" w="med" len="med"/>
            <a:tailEnd type="none" w="med" len="med"/>
          </a:ln>
        </p:spPr>
      </p:cxnSp>
      <p:sp>
        <p:nvSpPr>
          <p:cNvPr id="129" name="Google Shape;129;p1"/>
          <p:cNvSpPr txBox="1"/>
          <p:nvPr/>
        </p:nvSpPr>
        <p:spPr>
          <a:xfrm>
            <a:off x="381000" y="6073914"/>
            <a:ext cx="2971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Arial"/>
                <a:ea typeface="Arial"/>
                <a:cs typeface="Arial"/>
                <a:sym typeface="Arial"/>
              </a:rPr>
              <a:t>PPI</a:t>
            </a:r>
            <a:endParaRPr sz="4000" b="1" dirty="0">
              <a:solidFill>
                <a:srgbClr val="FF0000"/>
              </a:solidFill>
              <a:latin typeface="Arial"/>
              <a:ea typeface="Arial"/>
              <a:cs typeface="Arial"/>
              <a:sym typeface="Arial"/>
            </a:endParaRPr>
          </a:p>
        </p:txBody>
      </p:sp>
      <p:sp>
        <p:nvSpPr>
          <p:cNvPr id="130" name="Google Shape;130;p1"/>
          <p:cNvSpPr/>
          <p:nvPr/>
        </p:nvSpPr>
        <p:spPr>
          <a:xfrm>
            <a:off x="0" y="0"/>
            <a:ext cx="4800600" cy="5943600"/>
          </a:xfrm>
          <a:prstGeom prst="rect">
            <a:avLst/>
          </a:prstGeom>
          <a:solidFill>
            <a:schemeClr val="dk2">
              <a:alpha val="63921"/>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33" name="Google Shape;133;p1"/>
          <p:cNvGrpSpPr/>
          <p:nvPr/>
        </p:nvGrpSpPr>
        <p:grpSpPr>
          <a:xfrm>
            <a:off x="0" y="5943600"/>
            <a:ext cx="9144000" cy="914400"/>
            <a:chOff x="0" y="5943600"/>
            <a:chExt cx="9144000" cy="914400"/>
          </a:xfrm>
        </p:grpSpPr>
        <p:sp>
          <p:nvSpPr>
            <p:cNvPr id="134" name="Google Shape;134;p1"/>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135" name="Google Shape;135;p1"/>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cap="none" dirty="0">
                  <a:solidFill>
                    <a:srgbClr val="002060"/>
                  </a:solidFill>
                  <a:latin typeface="CordiaUPC"/>
                  <a:ea typeface="CordiaUPC"/>
                  <a:cs typeface="CordiaUPC"/>
                  <a:sym typeface="CordiaUPC"/>
                </a:rPr>
                <a:t>WHERE STRATEGY MEETS PERFORMANCE</a:t>
              </a:r>
              <a:endParaRPr sz="2000" b="1" dirty="0">
                <a:solidFill>
                  <a:schemeClr val="dk1"/>
                </a:solidFill>
                <a:latin typeface="Calibri"/>
                <a:ea typeface="Calibri"/>
                <a:cs typeface="Calibri"/>
                <a:sym typeface="Calibri"/>
              </a:endParaRPr>
            </a:p>
          </p:txBody>
        </p:sp>
        <p:cxnSp>
          <p:nvCxnSpPr>
            <p:cNvPr id="136" name="Google Shape;136;p1"/>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cxnSp>
        <p:nvCxnSpPr>
          <p:cNvPr id="138" name="Google Shape;138;p1"/>
          <p:cNvCxnSpPr/>
          <p:nvPr/>
        </p:nvCxnSpPr>
        <p:spPr>
          <a:xfrm>
            <a:off x="4800600" y="0"/>
            <a:ext cx="0" cy="5943600"/>
          </a:xfrm>
          <a:prstGeom prst="straightConnector1">
            <a:avLst/>
          </a:prstGeom>
          <a:noFill/>
          <a:ln w="12700" cap="flat" cmpd="sng">
            <a:solidFill>
              <a:srgbClr val="EAC152"/>
            </a:solidFill>
            <a:prstDash val="solid"/>
            <a:round/>
            <a:headEnd type="none" w="med" len="med"/>
            <a:tailEnd type="none" w="med" len="med"/>
          </a:ln>
        </p:spPr>
      </p:cxnSp>
      <p:pic>
        <p:nvPicPr>
          <p:cNvPr id="3" name="Picture 2" descr="A group of men walking on a graph&#10;&#10;AI-generated content may be incorrect.">
            <a:extLst>
              <a:ext uri="{FF2B5EF4-FFF2-40B4-BE49-F238E27FC236}">
                <a16:creationId xmlns:a16="http://schemas.microsoft.com/office/drawing/2014/main" id="{1DBD5921-5B66-02CF-EB0B-4102073C5FE8}"/>
              </a:ext>
            </a:extLst>
          </p:cNvPr>
          <p:cNvPicPr>
            <a:picLocks noChangeAspect="1"/>
          </p:cNvPicPr>
          <p:nvPr/>
        </p:nvPicPr>
        <p:blipFill>
          <a:blip r:embed="rId4"/>
          <a:stretch>
            <a:fillRect/>
          </a:stretch>
        </p:blipFill>
        <p:spPr>
          <a:xfrm>
            <a:off x="9524" y="1"/>
            <a:ext cx="4775118" cy="5943596"/>
          </a:xfrm>
          <a:prstGeom prst="rect">
            <a:avLst/>
          </a:prstGeom>
        </p:spPr>
      </p:pic>
      <p:sp>
        <p:nvSpPr>
          <p:cNvPr id="4" name="Rectangle 3">
            <a:extLst>
              <a:ext uri="{FF2B5EF4-FFF2-40B4-BE49-F238E27FC236}">
                <a16:creationId xmlns:a16="http://schemas.microsoft.com/office/drawing/2014/main" id="{B7068EC4-20F6-ABB6-1B27-5E462FBE3918}"/>
              </a:ext>
            </a:extLst>
          </p:cNvPr>
          <p:cNvSpPr/>
          <p:nvPr/>
        </p:nvSpPr>
        <p:spPr>
          <a:xfrm>
            <a:off x="-1" y="0"/>
            <a:ext cx="4775116" cy="5943594"/>
          </a:xfrm>
          <a:prstGeom prst="rect">
            <a:avLst/>
          </a:prstGeom>
          <a:solidFill>
            <a:schemeClr val="tx1">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Google Shape;132;p1"/>
          <p:cNvSpPr txBox="1"/>
          <p:nvPr/>
        </p:nvSpPr>
        <p:spPr>
          <a:xfrm>
            <a:off x="137160" y="2286000"/>
            <a:ext cx="4572000" cy="18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0EA00"/>
              </a:buClr>
              <a:buSzPts val="3000"/>
              <a:buFont typeface="Trebuchet MS"/>
              <a:buNone/>
            </a:pPr>
            <a:r>
              <a:rPr lang="en-US" sz="3000" b="1" i="0" u="none" strike="noStrike" cap="none" dirty="0">
                <a:solidFill>
                  <a:srgbClr val="F0EA00"/>
                </a:solidFill>
                <a:effectLst>
                  <a:outerShdw blurRad="38100" dist="38100" dir="2700000" algn="tl">
                    <a:srgbClr val="000000">
                      <a:alpha val="43137"/>
                    </a:srgbClr>
                  </a:outerShdw>
                </a:effectLst>
                <a:latin typeface="Trebuchet MS"/>
                <a:ea typeface="Trebuchet MS"/>
                <a:cs typeface="Trebuchet MS"/>
                <a:sym typeface="Trebuchet MS"/>
              </a:rPr>
              <a:t>Leadership Competencies </a:t>
            </a:r>
          </a:p>
          <a:p>
            <a:pPr marL="0" marR="0" lvl="0" indent="0" algn="ctr" rtl="0">
              <a:lnSpc>
                <a:spcPct val="100000"/>
              </a:lnSpc>
              <a:spcBef>
                <a:spcPts val="0"/>
              </a:spcBef>
              <a:spcAft>
                <a:spcPts val="0"/>
              </a:spcAft>
              <a:buClr>
                <a:srgbClr val="F0EA00"/>
              </a:buClr>
              <a:buSzPts val="3000"/>
              <a:buFont typeface="Trebuchet MS"/>
              <a:buNone/>
            </a:pPr>
            <a:r>
              <a:rPr lang="en-US" sz="3000" b="1" i="0" u="none" strike="noStrike" cap="none" dirty="0">
                <a:solidFill>
                  <a:srgbClr val="F0EA00"/>
                </a:solidFill>
                <a:effectLst>
                  <a:outerShdw blurRad="38100" dist="38100" dir="2700000" algn="tl">
                    <a:srgbClr val="000000">
                      <a:alpha val="43137"/>
                    </a:srgbClr>
                  </a:outerShdw>
                </a:effectLst>
                <a:latin typeface="Trebuchet MS"/>
                <a:ea typeface="Trebuchet MS"/>
                <a:cs typeface="Trebuchet MS"/>
                <a:sym typeface="Trebuchet MS"/>
              </a:rPr>
              <a:t>&amp; Evaluation</a:t>
            </a:r>
            <a:endParaRPr sz="3000" b="1" i="0" u="none" strike="noStrike" cap="none" dirty="0">
              <a:solidFill>
                <a:srgbClr val="F0EA00"/>
              </a:solidFill>
              <a:effectLst>
                <a:outerShdw blurRad="38100" dist="38100" dir="2700000" algn="tl">
                  <a:srgbClr val="000000">
                    <a:alpha val="43137"/>
                  </a:srgbClr>
                </a:outerShdw>
              </a:effectLst>
              <a:latin typeface="Trebuchet MS"/>
              <a:ea typeface="Trebuchet MS"/>
              <a:cs typeface="Trebuchet MS"/>
              <a:sym typeface="Trebuchet MS"/>
            </a:endParaRPr>
          </a:p>
        </p:txBody>
      </p:sp>
      <p:grpSp>
        <p:nvGrpSpPr>
          <p:cNvPr id="5" name="Group 4">
            <a:extLst>
              <a:ext uri="{FF2B5EF4-FFF2-40B4-BE49-F238E27FC236}">
                <a16:creationId xmlns:a16="http://schemas.microsoft.com/office/drawing/2014/main" id="{AD12C065-CD48-EDD4-D854-546DD610DFF5}"/>
              </a:ext>
            </a:extLst>
          </p:cNvPr>
          <p:cNvGrpSpPr/>
          <p:nvPr/>
        </p:nvGrpSpPr>
        <p:grpSpPr>
          <a:xfrm>
            <a:off x="3384128" y="1973580"/>
            <a:ext cx="5893222" cy="2103119"/>
            <a:chOff x="3174578" y="2383393"/>
            <a:chExt cx="5893222" cy="1384161"/>
          </a:xfrm>
        </p:grpSpPr>
        <p:sp>
          <p:nvSpPr>
            <p:cNvPr id="6" name="Google Shape;263;p1">
              <a:extLst>
                <a:ext uri="{FF2B5EF4-FFF2-40B4-BE49-F238E27FC236}">
                  <a16:creationId xmlns:a16="http://schemas.microsoft.com/office/drawing/2014/main" id="{99DCF3CA-8E3C-DFA2-2020-D724986545AD}"/>
                </a:ext>
              </a:extLst>
            </p:cNvPr>
            <p:cNvSpPr txBox="1"/>
            <p:nvPr/>
          </p:nvSpPr>
          <p:spPr>
            <a:xfrm>
              <a:off x="5410200" y="3429000"/>
              <a:ext cx="36576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C000"/>
                  </a:solidFill>
                  <a:latin typeface="Teko"/>
                  <a:ea typeface="Teko"/>
                  <a:cs typeface="Teko"/>
                  <a:sym typeface="Teko"/>
                </a:rPr>
                <a:t>PERFORMANCE PARTNERS INTERNATIONAL LLC</a:t>
              </a:r>
              <a:endParaRPr sz="1600" dirty="0">
                <a:solidFill>
                  <a:srgbClr val="FFC000"/>
                </a:solidFill>
                <a:latin typeface="Teko"/>
                <a:ea typeface="Teko"/>
                <a:cs typeface="Teko"/>
                <a:sym typeface="Teko"/>
              </a:endParaRPr>
            </a:p>
          </p:txBody>
        </p:sp>
        <p:pic>
          <p:nvPicPr>
            <p:cNvPr id="7" name="Picture 6">
              <a:extLst>
                <a:ext uri="{FF2B5EF4-FFF2-40B4-BE49-F238E27FC236}">
                  <a16:creationId xmlns:a16="http://schemas.microsoft.com/office/drawing/2014/main" id="{7FC086D2-516B-1B4E-A7CD-DAE17EB39F96}"/>
                </a:ext>
              </a:extLst>
            </p:cNvPr>
            <p:cNvPicPr>
              <a:picLocks noChangeAspect="1"/>
            </p:cNvPicPr>
            <p:nvPr/>
          </p:nvPicPr>
          <p:blipFill>
            <a:blip r:embed="rId5"/>
            <a:stretch>
              <a:fillRect/>
            </a:stretch>
          </p:blipFill>
          <p:spPr>
            <a:xfrm>
              <a:off x="3174578" y="2383393"/>
              <a:ext cx="4669941" cy="1103472"/>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a:extLst>
              <a:ext uri="{FF2B5EF4-FFF2-40B4-BE49-F238E27FC236}">
                <a16:creationId xmlns:a16="http://schemas.microsoft.com/office/drawing/2014/main" id="{E4322F87-CA36-4571-A74F-2D06B17B5627}"/>
              </a:ext>
            </a:extLst>
          </p:cNvPr>
          <p:cNvSpPr>
            <a:spLocks noChangeArrowheads="1"/>
          </p:cNvSpPr>
          <p:nvPr/>
        </p:nvSpPr>
        <p:spPr bwMode="auto">
          <a:xfrm>
            <a:off x="5943600" y="1728433"/>
            <a:ext cx="3154680" cy="4272317"/>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65540" name="Rectangle 7">
            <a:extLst>
              <a:ext uri="{FF2B5EF4-FFF2-40B4-BE49-F238E27FC236}">
                <a16:creationId xmlns:a16="http://schemas.microsoft.com/office/drawing/2014/main" id="{729B93DE-EE0F-4747-B0D9-0C5F7A9298BD}"/>
              </a:ext>
            </a:extLst>
          </p:cNvPr>
          <p:cNvSpPr>
            <a:spLocks noChangeArrowheads="1"/>
          </p:cNvSpPr>
          <p:nvPr/>
        </p:nvSpPr>
        <p:spPr bwMode="auto">
          <a:xfrm>
            <a:off x="857251" y="924826"/>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34" name="Rectangle 11">
            <a:extLst>
              <a:ext uri="{FF2B5EF4-FFF2-40B4-BE49-F238E27FC236}">
                <a16:creationId xmlns:a16="http://schemas.microsoft.com/office/drawing/2014/main" id="{EE7757E1-7041-4A1E-B3E3-568EC408F684}"/>
              </a:ext>
            </a:extLst>
          </p:cNvPr>
          <p:cNvSpPr txBox="1">
            <a:spLocks noChangeArrowheads="1"/>
          </p:cNvSpPr>
          <p:nvPr/>
        </p:nvSpPr>
        <p:spPr bwMode="auto">
          <a:xfrm>
            <a:off x="612648" y="1770633"/>
            <a:ext cx="804672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defTabSz="685800" eaLnBrk="0" fontAlgn="base" hangingPunct="0">
              <a:spcBef>
                <a:spcPts val="1350"/>
              </a:spcBef>
              <a:spcAft>
                <a:spcPct val="0"/>
              </a:spcAft>
              <a:buClrTx/>
              <a:buFont typeface="Wingdings" panose="05000000000000000000" pitchFamily="2" charset="2"/>
              <a:buChar char="q"/>
              <a:defRPr/>
            </a:pPr>
            <a:r>
              <a:rPr lang="en-US" sz="1550" b="1" dirty="0">
                <a:solidFill>
                  <a:srgbClr val="FFFF00"/>
                </a:solidFill>
                <a:latin typeface="Trebuchet MS" panose="020B0603020202020204" pitchFamily="34" charset="0"/>
              </a:rPr>
              <a:t>Managers’ Assessed Challenges </a:t>
            </a:r>
            <a:r>
              <a:rPr lang="en-US" sz="1550" dirty="0">
                <a:solidFill>
                  <a:srgbClr val="FFFF00"/>
                </a:solidFill>
                <a:latin typeface="Trebuchet MS" panose="020B0603020202020204" pitchFamily="34" charset="0"/>
              </a:rPr>
              <a:t>— A group that tends to be more matter-of-fact than encouraging, often presents information without engaging in an exchange of perspectives, communicates in a challenging rather than receptive manner, and seldom recognizes contributions</a:t>
            </a:r>
            <a:endParaRPr lang="en-US" sz="1550" kern="1200" dirty="0">
              <a:solidFill>
                <a:srgbClr val="FFFF00"/>
              </a:solidFill>
              <a:latin typeface="Trebuchet MS" panose="020B0603020202020204" pitchFamily="34" charset="0"/>
              <a:ea typeface="ＭＳ Ｐゴシック" panose="020B0600070205080204" pitchFamily="34" charset="-128"/>
              <a:cs typeface="+mn-cs"/>
            </a:endParaRPr>
          </a:p>
        </p:txBody>
      </p:sp>
      <p:graphicFrame>
        <p:nvGraphicFramePr>
          <p:cNvPr id="64" name="Chart 63">
            <a:extLst>
              <a:ext uri="{FF2B5EF4-FFF2-40B4-BE49-F238E27FC236}">
                <a16:creationId xmlns:a16="http://schemas.microsoft.com/office/drawing/2014/main" id="{6FF99D95-A7E0-449A-B316-128AB0B25DB7}"/>
              </a:ext>
            </a:extLst>
          </p:cNvPr>
          <p:cNvGraphicFramePr/>
          <p:nvPr/>
        </p:nvGraphicFramePr>
        <p:xfrm>
          <a:off x="1273896" y="3305329"/>
          <a:ext cx="3597514" cy="23014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 name="Chart 67">
            <a:extLst>
              <a:ext uri="{FF2B5EF4-FFF2-40B4-BE49-F238E27FC236}">
                <a16:creationId xmlns:a16="http://schemas.microsoft.com/office/drawing/2014/main" id="{F3B2E2FA-739C-4CE5-A053-34F1EEFB84E6}"/>
              </a:ext>
            </a:extLst>
          </p:cNvPr>
          <p:cNvGraphicFramePr/>
          <p:nvPr>
            <p:extLst>
              <p:ext uri="{D42A27DB-BD31-4B8C-83A1-F6EECF244321}">
                <p14:modId xmlns:p14="http://schemas.microsoft.com/office/powerpoint/2010/main" val="46887835"/>
              </p:ext>
            </p:extLst>
          </p:nvPr>
        </p:nvGraphicFramePr>
        <p:xfrm>
          <a:off x="1771650" y="2630229"/>
          <a:ext cx="4537566" cy="39110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9" name="Chart 68">
            <a:extLst>
              <a:ext uri="{FF2B5EF4-FFF2-40B4-BE49-F238E27FC236}">
                <a16:creationId xmlns:a16="http://schemas.microsoft.com/office/drawing/2014/main" id="{B612E285-8B9A-4956-8FFD-4E9ED6BE8B72}"/>
              </a:ext>
            </a:extLst>
          </p:cNvPr>
          <p:cNvGraphicFramePr>
            <a:graphicFrameLocks noChangeAspect="1"/>
          </p:cNvGraphicFramePr>
          <p:nvPr>
            <p:extLst>
              <p:ext uri="{D42A27DB-BD31-4B8C-83A1-F6EECF244321}">
                <p14:modId xmlns:p14="http://schemas.microsoft.com/office/powerpoint/2010/main" val="3357758976"/>
              </p:ext>
            </p:extLst>
          </p:nvPr>
        </p:nvGraphicFramePr>
        <p:xfrm>
          <a:off x="5486400" y="2590800"/>
          <a:ext cx="4515772" cy="3977640"/>
        </p:xfrm>
        <a:graphic>
          <a:graphicData uri="http://schemas.openxmlformats.org/drawingml/2006/chart">
            <c:chart xmlns:c="http://schemas.openxmlformats.org/drawingml/2006/chart" xmlns:r="http://schemas.openxmlformats.org/officeDocument/2006/relationships" r:id="rId5"/>
          </a:graphicData>
        </a:graphic>
      </p:graphicFrame>
      <p:sp>
        <p:nvSpPr>
          <p:cNvPr id="73" name="TextBox 72">
            <a:extLst>
              <a:ext uri="{FF2B5EF4-FFF2-40B4-BE49-F238E27FC236}">
                <a16:creationId xmlns:a16="http://schemas.microsoft.com/office/drawing/2014/main" id="{2364EB3A-1F5E-4F1B-BE7B-49023911DDA2}"/>
              </a:ext>
            </a:extLst>
          </p:cNvPr>
          <p:cNvSpPr txBox="1"/>
          <p:nvPr/>
        </p:nvSpPr>
        <p:spPr>
          <a:xfrm>
            <a:off x="426633" y="2765975"/>
            <a:ext cx="2880360" cy="484748"/>
          </a:xfrm>
          <a:prstGeom prst="rect">
            <a:avLst/>
          </a:prstGeom>
          <a:noFill/>
        </p:spPr>
        <p:txBody>
          <a:bodyPr wrap="square" rtlCol="0">
            <a:spAutoFit/>
          </a:bodyPr>
          <a:lstStyle/>
          <a:p>
            <a:pPr algn="ctr" defTabSz="685800">
              <a:buClrTx/>
              <a:defRPr/>
            </a:pPr>
            <a:r>
              <a:rPr lang="en-US" sz="1200" kern="1200" dirty="0">
                <a:solidFill>
                  <a:prstClr val="white"/>
                </a:solidFill>
                <a:latin typeface="Calibri"/>
                <a:ea typeface="ＭＳ Ｐゴシック" panose="020B0600070205080204" pitchFamily="34" charset="-128"/>
                <a:cs typeface="+mn-cs"/>
              </a:rPr>
              <a:t>Building Alignment</a:t>
            </a:r>
          </a:p>
          <a:p>
            <a:pPr algn="ctr" defTabSz="685800">
              <a:buClrTx/>
              <a:defRPr/>
            </a:pPr>
            <a:r>
              <a:rPr lang="en-US" sz="1350" b="1" kern="1200" dirty="0">
                <a:solidFill>
                  <a:prstClr val="white"/>
                </a:solidFill>
                <a:latin typeface="Calibri"/>
                <a:ea typeface="ＭＳ Ｐゴシック" panose="020B0600070205080204" pitchFamily="34" charset="-128"/>
                <a:cs typeface="+mn-cs"/>
              </a:rPr>
              <a:t>Being Receptive</a:t>
            </a:r>
          </a:p>
        </p:txBody>
      </p:sp>
      <p:sp>
        <p:nvSpPr>
          <p:cNvPr id="74" name="TextBox 73">
            <a:extLst>
              <a:ext uri="{FF2B5EF4-FFF2-40B4-BE49-F238E27FC236}">
                <a16:creationId xmlns:a16="http://schemas.microsoft.com/office/drawing/2014/main" id="{68C8B50C-2706-4359-9E80-98D93FEF4DC8}"/>
              </a:ext>
            </a:extLst>
          </p:cNvPr>
          <p:cNvSpPr txBox="1"/>
          <p:nvPr/>
        </p:nvSpPr>
        <p:spPr>
          <a:xfrm>
            <a:off x="4594860" y="2765298"/>
            <a:ext cx="1920240" cy="484748"/>
          </a:xfrm>
          <a:prstGeom prst="rect">
            <a:avLst/>
          </a:prstGeom>
          <a:noFill/>
        </p:spPr>
        <p:txBody>
          <a:bodyPr wrap="square" rtlCol="0">
            <a:spAutoFit/>
          </a:bodyPr>
          <a:lstStyle/>
          <a:p>
            <a:pPr algn="ctr" defTabSz="685800">
              <a:buClrTx/>
              <a:defRPr/>
            </a:pPr>
            <a:r>
              <a:rPr lang="en-US" sz="1200" kern="1200" dirty="0">
                <a:solidFill>
                  <a:prstClr val="white"/>
                </a:solidFill>
                <a:latin typeface="Calibri"/>
                <a:ea typeface="ＭＳ Ｐゴシック" panose="020B0600070205080204" pitchFamily="34" charset="-128"/>
                <a:cs typeface="+mn-cs"/>
              </a:rPr>
              <a:t>Building Alignment</a:t>
            </a:r>
          </a:p>
          <a:p>
            <a:pPr algn="ctr" defTabSz="685800">
              <a:buClrTx/>
              <a:defRPr/>
            </a:pPr>
            <a:r>
              <a:rPr lang="en-US" sz="1350" b="1" kern="1200" dirty="0">
                <a:solidFill>
                  <a:prstClr val="white"/>
                </a:solidFill>
                <a:latin typeface="Calibri"/>
                <a:ea typeface="ＭＳ Ｐゴシック" panose="020B0600070205080204" pitchFamily="34" charset="-128"/>
                <a:cs typeface="+mn-cs"/>
              </a:rPr>
              <a:t>Exchanging Perspectives</a:t>
            </a:r>
          </a:p>
        </p:txBody>
      </p:sp>
      <p:sp>
        <p:nvSpPr>
          <p:cNvPr id="76" name="TextBox 75">
            <a:extLst>
              <a:ext uri="{FF2B5EF4-FFF2-40B4-BE49-F238E27FC236}">
                <a16:creationId xmlns:a16="http://schemas.microsoft.com/office/drawing/2014/main" id="{1FC51940-A5E0-4B25-A5FB-15EC7808D4B7}"/>
              </a:ext>
            </a:extLst>
          </p:cNvPr>
          <p:cNvSpPr txBox="1"/>
          <p:nvPr/>
        </p:nvSpPr>
        <p:spPr>
          <a:xfrm>
            <a:off x="2777490" y="2769108"/>
            <a:ext cx="1851660" cy="484748"/>
          </a:xfrm>
          <a:prstGeom prst="rect">
            <a:avLst/>
          </a:prstGeom>
          <a:noFill/>
        </p:spPr>
        <p:txBody>
          <a:bodyPr wrap="square" rtlCol="0">
            <a:spAutoFit/>
          </a:bodyPr>
          <a:lstStyle/>
          <a:p>
            <a:pPr algn="ctr" defTabSz="685800">
              <a:buClrTx/>
              <a:defRPr/>
            </a:pPr>
            <a:r>
              <a:rPr lang="en-US" sz="1200" kern="1200" dirty="0">
                <a:solidFill>
                  <a:prstClr val="white"/>
                </a:solidFill>
                <a:latin typeface="Calibri"/>
                <a:ea typeface="ＭＳ Ｐゴシック" panose="020B0600070205080204" pitchFamily="34" charset="-128"/>
                <a:cs typeface="+mn-cs"/>
              </a:rPr>
              <a:t>Building Alignment</a:t>
            </a:r>
          </a:p>
          <a:p>
            <a:pPr algn="ctr" defTabSz="685800">
              <a:buClrTx/>
              <a:defRPr/>
            </a:pPr>
            <a:r>
              <a:rPr lang="en-US" sz="1350" b="1" kern="1200" dirty="0">
                <a:solidFill>
                  <a:prstClr val="white"/>
                </a:solidFill>
                <a:latin typeface="Calibri"/>
                <a:ea typeface="ＭＳ Ｐゴシック" panose="020B0600070205080204" pitchFamily="34" charset="-128"/>
                <a:cs typeface="+mn-cs"/>
              </a:rPr>
              <a:t>Being Encouraging</a:t>
            </a:r>
          </a:p>
        </p:txBody>
      </p:sp>
      <p:sp>
        <p:nvSpPr>
          <p:cNvPr id="77" name="TextBox 76">
            <a:extLst>
              <a:ext uri="{FF2B5EF4-FFF2-40B4-BE49-F238E27FC236}">
                <a16:creationId xmlns:a16="http://schemas.microsoft.com/office/drawing/2014/main" id="{00FBD5BC-4E29-4391-9E5C-93A6DA9E8958}"/>
              </a:ext>
            </a:extLst>
          </p:cNvPr>
          <p:cNvSpPr txBox="1"/>
          <p:nvPr/>
        </p:nvSpPr>
        <p:spPr>
          <a:xfrm>
            <a:off x="943539" y="5094880"/>
            <a:ext cx="2811780" cy="415498"/>
          </a:xfrm>
          <a:prstGeom prst="rect">
            <a:avLst/>
          </a:prstGeom>
          <a:noFill/>
        </p:spPr>
        <p:txBody>
          <a:bodyPr wrap="square" rtlCol="0">
            <a:spAutoFit/>
          </a:bodyPr>
          <a:lstStyle/>
          <a:p>
            <a:pPr marL="77391" indent="-154781" defTabSz="685800">
              <a:buClrTx/>
              <a:buFont typeface="Arial" panose="020B0604020202020204" pitchFamily="34" charset="0"/>
              <a:buChar char="•"/>
              <a:defRPr/>
            </a:pPr>
            <a:r>
              <a:rPr lang="en-US" sz="1050" kern="1200" dirty="0">
                <a:solidFill>
                  <a:prstClr val="white"/>
                </a:solidFill>
                <a:latin typeface="Calibri"/>
                <a:ea typeface="ＭＳ Ｐゴシック" panose="020B0600070205080204" pitchFamily="34" charset="-128"/>
                <a:cs typeface="+mn-cs"/>
              </a:rPr>
              <a:t>Dismissive of Opinions?</a:t>
            </a:r>
          </a:p>
          <a:p>
            <a:pPr marL="171450" indent="-171450" defTabSz="685800">
              <a:buClrTx/>
              <a:buFont typeface="Arial" panose="020B0604020202020204" pitchFamily="34" charset="0"/>
              <a:buChar char="•"/>
              <a:defRPr/>
            </a:pPr>
            <a:r>
              <a:rPr lang="en-US" sz="1050" kern="1200" dirty="0">
                <a:solidFill>
                  <a:prstClr val="white"/>
                </a:solidFill>
                <a:latin typeface="Calibri"/>
                <a:ea typeface="ＭＳ Ｐゴシック" panose="020B0600070205080204" pitchFamily="34" charset="-128"/>
                <a:cs typeface="+mn-cs"/>
              </a:rPr>
              <a:t>Negative Body Language?</a:t>
            </a:r>
          </a:p>
        </p:txBody>
      </p:sp>
      <p:sp>
        <p:nvSpPr>
          <p:cNvPr id="78" name="TextBox 77">
            <a:extLst>
              <a:ext uri="{FF2B5EF4-FFF2-40B4-BE49-F238E27FC236}">
                <a16:creationId xmlns:a16="http://schemas.microsoft.com/office/drawing/2014/main" id="{7DD4B63C-BD13-429D-8401-49BB9E88EF8A}"/>
              </a:ext>
            </a:extLst>
          </p:cNvPr>
          <p:cNvSpPr txBox="1"/>
          <p:nvPr/>
        </p:nvSpPr>
        <p:spPr>
          <a:xfrm>
            <a:off x="2697480" y="5097018"/>
            <a:ext cx="2674620" cy="415498"/>
          </a:xfrm>
          <a:prstGeom prst="rect">
            <a:avLst/>
          </a:prstGeom>
          <a:noFill/>
        </p:spPr>
        <p:txBody>
          <a:bodyPr wrap="square" rtlCol="0">
            <a:spAutoFit/>
          </a:bodyPr>
          <a:lstStyle/>
          <a:p>
            <a:pPr marL="129779" indent="-129779" defTabSz="685800">
              <a:buClrTx/>
              <a:buFont typeface="Arial" panose="020B0604020202020204" pitchFamily="34" charset="0"/>
              <a:buChar char="•"/>
              <a:defRPr/>
            </a:pPr>
            <a:r>
              <a:rPr lang="en-US" sz="1050" kern="1200" dirty="0">
                <a:solidFill>
                  <a:prstClr val="white"/>
                </a:solidFill>
                <a:latin typeface="Calibri"/>
                <a:ea typeface="ＭＳ Ｐゴシック" panose="020B0600070205080204" pitchFamily="34" charset="-128"/>
                <a:cs typeface="+mn-cs"/>
              </a:rPr>
              <a:t>Lacking Show of Appreciation?</a:t>
            </a:r>
          </a:p>
          <a:p>
            <a:pPr marL="129779" indent="-129779" defTabSz="685800">
              <a:buClrTx/>
              <a:buFont typeface="Arial" panose="020B0604020202020204" pitchFamily="34" charset="0"/>
              <a:buChar char="•"/>
              <a:defRPr/>
            </a:pPr>
            <a:r>
              <a:rPr lang="en-US" sz="1050" kern="1200" dirty="0">
                <a:solidFill>
                  <a:prstClr val="white"/>
                </a:solidFill>
                <a:latin typeface="Calibri"/>
                <a:ea typeface="ＭＳ Ｐゴシック" panose="020B0600070205080204" pitchFamily="34" charset="-128"/>
                <a:cs typeface="+mn-cs"/>
              </a:rPr>
              <a:t>Disallowance of Concerns?</a:t>
            </a:r>
          </a:p>
        </p:txBody>
      </p:sp>
      <p:graphicFrame>
        <p:nvGraphicFramePr>
          <p:cNvPr id="26" name="Chart 25">
            <a:extLst>
              <a:ext uri="{FF2B5EF4-FFF2-40B4-BE49-F238E27FC236}">
                <a16:creationId xmlns:a16="http://schemas.microsoft.com/office/drawing/2014/main" id="{F99C17A8-B105-4FA8-8ABC-49B21981E191}"/>
              </a:ext>
            </a:extLst>
          </p:cNvPr>
          <p:cNvGraphicFramePr/>
          <p:nvPr>
            <p:extLst>
              <p:ext uri="{D42A27DB-BD31-4B8C-83A1-F6EECF244321}">
                <p14:modId xmlns:p14="http://schemas.microsoft.com/office/powerpoint/2010/main" val="4192341729"/>
              </p:ext>
            </p:extLst>
          </p:nvPr>
        </p:nvGraphicFramePr>
        <p:xfrm>
          <a:off x="3639312" y="2801044"/>
          <a:ext cx="4533063" cy="3467713"/>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a:extLst>
              <a:ext uri="{FF2B5EF4-FFF2-40B4-BE49-F238E27FC236}">
                <a16:creationId xmlns:a16="http://schemas.microsoft.com/office/drawing/2014/main" id="{D2EEE1EB-5D17-429A-8D00-165B523CFFD2}"/>
              </a:ext>
            </a:extLst>
          </p:cNvPr>
          <p:cNvSpPr txBox="1"/>
          <p:nvPr/>
        </p:nvSpPr>
        <p:spPr>
          <a:xfrm>
            <a:off x="5977890" y="2769108"/>
            <a:ext cx="2880360" cy="484748"/>
          </a:xfrm>
          <a:prstGeom prst="rect">
            <a:avLst/>
          </a:prstGeom>
          <a:noFill/>
        </p:spPr>
        <p:txBody>
          <a:bodyPr wrap="square" rtlCol="0">
            <a:spAutoFit/>
          </a:bodyPr>
          <a:lstStyle/>
          <a:p>
            <a:pPr algn="ctr" defTabSz="685800">
              <a:buClrTx/>
              <a:defRPr/>
            </a:pPr>
            <a:r>
              <a:rPr lang="en-US" sz="1200" kern="1200" dirty="0">
                <a:solidFill>
                  <a:prstClr val="white"/>
                </a:solidFill>
                <a:latin typeface="Calibri"/>
                <a:ea typeface="ＭＳ Ｐゴシック" panose="020B0600070205080204" pitchFamily="34" charset="-128"/>
                <a:cs typeface="+mn-cs"/>
              </a:rPr>
              <a:t>Championing Execution</a:t>
            </a:r>
          </a:p>
          <a:p>
            <a:pPr algn="ctr" defTabSz="685800">
              <a:buClrTx/>
              <a:defRPr/>
            </a:pPr>
            <a:r>
              <a:rPr lang="en-US" sz="1350" b="1" kern="1200" dirty="0">
                <a:solidFill>
                  <a:prstClr val="white"/>
                </a:solidFill>
                <a:latin typeface="Calibri"/>
                <a:ea typeface="ＭＳ Ｐゴシック" panose="020B0600070205080204" pitchFamily="34" charset="-128"/>
                <a:cs typeface="+mn-cs"/>
              </a:rPr>
              <a:t>Offering Praise</a:t>
            </a:r>
          </a:p>
        </p:txBody>
      </p:sp>
      <p:sp>
        <p:nvSpPr>
          <p:cNvPr id="79" name="TextBox 78">
            <a:extLst>
              <a:ext uri="{FF2B5EF4-FFF2-40B4-BE49-F238E27FC236}">
                <a16:creationId xmlns:a16="http://schemas.microsoft.com/office/drawing/2014/main" id="{3F521541-0E68-49F8-A292-510849754068}"/>
              </a:ext>
            </a:extLst>
          </p:cNvPr>
          <p:cNvSpPr txBox="1"/>
          <p:nvPr/>
        </p:nvSpPr>
        <p:spPr>
          <a:xfrm>
            <a:off x="4642485" y="5093970"/>
            <a:ext cx="2468880" cy="577081"/>
          </a:xfrm>
          <a:prstGeom prst="rect">
            <a:avLst/>
          </a:prstGeom>
          <a:noFill/>
        </p:spPr>
        <p:txBody>
          <a:bodyPr wrap="square" rtlCol="0">
            <a:spAutoFit/>
          </a:bodyPr>
          <a:lstStyle/>
          <a:p>
            <a:pPr marL="129779" indent="-129779" defTabSz="685800">
              <a:buClrTx/>
              <a:buFont typeface="Arial" panose="020B0604020202020204" pitchFamily="34" charset="0"/>
              <a:buChar char="•"/>
              <a:defRPr/>
            </a:pPr>
            <a:r>
              <a:rPr lang="en-US" sz="1050" kern="1200" dirty="0">
                <a:solidFill>
                  <a:prstClr val="white"/>
                </a:solidFill>
                <a:latin typeface="Calibri"/>
                <a:ea typeface="ＭＳ Ｐゴシック" panose="020B0600070205080204" pitchFamily="34" charset="-128"/>
                <a:cs typeface="+mn-cs"/>
              </a:rPr>
              <a:t>Discourage Discussion?</a:t>
            </a:r>
          </a:p>
          <a:p>
            <a:pPr marL="129779" indent="-129779" defTabSz="685800">
              <a:buClrTx/>
              <a:buFont typeface="Arial" panose="020B0604020202020204" pitchFamily="34" charset="0"/>
              <a:buChar char="•"/>
              <a:defRPr/>
            </a:pPr>
            <a:r>
              <a:rPr lang="en-US" sz="1050" kern="1200" dirty="0">
                <a:solidFill>
                  <a:prstClr val="white"/>
                </a:solidFill>
                <a:latin typeface="Calibri"/>
                <a:ea typeface="ＭＳ Ｐゴシック" panose="020B0600070205080204" pitchFamily="34" charset="-128"/>
                <a:cs typeface="+mn-cs"/>
              </a:rPr>
              <a:t>Inflexible During Change?</a:t>
            </a:r>
          </a:p>
          <a:p>
            <a:pPr marL="214313" indent="-214313" defTabSz="685800">
              <a:buClrTx/>
              <a:buFont typeface="Arial" panose="020B0604020202020204" pitchFamily="34" charset="0"/>
              <a:buChar char="•"/>
              <a:defRPr/>
            </a:pPr>
            <a:endParaRPr lang="en-US" sz="1050" kern="1200" dirty="0">
              <a:solidFill>
                <a:prstClr val="white"/>
              </a:solidFill>
              <a:latin typeface="Calibri"/>
              <a:ea typeface="ＭＳ Ｐゴシック" panose="020B0600070205080204" pitchFamily="34" charset="-128"/>
              <a:cs typeface="+mn-cs"/>
            </a:endParaRPr>
          </a:p>
        </p:txBody>
      </p:sp>
      <p:sp>
        <p:nvSpPr>
          <p:cNvPr id="38" name="TextBox 37">
            <a:extLst>
              <a:ext uri="{FF2B5EF4-FFF2-40B4-BE49-F238E27FC236}">
                <a16:creationId xmlns:a16="http://schemas.microsoft.com/office/drawing/2014/main" id="{4F9D9A06-8268-47D8-9F4B-130F773C054D}"/>
              </a:ext>
            </a:extLst>
          </p:cNvPr>
          <p:cNvSpPr txBox="1"/>
          <p:nvPr/>
        </p:nvSpPr>
        <p:spPr>
          <a:xfrm>
            <a:off x="6332220" y="5093970"/>
            <a:ext cx="2468880" cy="577081"/>
          </a:xfrm>
          <a:prstGeom prst="rect">
            <a:avLst/>
          </a:prstGeom>
          <a:noFill/>
        </p:spPr>
        <p:txBody>
          <a:bodyPr wrap="square" rtlCol="0">
            <a:spAutoFit/>
          </a:bodyPr>
          <a:lstStyle/>
          <a:p>
            <a:pPr marL="129779" indent="-129779" defTabSz="685800">
              <a:buClrTx/>
              <a:buFont typeface="Arial" panose="020B0604020202020204" pitchFamily="34" charset="0"/>
              <a:buChar char="•"/>
              <a:defRPr/>
            </a:pPr>
            <a:r>
              <a:rPr lang="en-US" sz="1050" kern="1200" dirty="0">
                <a:solidFill>
                  <a:prstClr val="white"/>
                </a:solidFill>
                <a:latin typeface="Calibri"/>
                <a:ea typeface="ＭＳ Ｐゴシック" panose="020B0600070205080204" pitchFamily="34" charset="-128"/>
                <a:cs typeface="+mn-cs"/>
              </a:rPr>
              <a:t>Rarely recognize Contributions?</a:t>
            </a:r>
          </a:p>
          <a:p>
            <a:pPr marL="129779" indent="-129779" defTabSz="685800">
              <a:buClrTx/>
              <a:buFont typeface="Arial" panose="020B0604020202020204" pitchFamily="34" charset="0"/>
              <a:buChar char="•"/>
              <a:defRPr/>
            </a:pPr>
            <a:r>
              <a:rPr lang="en-US" sz="1050" kern="1200" dirty="0">
                <a:solidFill>
                  <a:prstClr val="white"/>
                </a:solidFill>
                <a:latin typeface="Calibri"/>
                <a:ea typeface="ＭＳ Ｐゴシック" panose="020B0600070205080204" pitchFamily="34" charset="-128"/>
                <a:cs typeface="+mn-cs"/>
              </a:rPr>
              <a:t>Unlikely to Give Praise?</a:t>
            </a:r>
          </a:p>
          <a:p>
            <a:pPr marL="214313" indent="-214313" defTabSz="685800">
              <a:buClrTx/>
              <a:buFont typeface="Arial" panose="020B0604020202020204" pitchFamily="34" charset="0"/>
              <a:buChar char="•"/>
              <a:defRPr/>
            </a:pPr>
            <a:endParaRPr lang="en-US" sz="1050" kern="1200" dirty="0">
              <a:solidFill>
                <a:prstClr val="white"/>
              </a:solidFill>
              <a:latin typeface="Calibri"/>
              <a:ea typeface="ＭＳ Ｐゴシック" panose="020B0600070205080204" pitchFamily="34" charset="-128"/>
              <a:cs typeface="+mn-cs"/>
            </a:endParaRPr>
          </a:p>
        </p:txBody>
      </p:sp>
      <p:sp>
        <p:nvSpPr>
          <p:cNvPr id="5" name="Google Shape;394;p14">
            <a:extLst>
              <a:ext uri="{FF2B5EF4-FFF2-40B4-BE49-F238E27FC236}">
                <a16:creationId xmlns:a16="http://schemas.microsoft.com/office/drawing/2014/main" id="{BC9538B0-6BA3-7C47-19CF-52A71D5F07B0}"/>
              </a:ext>
            </a:extLst>
          </p:cNvPr>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Leadership Competencies</a:t>
            </a:r>
            <a:endParaRPr sz="2800" b="0" i="0" u="none" strike="noStrike" cap="none" dirty="0">
              <a:solidFill>
                <a:srgbClr val="E4B900"/>
              </a:solidFill>
              <a:latin typeface="Trebuchet MS"/>
              <a:ea typeface="Trebuchet MS"/>
              <a:cs typeface="Trebuchet MS"/>
              <a:sym typeface="Trebuchet MS"/>
            </a:endParaRPr>
          </a:p>
        </p:txBody>
      </p:sp>
      <p:grpSp>
        <p:nvGrpSpPr>
          <p:cNvPr id="12" name="Google Shape;481;p18">
            <a:extLst>
              <a:ext uri="{FF2B5EF4-FFF2-40B4-BE49-F238E27FC236}">
                <a16:creationId xmlns:a16="http://schemas.microsoft.com/office/drawing/2014/main" id="{94C922B0-F0BB-11B6-11D7-6BACDA50761B}"/>
              </a:ext>
            </a:extLst>
          </p:cNvPr>
          <p:cNvGrpSpPr/>
          <p:nvPr/>
        </p:nvGrpSpPr>
        <p:grpSpPr>
          <a:xfrm>
            <a:off x="0" y="5932739"/>
            <a:ext cx="9144000" cy="914400"/>
            <a:chOff x="0" y="5943600"/>
            <a:chExt cx="9144000" cy="914400"/>
          </a:xfrm>
        </p:grpSpPr>
        <p:sp>
          <p:nvSpPr>
            <p:cNvPr id="13" name="Google Shape;482;p18">
              <a:extLst>
                <a:ext uri="{FF2B5EF4-FFF2-40B4-BE49-F238E27FC236}">
                  <a16:creationId xmlns:a16="http://schemas.microsoft.com/office/drawing/2014/main" id="{1EA4D03F-B614-4258-7A7A-BCF937135C7F}"/>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14" name="Google Shape;483;p18">
              <a:extLst>
                <a:ext uri="{FF2B5EF4-FFF2-40B4-BE49-F238E27FC236}">
                  <a16:creationId xmlns:a16="http://schemas.microsoft.com/office/drawing/2014/main" id="{CACA2C79-7D74-0ED3-07BA-C2AFA239CB69}"/>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cxnSp>
          <p:nvCxnSpPr>
            <p:cNvPr id="15" name="Google Shape;484;p18">
              <a:extLst>
                <a:ext uri="{FF2B5EF4-FFF2-40B4-BE49-F238E27FC236}">
                  <a16:creationId xmlns:a16="http://schemas.microsoft.com/office/drawing/2014/main" id="{E2A1A653-834F-C90A-B4C2-9249AB3FCC7D}"/>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16" name="Picture 15" descr="logo.png">
            <a:extLst>
              <a:ext uri="{FF2B5EF4-FFF2-40B4-BE49-F238E27FC236}">
                <a16:creationId xmlns:a16="http://schemas.microsoft.com/office/drawing/2014/main" id="{397EE051-36D0-554B-E1B3-742C9C01C954}"/>
              </a:ext>
            </a:extLst>
          </p:cNvPr>
          <p:cNvPicPr>
            <a:picLocks noChangeAspect="1"/>
          </p:cNvPicPr>
          <p:nvPr/>
        </p:nvPicPr>
        <p:blipFill>
          <a:blip r:embed="rId7" cstate="print"/>
          <a:srcRect b="24196"/>
          <a:stretch>
            <a:fillRect/>
          </a:stretch>
        </p:blipFill>
        <p:spPr>
          <a:xfrm>
            <a:off x="-1055225" y="5717088"/>
            <a:ext cx="3200400" cy="1053851"/>
          </a:xfrm>
          <a:prstGeom prst="rect">
            <a:avLst/>
          </a:prstGeom>
        </p:spPr>
      </p:pic>
      <p:sp>
        <p:nvSpPr>
          <p:cNvPr id="18" name="Google Shape;354;p11">
            <a:extLst>
              <a:ext uri="{FF2B5EF4-FFF2-40B4-BE49-F238E27FC236}">
                <a16:creationId xmlns:a16="http://schemas.microsoft.com/office/drawing/2014/main" id="{234AFD8C-B91C-86FF-BB6F-DA7C1BE20C18}"/>
              </a:ext>
            </a:extLst>
          </p:cNvPr>
          <p:cNvSpPr txBox="1"/>
          <p:nvPr/>
        </p:nvSpPr>
        <p:spPr>
          <a:xfrm>
            <a:off x="-38100" y="9949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
        <p:nvSpPr>
          <p:cNvPr id="19" name="Rectangle 11">
            <a:extLst>
              <a:ext uri="{FF2B5EF4-FFF2-40B4-BE49-F238E27FC236}">
                <a16:creationId xmlns:a16="http://schemas.microsoft.com/office/drawing/2014/main" id="{A1AB3C33-0728-67A9-ED9E-AB78ADB824AA}"/>
              </a:ext>
            </a:extLst>
          </p:cNvPr>
          <p:cNvSpPr txBox="1">
            <a:spLocks noChangeArrowheads="1"/>
          </p:cNvSpPr>
          <p:nvPr/>
        </p:nvSpPr>
        <p:spPr bwMode="auto">
          <a:xfrm>
            <a:off x="971624" y="1305544"/>
            <a:ext cx="7200751" cy="41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eaLnBrk="0" fontAlgn="base" hangingPunct="0">
              <a:lnSpc>
                <a:spcPct val="100000"/>
              </a:lnSpc>
              <a:spcBef>
                <a:spcPts val="85"/>
              </a:spcBef>
              <a:spcAft>
                <a:spcPct val="0"/>
              </a:spcAft>
              <a:buClrTx/>
              <a:buNone/>
              <a:defRPr/>
            </a:pPr>
            <a:r>
              <a:rPr lang="en-US" altLang="en-US" sz="2100" b="1" kern="1200" dirty="0">
                <a:solidFill>
                  <a:srgbClr val="FF5B5B"/>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Areas for development </a:t>
            </a:r>
            <a:endParaRPr lang="en-US" altLang="en-US" sz="2100" b="1" i="1" kern="1200" dirty="0">
              <a:solidFill>
                <a:srgbClr val="FF5B5B"/>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endParaRPr>
          </a:p>
        </p:txBody>
      </p:sp>
      <p:graphicFrame>
        <p:nvGraphicFramePr>
          <p:cNvPr id="21" name="Chart 20">
            <a:extLst>
              <a:ext uri="{FF2B5EF4-FFF2-40B4-BE49-F238E27FC236}">
                <a16:creationId xmlns:a16="http://schemas.microsoft.com/office/drawing/2014/main" id="{92A60799-01DC-7472-67DB-5B51B960C6A1}"/>
              </a:ext>
            </a:extLst>
          </p:cNvPr>
          <p:cNvGraphicFramePr/>
          <p:nvPr>
            <p:extLst>
              <p:ext uri="{D42A27DB-BD31-4B8C-83A1-F6EECF244321}">
                <p14:modId xmlns:p14="http://schemas.microsoft.com/office/powerpoint/2010/main" val="421499398"/>
              </p:ext>
            </p:extLst>
          </p:nvPr>
        </p:nvGraphicFramePr>
        <p:xfrm>
          <a:off x="-78444" y="2819394"/>
          <a:ext cx="4533063" cy="346771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2416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6D876-461B-D6F0-33E8-1B29D38BD67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0D9B438-84BB-DA5F-9FD9-C51FD012E374}"/>
              </a:ext>
            </a:extLst>
          </p:cNvPr>
          <p:cNvSpPr/>
          <p:nvPr/>
        </p:nvSpPr>
        <p:spPr>
          <a:xfrm>
            <a:off x="857250" y="1867753"/>
            <a:ext cx="7426796" cy="4132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defRPr/>
            </a:pPr>
            <a:endParaRPr lang="en-US" sz="750" kern="1200" dirty="0">
              <a:solidFill>
                <a:prstClr val="white"/>
              </a:solidFill>
              <a:latin typeface="Calibri"/>
            </a:endParaRPr>
          </a:p>
        </p:txBody>
      </p:sp>
      <p:sp>
        <p:nvSpPr>
          <p:cNvPr id="20484" name="Rectangle 7">
            <a:extLst>
              <a:ext uri="{FF2B5EF4-FFF2-40B4-BE49-F238E27FC236}">
                <a16:creationId xmlns:a16="http://schemas.microsoft.com/office/drawing/2014/main" id="{BEF83C9D-3F4E-7D6C-CB91-883DBDE51BA3}"/>
              </a:ext>
            </a:extLst>
          </p:cNvPr>
          <p:cNvSpPr>
            <a:spLocks noChangeArrowheads="1"/>
          </p:cNvSpPr>
          <p:nvPr/>
        </p:nvSpPr>
        <p:spPr bwMode="auto">
          <a:xfrm>
            <a:off x="857251" y="924826"/>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grpSp>
        <p:nvGrpSpPr>
          <p:cNvPr id="7" name="Google Shape;481;p18">
            <a:extLst>
              <a:ext uri="{FF2B5EF4-FFF2-40B4-BE49-F238E27FC236}">
                <a16:creationId xmlns:a16="http://schemas.microsoft.com/office/drawing/2014/main" id="{4EF0B804-8D2B-9E71-A649-69A0F18B8F87}"/>
              </a:ext>
            </a:extLst>
          </p:cNvPr>
          <p:cNvGrpSpPr/>
          <p:nvPr/>
        </p:nvGrpSpPr>
        <p:grpSpPr>
          <a:xfrm>
            <a:off x="0" y="5932739"/>
            <a:ext cx="9144000" cy="914400"/>
            <a:chOff x="0" y="5943600"/>
            <a:chExt cx="9144000" cy="914400"/>
          </a:xfrm>
        </p:grpSpPr>
        <p:sp>
          <p:nvSpPr>
            <p:cNvPr id="8" name="Google Shape;482;p18">
              <a:extLst>
                <a:ext uri="{FF2B5EF4-FFF2-40B4-BE49-F238E27FC236}">
                  <a16:creationId xmlns:a16="http://schemas.microsoft.com/office/drawing/2014/main" id="{4BB08A83-1D12-1256-B391-4D8C2C79CFDF}"/>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12" name="Google Shape;483;p18">
              <a:extLst>
                <a:ext uri="{FF2B5EF4-FFF2-40B4-BE49-F238E27FC236}">
                  <a16:creationId xmlns:a16="http://schemas.microsoft.com/office/drawing/2014/main" id="{A34A9A90-0C14-5585-6151-FD7995FE19C9}"/>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cxnSp>
          <p:nvCxnSpPr>
            <p:cNvPr id="13" name="Google Shape;484;p18">
              <a:extLst>
                <a:ext uri="{FF2B5EF4-FFF2-40B4-BE49-F238E27FC236}">
                  <a16:creationId xmlns:a16="http://schemas.microsoft.com/office/drawing/2014/main" id="{8897950D-4E10-0F57-9AB1-2F81769F373C}"/>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14" name="Picture 13" descr="logo.png">
            <a:extLst>
              <a:ext uri="{FF2B5EF4-FFF2-40B4-BE49-F238E27FC236}">
                <a16:creationId xmlns:a16="http://schemas.microsoft.com/office/drawing/2014/main" id="{8A9AD398-89A1-E8FB-76F9-DA65E104CFD3}"/>
              </a:ext>
            </a:extLst>
          </p:cNvPr>
          <p:cNvPicPr>
            <a:picLocks noChangeAspect="1"/>
          </p:cNvPicPr>
          <p:nvPr/>
        </p:nvPicPr>
        <p:blipFill>
          <a:blip r:embed="rId3" cstate="print"/>
          <a:srcRect b="24196"/>
          <a:stretch>
            <a:fillRect/>
          </a:stretch>
        </p:blipFill>
        <p:spPr>
          <a:xfrm>
            <a:off x="-1055225" y="5717088"/>
            <a:ext cx="3200400" cy="1053851"/>
          </a:xfrm>
          <a:prstGeom prst="rect">
            <a:avLst/>
          </a:prstGeom>
        </p:spPr>
      </p:pic>
      <p:sp>
        <p:nvSpPr>
          <p:cNvPr id="17" name="Google Shape;394;p14">
            <a:extLst>
              <a:ext uri="{FF2B5EF4-FFF2-40B4-BE49-F238E27FC236}">
                <a16:creationId xmlns:a16="http://schemas.microsoft.com/office/drawing/2014/main" id="{143493DA-D730-EFBE-4360-A887E749D4FD}"/>
              </a:ext>
            </a:extLst>
          </p:cNvPr>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Leadership Competencies</a:t>
            </a:r>
            <a:endParaRPr sz="2800" b="0" i="0" u="none" strike="noStrike" cap="none" dirty="0">
              <a:solidFill>
                <a:srgbClr val="E4B900"/>
              </a:solidFill>
              <a:latin typeface="Trebuchet MS"/>
              <a:ea typeface="Trebuchet MS"/>
              <a:cs typeface="Trebuchet MS"/>
              <a:sym typeface="Trebuchet MS"/>
            </a:endParaRPr>
          </a:p>
        </p:txBody>
      </p:sp>
      <p:sp>
        <p:nvSpPr>
          <p:cNvPr id="18" name="Google Shape;354;p11">
            <a:extLst>
              <a:ext uri="{FF2B5EF4-FFF2-40B4-BE49-F238E27FC236}">
                <a16:creationId xmlns:a16="http://schemas.microsoft.com/office/drawing/2014/main" id="{CA64A04E-9616-BF10-3BA9-0E8C9692632E}"/>
              </a:ext>
            </a:extLst>
          </p:cNvPr>
          <p:cNvSpPr txBox="1"/>
          <p:nvPr/>
        </p:nvSpPr>
        <p:spPr>
          <a:xfrm>
            <a:off x="-38100" y="9949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
        <p:nvSpPr>
          <p:cNvPr id="20" name="Rectangle 11">
            <a:extLst>
              <a:ext uri="{FF2B5EF4-FFF2-40B4-BE49-F238E27FC236}">
                <a16:creationId xmlns:a16="http://schemas.microsoft.com/office/drawing/2014/main" id="{7FE5F850-0C87-FF06-92B3-6DEB6B922471}"/>
              </a:ext>
            </a:extLst>
          </p:cNvPr>
          <p:cNvSpPr txBox="1">
            <a:spLocks noChangeArrowheads="1"/>
          </p:cNvSpPr>
          <p:nvPr/>
        </p:nvSpPr>
        <p:spPr bwMode="auto">
          <a:xfrm>
            <a:off x="612648" y="1828800"/>
            <a:ext cx="786384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defTabSz="685800" eaLnBrk="0" fontAlgn="base" hangingPunct="0">
              <a:spcBef>
                <a:spcPts val="1350"/>
              </a:spcBef>
              <a:spcAft>
                <a:spcPct val="0"/>
              </a:spcAft>
              <a:buClrTx/>
              <a:buFont typeface="Wingdings" panose="05000000000000000000" pitchFamily="2" charset="2"/>
              <a:buChar char="q"/>
              <a:defRPr/>
            </a:pPr>
            <a:r>
              <a:rPr lang="en-US" sz="1600" kern="1200" dirty="0">
                <a:solidFill>
                  <a:srgbClr val="FFFF00"/>
                </a:solidFill>
                <a:latin typeface="Trebuchet MS" panose="020B0603020202020204" pitchFamily="34" charset="0"/>
                <a:ea typeface="ＭＳ Ｐゴシック" panose="020B0600070205080204" pitchFamily="34" charset="-128"/>
                <a:cs typeface="+mn-cs"/>
              </a:rPr>
              <a:t>Drill down into the D</a:t>
            </a:r>
            <a:r>
              <a:rPr lang="en-US" sz="1600" b="1" kern="1200" dirty="0">
                <a:solidFill>
                  <a:srgbClr val="FFFF00"/>
                </a:solidFill>
                <a:latin typeface="Trebuchet MS" panose="020B0603020202020204" pitchFamily="34" charset="0"/>
                <a:ea typeface="ＭＳ Ｐゴシック" panose="020B0600070205080204" pitchFamily="34" charset="-128"/>
                <a:cs typeface="+mn-cs"/>
              </a:rPr>
              <a:t>rivers of Managers’ Assessed Challenges </a:t>
            </a:r>
          </a:p>
        </p:txBody>
      </p:sp>
      <p:sp>
        <p:nvSpPr>
          <p:cNvPr id="21" name="Rectangle 11">
            <a:extLst>
              <a:ext uri="{FF2B5EF4-FFF2-40B4-BE49-F238E27FC236}">
                <a16:creationId xmlns:a16="http://schemas.microsoft.com/office/drawing/2014/main" id="{728F325A-E085-EC4E-631F-2A3FFFBDB197}"/>
              </a:ext>
            </a:extLst>
          </p:cNvPr>
          <p:cNvSpPr txBox="1">
            <a:spLocks noChangeArrowheads="1"/>
          </p:cNvSpPr>
          <p:nvPr/>
        </p:nvSpPr>
        <p:spPr bwMode="auto">
          <a:xfrm>
            <a:off x="971624" y="1305544"/>
            <a:ext cx="7200751" cy="41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eaLnBrk="0" fontAlgn="base" hangingPunct="0">
              <a:lnSpc>
                <a:spcPct val="100000"/>
              </a:lnSpc>
              <a:spcBef>
                <a:spcPts val="85"/>
              </a:spcBef>
              <a:spcAft>
                <a:spcPct val="0"/>
              </a:spcAft>
              <a:buClrTx/>
              <a:buNone/>
              <a:defRPr/>
            </a:pPr>
            <a:r>
              <a:rPr lang="en-US" altLang="en-US" sz="2100" b="1" kern="1200" dirty="0">
                <a:solidFill>
                  <a:srgbClr val="FF5B5B"/>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Areas for development </a:t>
            </a:r>
            <a:endParaRPr lang="en-US" altLang="en-US" sz="2100" b="1" i="1" kern="1200" dirty="0">
              <a:solidFill>
                <a:srgbClr val="FF5B5B"/>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E29475DE-E488-33C5-2467-2DD9B7F07F5C}"/>
              </a:ext>
            </a:extLst>
          </p:cNvPr>
          <p:cNvGrpSpPr/>
          <p:nvPr/>
        </p:nvGrpSpPr>
        <p:grpSpPr>
          <a:xfrm>
            <a:off x="678995" y="2574383"/>
            <a:ext cx="7054175" cy="3005357"/>
            <a:chOff x="733425" y="3057566"/>
            <a:chExt cx="7054175" cy="2674574"/>
          </a:xfrm>
        </p:grpSpPr>
        <p:graphicFrame>
          <p:nvGraphicFramePr>
            <p:cNvPr id="23" name="Chart 22">
              <a:extLst>
                <a:ext uri="{FF2B5EF4-FFF2-40B4-BE49-F238E27FC236}">
                  <a16:creationId xmlns:a16="http://schemas.microsoft.com/office/drawing/2014/main" id="{F73011AC-F1BA-532B-0D8A-FD5CB5CF2E76}"/>
                </a:ext>
              </a:extLst>
            </p:cNvPr>
            <p:cNvGraphicFramePr/>
            <p:nvPr>
              <p:extLst>
                <p:ext uri="{D42A27DB-BD31-4B8C-83A1-F6EECF244321}">
                  <p14:modId xmlns:p14="http://schemas.microsoft.com/office/powerpoint/2010/main" val="3741805381"/>
                </p:ext>
              </p:extLst>
            </p:nvPr>
          </p:nvGraphicFramePr>
          <p:xfrm>
            <a:off x="733425" y="3308604"/>
            <a:ext cx="3086802" cy="24235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DE8C0EE7-502B-9223-30D0-2BA33BC18CF4}"/>
                </a:ext>
              </a:extLst>
            </p:cNvPr>
            <p:cNvGraphicFramePr/>
            <p:nvPr>
              <p:extLst>
                <p:ext uri="{D42A27DB-BD31-4B8C-83A1-F6EECF244321}">
                  <p14:modId xmlns:p14="http://schemas.microsoft.com/office/powerpoint/2010/main" val="1952264162"/>
                </p:ext>
              </p:extLst>
            </p:nvPr>
          </p:nvGraphicFramePr>
          <p:xfrm>
            <a:off x="5044400" y="3305476"/>
            <a:ext cx="2743200" cy="2423536"/>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a:extLst>
                <a:ext uri="{FF2B5EF4-FFF2-40B4-BE49-F238E27FC236}">
                  <a16:creationId xmlns:a16="http://schemas.microsoft.com/office/drawing/2014/main" id="{6EE3C72C-492F-2E4D-FB95-11C2AC32103A}"/>
                </a:ext>
              </a:extLst>
            </p:cNvPr>
            <p:cNvSpPr txBox="1"/>
            <p:nvPr/>
          </p:nvSpPr>
          <p:spPr>
            <a:xfrm>
              <a:off x="1613377" y="3057566"/>
              <a:ext cx="1449586" cy="300082"/>
            </a:xfrm>
            <a:prstGeom prst="rect">
              <a:avLst/>
            </a:prstGeom>
            <a:noFill/>
          </p:spPr>
          <p:txBody>
            <a:bodyPr wrap="square" rtlCol="0">
              <a:spAutoFit/>
            </a:bodyPr>
            <a:lstStyle/>
            <a:p>
              <a:pPr algn="ctr" defTabSz="685800">
                <a:buClrTx/>
                <a:defRPr/>
              </a:pPr>
              <a:r>
                <a:rPr lang="en-US" sz="1350" b="1" kern="1200" dirty="0">
                  <a:solidFill>
                    <a:prstClr val="white"/>
                  </a:solidFill>
                  <a:latin typeface="Calibri"/>
                  <a:ea typeface="ＭＳ Ｐゴシック" panose="020B0600070205080204" pitchFamily="34" charset="-128"/>
                  <a:cs typeface="+mn-cs"/>
                </a:rPr>
                <a:t>ALIGNMENT</a:t>
              </a:r>
            </a:p>
          </p:txBody>
        </p:sp>
        <p:sp>
          <p:nvSpPr>
            <p:cNvPr id="26" name="TextBox 25">
              <a:extLst>
                <a:ext uri="{FF2B5EF4-FFF2-40B4-BE49-F238E27FC236}">
                  <a16:creationId xmlns:a16="http://schemas.microsoft.com/office/drawing/2014/main" id="{09A4CD9C-8DE1-9666-0016-3CADBD8D9D89}"/>
                </a:ext>
              </a:extLst>
            </p:cNvPr>
            <p:cNvSpPr txBox="1"/>
            <p:nvPr/>
          </p:nvSpPr>
          <p:spPr>
            <a:xfrm>
              <a:off x="5408171" y="3058617"/>
              <a:ext cx="1449586" cy="300082"/>
            </a:xfrm>
            <a:prstGeom prst="rect">
              <a:avLst/>
            </a:prstGeom>
            <a:noFill/>
          </p:spPr>
          <p:txBody>
            <a:bodyPr wrap="square" rtlCol="0">
              <a:spAutoFit/>
            </a:bodyPr>
            <a:lstStyle/>
            <a:p>
              <a:pPr algn="ctr" defTabSz="685800">
                <a:buClrTx/>
                <a:defRPr/>
              </a:pPr>
              <a:r>
                <a:rPr lang="en-US" sz="1350" b="1" kern="1200" dirty="0">
                  <a:solidFill>
                    <a:prstClr val="white"/>
                  </a:solidFill>
                  <a:latin typeface="Calibri"/>
                  <a:ea typeface="ＭＳ Ｐゴシック" panose="020B0600070205080204" pitchFamily="34" charset="-128"/>
                  <a:cs typeface="+mn-cs"/>
                </a:rPr>
                <a:t>EXECUTION</a:t>
              </a:r>
            </a:p>
          </p:txBody>
        </p:sp>
        <p:sp>
          <p:nvSpPr>
            <p:cNvPr id="15" name="TextBox 14">
              <a:extLst>
                <a:ext uri="{FF2B5EF4-FFF2-40B4-BE49-F238E27FC236}">
                  <a16:creationId xmlns:a16="http://schemas.microsoft.com/office/drawing/2014/main" id="{EBD41E1F-A6E0-CD77-CC65-C18493566BA9}"/>
                </a:ext>
              </a:extLst>
            </p:cNvPr>
            <p:cNvSpPr txBox="1"/>
            <p:nvPr/>
          </p:nvSpPr>
          <p:spPr>
            <a:xfrm>
              <a:off x="3317747" y="3565246"/>
              <a:ext cx="1463040" cy="586605"/>
            </a:xfrm>
            <a:prstGeom prst="rect">
              <a:avLst/>
            </a:prstGeom>
            <a:noFill/>
          </p:spPr>
          <p:txBody>
            <a:bodyPr wrap="square" rtlCol="0">
              <a:spAutoFit/>
            </a:bodyPr>
            <a:lstStyle/>
            <a:p>
              <a:pPr defTabSz="685800" eaLnBrk="0" fontAlgn="base" hangingPunct="0">
                <a:spcBef>
                  <a:spcPct val="0"/>
                </a:spcBef>
                <a:spcAft>
                  <a:spcPct val="0"/>
                </a:spcAft>
                <a:buClrTx/>
                <a:defRPr/>
              </a:pPr>
              <a:r>
                <a:rPr lang="en-US" sz="900" b="1"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Driver: </a:t>
              </a:r>
            </a:p>
            <a:p>
              <a:pPr defTabSz="685800" eaLnBrk="0" fontAlgn="base" hangingPunct="0">
                <a:spcBef>
                  <a:spcPct val="0"/>
                </a:spcBef>
                <a:spcAft>
                  <a:spcPct val="0"/>
                </a:spcAft>
                <a:buClrTx/>
                <a:defRPr/>
              </a:pPr>
              <a:r>
                <a:rPr lang="en-US" sz="9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Emotional Intelligence </a:t>
              </a:r>
              <a:endPar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endParaRPr>
            </a:p>
            <a:p>
              <a:pPr marL="128588" indent="-128588" defTabSz="685800" eaLnBrk="0" fontAlgn="base" hangingPunct="0">
                <a:spcBef>
                  <a:spcPts val="75"/>
                </a:spcBef>
                <a:spcAft>
                  <a:spcPct val="0"/>
                </a:spcAft>
                <a:buClrTx/>
                <a:buFont typeface="Arial" panose="020B0604020202020204" pitchFamily="34" charset="0"/>
                <a:buChar char="•"/>
                <a:defRPr/>
              </a:pPr>
              <a:endParaRPr lang="en-US" sz="9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endParaRPr>
            </a:p>
          </p:txBody>
        </p:sp>
      </p:grpSp>
      <p:sp>
        <p:nvSpPr>
          <p:cNvPr id="30" name="TextBox 29">
            <a:extLst>
              <a:ext uri="{FF2B5EF4-FFF2-40B4-BE49-F238E27FC236}">
                <a16:creationId xmlns:a16="http://schemas.microsoft.com/office/drawing/2014/main" id="{971BA56B-E5A0-FB2A-F980-69B03D34C8B2}"/>
              </a:ext>
            </a:extLst>
          </p:cNvPr>
          <p:cNvSpPr txBox="1"/>
          <p:nvPr/>
        </p:nvSpPr>
        <p:spPr>
          <a:xfrm>
            <a:off x="3034277" y="3980621"/>
            <a:ext cx="1463040" cy="659154"/>
          </a:xfrm>
          <a:prstGeom prst="rect">
            <a:avLst/>
          </a:prstGeom>
          <a:noFill/>
        </p:spPr>
        <p:txBody>
          <a:bodyPr wrap="square" rtlCol="0">
            <a:spAutoFit/>
          </a:bodyPr>
          <a:lstStyle/>
          <a:p>
            <a:pPr defTabSz="685800" eaLnBrk="0" fontAlgn="base" hangingPunct="0">
              <a:spcBef>
                <a:spcPct val="0"/>
              </a:spcBef>
              <a:spcAft>
                <a:spcPct val="0"/>
              </a:spcAft>
              <a:buClrTx/>
              <a:defRPr/>
            </a:pPr>
            <a:r>
              <a:rPr lang="en-US" sz="900" b="1"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Driver: </a:t>
            </a:r>
          </a:p>
          <a:p>
            <a:pPr defTabSz="685800" eaLnBrk="0" fontAlgn="base" hangingPunct="0">
              <a:spcBef>
                <a:spcPct val="0"/>
              </a:spcBef>
              <a:spcAft>
                <a:spcPct val="0"/>
              </a:spcAft>
              <a:buClrTx/>
              <a:defRPr/>
            </a:pPr>
            <a:r>
              <a:rPr lang="en-US" sz="9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Emotional Intelligence </a:t>
            </a:r>
            <a:endPar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endParaRPr>
          </a:p>
          <a:p>
            <a:pPr marL="128588" indent="-128588" defTabSz="685800" eaLnBrk="0" fontAlgn="base" hangingPunct="0">
              <a:spcBef>
                <a:spcPts val="75"/>
              </a:spcBef>
              <a:spcAft>
                <a:spcPct val="0"/>
              </a:spcAft>
              <a:buClrTx/>
              <a:buFont typeface="Arial" panose="020B0604020202020204" pitchFamily="34" charset="0"/>
              <a:buChar char="•"/>
              <a:defRPr/>
            </a:pPr>
            <a:endParaRPr lang="en-US" sz="9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endParaRPr>
          </a:p>
        </p:txBody>
      </p:sp>
      <p:sp>
        <p:nvSpPr>
          <p:cNvPr id="31" name="TextBox 30">
            <a:extLst>
              <a:ext uri="{FF2B5EF4-FFF2-40B4-BE49-F238E27FC236}">
                <a16:creationId xmlns:a16="http://schemas.microsoft.com/office/drawing/2014/main" id="{D6776666-37A5-6683-994D-B29C48B9F1A7}"/>
              </a:ext>
            </a:extLst>
          </p:cNvPr>
          <p:cNvSpPr txBox="1"/>
          <p:nvPr/>
        </p:nvSpPr>
        <p:spPr>
          <a:xfrm>
            <a:off x="3593761" y="4780180"/>
            <a:ext cx="1463040" cy="659154"/>
          </a:xfrm>
          <a:prstGeom prst="rect">
            <a:avLst/>
          </a:prstGeom>
          <a:noFill/>
        </p:spPr>
        <p:txBody>
          <a:bodyPr wrap="square" rtlCol="0">
            <a:spAutoFit/>
          </a:bodyPr>
          <a:lstStyle/>
          <a:p>
            <a:pPr defTabSz="685800" eaLnBrk="0" fontAlgn="base" hangingPunct="0">
              <a:spcBef>
                <a:spcPct val="0"/>
              </a:spcBef>
              <a:spcAft>
                <a:spcPct val="0"/>
              </a:spcAft>
              <a:buClrTx/>
              <a:defRPr/>
            </a:pPr>
            <a:r>
              <a:rPr lang="en-US" sz="900" b="1"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Driver: </a:t>
            </a:r>
          </a:p>
          <a:p>
            <a:pPr defTabSz="685800" eaLnBrk="0" fontAlgn="base" hangingPunct="0">
              <a:spcBef>
                <a:spcPct val="0"/>
              </a:spcBef>
              <a:spcAft>
                <a:spcPct val="0"/>
              </a:spcAft>
              <a:buClrTx/>
              <a:defRPr/>
            </a:pPr>
            <a:r>
              <a:rPr lang="en-US" sz="9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Emotional Intelligence </a:t>
            </a:r>
            <a:endPar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endParaRPr>
          </a:p>
          <a:p>
            <a:pPr marL="128588" indent="-128588" defTabSz="685800" eaLnBrk="0" fontAlgn="base" hangingPunct="0">
              <a:spcBef>
                <a:spcPts val="75"/>
              </a:spcBef>
              <a:spcAft>
                <a:spcPct val="0"/>
              </a:spcAft>
              <a:buClrTx/>
              <a:buFont typeface="Arial" panose="020B0604020202020204" pitchFamily="34" charset="0"/>
              <a:buChar char="•"/>
              <a:defRPr/>
            </a:pPr>
            <a:endParaRPr lang="en-US" sz="9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endParaRPr>
          </a:p>
        </p:txBody>
      </p:sp>
      <p:sp>
        <p:nvSpPr>
          <p:cNvPr id="32" name="TextBox 31">
            <a:extLst>
              <a:ext uri="{FF2B5EF4-FFF2-40B4-BE49-F238E27FC236}">
                <a16:creationId xmlns:a16="http://schemas.microsoft.com/office/drawing/2014/main" id="{C360BB30-9651-57AE-3261-E52D50DC2BD2}"/>
              </a:ext>
            </a:extLst>
          </p:cNvPr>
          <p:cNvSpPr txBox="1"/>
          <p:nvPr/>
        </p:nvSpPr>
        <p:spPr>
          <a:xfrm>
            <a:off x="7428987" y="3144851"/>
            <a:ext cx="1463040" cy="659154"/>
          </a:xfrm>
          <a:prstGeom prst="rect">
            <a:avLst/>
          </a:prstGeom>
          <a:noFill/>
        </p:spPr>
        <p:txBody>
          <a:bodyPr wrap="square" rtlCol="0">
            <a:spAutoFit/>
          </a:bodyPr>
          <a:lstStyle/>
          <a:p>
            <a:pPr defTabSz="685800" eaLnBrk="0" fontAlgn="base" hangingPunct="0">
              <a:spcBef>
                <a:spcPct val="0"/>
              </a:spcBef>
              <a:spcAft>
                <a:spcPct val="0"/>
              </a:spcAft>
              <a:buClrTx/>
              <a:defRPr/>
            </a:pPr>
            <a:r>
              <a:rPr lang="en-US" sz="900" b="1"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Driver: </a:t>
            </a:r>
          </a:p>
          <a:p>
            <a:pPr defTabSz="685800" eaLnBrk="0" fontAlgn="base" hangingPunct="0">
              <a:spcBef>
                <a:spcPct val="0"/>
              </a:spcBef>
              <a:spcAft>
                <a:spcPct val="0"/>
              </a:spcAft>
              <a:buClrTx/>
              <a:defRPr/>
            </a:pPr>
            <a:r>
              <a:rPr lang="en-US" sz="9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Emotional Intelligence </a:t>
            </a:r>
            <a:endPar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endParaRPr>
          </a:p>
          <a:p>
            <a:pPr marL="128588" indent="-128588" defTabSz="685800" eaLnBrk="0" fontAlgn="base" hangingPunct="0">
              <a:spcBef>
                <a:spcPts val="75"/>
              </a:spcBef>
              <a:spcAft>
                <a:spcPct val="0"/>
              </a:spcAft>
              <a:buClrTx/>
              <a:buFont typeface="Arial" panose="020B0604020202020204" pitchFamily="34" charset="0"/>
              <a:buChar char="•"/>
              <a:defRPr/>
            </a:pPr>
            <a:endParaRPr lang="en-US" sz="9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0060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AFF2E05D-D135-C3ED-4E1A-299DF65B67A8}"/>
            </a:ext>
          </a:extLst>
        </p:cNvPr>
        <p:cNvGrpSpPr/>
        <p:nvPr/>
      </p:nvGrpSpPr>
      <p:grpSpPr>
        <a:xfrm>
          <a:off x="0" y="0"/>
          <a:ext cx="0" cy="0"/>
          <a:chOff x="0" y="0"/>
          <a:chExt cx="0" cy="0"/>
        </a:xfrm>
      </p:grpSpPr>
      <p:sp>
        <p:nvSpPr>
          <p:cNvPr id="9" name="Rectangle 9">
            <a:extLst>
              <a:ext uri="{FF2B5EF4-FFF2-40B4-BE49-F238E27FC236}">
                <a16:creationId xmlns:a16="http://schemas.microsoft.com/office/drawing/2014/main" id="{88FC5FFA-C121-CB9C-9A23-233494276FF0}"/>
              </a:ext>
            </a:extLst>
          </p:cNvPr>
          <p:cNvSpPr>
            <a:spLocks noChangeArrowheads="1"/>
          </p:cNvSpPr>
          <p:nvPr/>
        </p:nvSpPr>
        <p:spPr bwMode="auto">
          <a:xfrm>
            <a:off x="857250" y="2166775"/>
            <a:ext cx="7429500" cy="4127897"/>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750" b="0" i="0" u="none" strike="noStrike" kern="1200" cap="none" spc="0" normalizeH="0" baseline="0" noProof="0" dirty="0">
              <a:ln>
                <a:noFill/>
              </a:ln>
              <a:solidFill>
                <a:prstClr val="black"/>
              </a:solidFill>
              <a:effectLst/>
              <a:uLnTx/>
              <a:uFillTx/>
              <a:latin typeface="Verdana" panose="020B0604030504040204" pitchFamily="34" charset="0"/>
              <a:ea typeface="ＭＳ Ｐゴシック" panose="020B0600070205080204" pitchFamily="34" charset="-128"/>
              <a:cs typeface="Arial"/>
              <a:sym typeface="Arial"/>
            </a:endParaRPr>
          </a:p>
        </p:txBody>
      </p:sp>
      <p:sp>
        <p:nvSpPr>
          <p:cNvPr id="25656" name="Rectangle 9">
            <a:extLst>
              <a:ext uri="{FF2B5EF4-FFF2-40B4-BE49-F238E27FC236}">
                <a16:creationId xmlns:a16="http://schemas.microsoft.com/office/drawing/2014/main" id="{A2CC8F45-E1C0-B433-6573-29E620DE2E56}"/>
              </a:ext>
            </a:extLst>
          </p:cNvPr>
          <p:cNvSpPr>
            <a:spLocks noChangeArrowheads="1"/>
          </p:cNvSpPr>
          <p:nvPr/>
        </p:nvSpPr>
        <p:spPr bwMode="auto">
          <a:xfrm>
            <a:off x="607050" y="1896190"/>
            <a:ext cx="7429500" cy="4299347"/>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75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Arial"/>
              <a:sym typeface="Arial"/>
            </a:endParaRPr>
          </a:p>
        </p:txBody>
      </p:sp>
      <p:sp>
        <p:nvSpPr>
          <p:cNvPr id="25657" name="Rectangle 7">
            <a:extLst>
              <a:ext uri="{FF2B5EF4-FFF2-40B4-BE49-F238E27FC236}">
                <a16:creationId xmlns:a16="http://schemas.microsoft.com/office/drawing/2014/main" id="{A93F1C4F-5B5D-AEA7-EDCC-AB3DF7176A5B}"/>
              </a:ext>
            </a:extLst>
          </p:cNvPr>
          <p:cNvSpPr>
            <a:spLocks noChangeArrowheads="1"/>
          </p:cNvSpPr>
          <p:nvPr/>
        </p:nvSpPr>
        <p:spPr bwMode="auto">
          <a:xfrm>
            <a:off x="634205" y="1119613"/>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75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Arial"/>
              <a:sym typeface="Arial"/>
            </a:endParaRPr>
          </a:p>
        </p:txBody>
      </p:sp>
      <p:graphicFrame>
        <p:nvGraphicFramePr>
          <p:cNvPr id="25658" name="Chart 29">
            <a:extLst>
              <a:ext uri="{FF2B5EF4-FFF2-40B4-BE49-F238E27FC236}">
                <a16:creationId xmlns:a16="http://schemas.microsoft.com/office/drawing/2014/main" id="{8C76A67B-1287-96AA-6737-F79F7A8681AA}"/>
              </a:ext>
            </a:extLst>
          </p:cNvPr>
          <p:cNvGraphicFramePr>
            <a:graphicFrameLocks/>
          </p:cNvGraphicFramePr>
          <p:nvPr>
            <p:extLst>
              <p:ext uri="{D42A27DB-BD31-4B8C-83A1-F6EECF244321}">
                <p14:modId xmlns:p14="http://schemas.microsoft.com/office/powerpoint/2010/main" val="1934391482"/>
              </p:ext>
            </p:extLst>
          </p:nvPr>
        </p:nvGraphicFramePr>
        <p:xfrm>
          <a:off x="1414331" y="2894366"/>
          <a:ext cx="6410325" cy="3164681"/>
        </p:xfrm>
        <a:graphic>
          <a:graphicData uri="http://schemas.openxmlformats.org/drawingml/2006/chart">
            <c:chart xmlns:c="http://schemas.openxmlformats.org/drawingml/2006/chart" xmlns:r="http://schemas.openxmlformats.org/officeDocument/2006/relationships" r:id="rId4"/>
          </a:graphicData>
        </a:graphic>
      </p:graphicFrame>
      <p:sp>
        <p:nvSpPr>
          <p:cNvPr id="25659" name="TextBox 25658">
            <a:extLst>
              <a:ext uri="{FF2B5EF4-FFF2-40B4-BE49-F238E27FC236}">
                <a16:creationId xmlns:a16="http://schemas.microsoft.com/office/drawing/2014/main" id="{5DEF3408-23B4-1E13-A8E6-4D9B4817E264}"/>
              </a:ext>
            </a:extLst>
          </p:cNvPr>
          <p:cNvSpPr txBox="1"/>
          <p:nvPr/>
        </p:nvSpPr>
        <p:spPr>
          <a:xfrm>
            <a:off x="6343650" y="2766537"/>
            <a:ext cx="5143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124</a:t>
            </a:r>
          </a:p>
        </p:txBody>
      </p:sp>
      <p:cxnSp>
        <p:nvCxnSpPr>
          <p:cNvPr id="25660" name="Straight Connector 25659">
            <a:extLst>
              <a:ext uri="{FF2B5EF4-FFF2-40B4-BE49-F238E27FC236}">
                <a16:creationId xmlns:a16="http://schemas.microsoft.com/office/drawing/2014/main" id="{2034F2AD-13D2-5EA5-F06E-40BFC11B031B}"/>
              </a:ext>
            </a:extLst>
          </p:cNvPr>
          <p:cNvCxnSpPr/>
          <p:nvPr/>
        </p:nvCxnSpPr>
        <p:spPr>
          <a:xfrm>
            <a:off x="4982367" y="2958229"/>
            <a:ext cx="0" cy="1833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61" name="TextBox 25660">
            <a:extLst>
              <a:ext uri="{FF2B5EF4-FFF2-40B4-BE49-F238E27FC236}">
                <a16:creationId xmlns:a16="http://schemas.microsoft.com/office/drawing/2014/main" id="{6022FE19-F108-25C0-59B6-9D5CE7CAAACC}"/>
              </a:ext>
            </a:extLst>
          </p:cNvPr>
          <p:cNvSpPr txBox="1"/>
          <p:nvPr/>
        </p:nvSpPr>
        <p:spPr>
          <a:xfrm>
            <a:off x="4731146" y="2766537"/>
            <a:ext cx="5143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100</a:t>
            </a:r>
          </a:p>
        </p:txBody>
      </p:sp>
      <p:cxnSp>
        <p:nvCxnSpPr>
          <p:cNvPr id="25662" name="Straight Connector 25661">
            <a:extLst>
              <a:ext uri="{FF2B5EF4-FFF2-40B4-BE49-F238E27FC236}">
                <a16:creationId xmlns:a16="http://schemas.microsoft.com/office/drawing/2014/main" id="{05E6A669-AB95-4009-2CD3-F2CE5D7E7F90}"/>
              </a:ext>
            </a:extLst>
          </p:cNvPr>
          <p:cNvCxnSpPr/>
          <p:nvPr/>
        </p:nvCxnSpPr>
        <p:spPr>
          <a:xfrm>
            <a:off x="3909614" y="2958229"/>
            <a:ext cx="0" cy="1833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63" name="Straight Connector 25662">
            <a:extLst>
              <a:ext uri="{FF2B5EF4-FFF2-40B4-BE49-F238E27FC236}">
                <a16:creationId xmlns:a16="http://schemas.microsoft.com/office/drawing/2014/main" id="{0F3FC3CE-3A3F-C9F3-0A42-A4B0167F3A3C}"/>
              </a:ext>
            </a:extLst>
          </p:cNvPr>
          <p:cNvCxnSpPr/>
          <p:nvPr/>
        </p:nvCxnSpPr>
        <p:spPr>
          <a:xfrm>
            <a:off x="5901530" y="2958228"/>
            <a:ext cx="0" cy="13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64" name="TextBox 25663">
            <a:extLst>
              <a:ext uri="{FF2B5EF4-FFF2-40B4-BE49-F238E27FC236}">
                <a16:creationId xmlns:a16="http://schemas.microsoft.com/office/drawing/2014/main" id="{0632DA30-51C0-8132-E9DE-73D364376A9B}"/>
              </a:ext>
            </a:extLst>
          </p:cNvPr>
          <p:cNvSpPr txBox="1"/>
          <p:nvPr/>
        </p:nvSpPr>
        <p:spPr>
          <a:xfrm>
            <a:off x="3652439" y="2766537"/>
            <a:ext cx="5143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85</a:t>
            </a:r>
          </a:p>
        </p:txBody>
      </p:sp>
      <p:sp>
        <p:nvSpPr>
          <p:cNvPr id="25665" name="TextBox 25664">
            <a:extLst>
              <a:ext uri="{FF2B5EF4-FFF2-40B4-BE49-F238E27FC236}">
                <a16:creationId xmlns:a16="http://schemas.microsoft.com/office/drawing/2014/main" id="{7ABA9420-1AA9-D3F1-C493-ADF6F740A0FC}"/>
              </a:ext>
            </a:extLst>
          </p:cNvPr>
          <p:cNvSpPr txBox="1"/>
          <p:nvPr/>
        </p:nvSpPr>
        <p:spPr>
          <a:xfrm>
            <a:off x="5658642" y="2766537"/>
            <a:ext cx="5143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114</a:t>
            </a:r>
          </a:p>
        </p:txBody>
      </p:sp>
      <p:sp>
        <p:nvSpPr>
          <p:cNvPr id="25666" name="Rectangle 25665">
            <a:extLst>
              <a:ext uri="{FF2B5EF4-FFF2-40B4-BE49-F238E27FC236}">
                <a16:creationId xmlns:a16="http://schemas.microsoft.com/office/drawing/2014/main" id="{87D613BC-D0FB-AD29-30CC-E40BD44C3CC9}"/>
              </a:ext>
            </a:extLst>
          </p:cNvPr>
          <p:cNvSpPr/>
          <p:nvPr/>
        </p:nvSpPr>
        <p:spPr>
          <a:xfrm>
            <a:off x="5286893" y="3612768"/>
            <a:ext cx="411480" cy="411480"/>
          </a:xfrm>
          <a:prstGeom prst="rect">
            <a:avLst/>
          </a:prstGeom>
          <a:solidFill>
            <a:srgbClr val="418C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cxnSp>
        <p:nvCxnSpPr>
          <p:cNvPr id="25667" name="Straight Connector 25666">
            <a:extLst>
              <a:ext uri="{FF2B5EF4-FFF2-40B4-BE49-F238E27FC236}">
                <a16:creationId xmlns:a16="http://schemas.microsoft.com/office/drawing/2014/main" id="{6D783A83-8DD2-83BC-DB9B-38E46AE00465}"/>
              </a:ext>
            </a:extLst>
          </p:cNvPr>
          <p:cNvCxnSpPr/>
          <p:nvPr/>
        </p:nvCxnSpPr>
        <p:spPr>
          <a:xfrm>
            <a:off x="4275803" y="4556475"/>
            <a:ext cx="0" cy="438912"/>
          </a:xfrm>
          <a:prstGeom prst="line">
            <a:avLst/>
          </a:prstGeom>
          <a:ln w="31750">
            <a:solidFill>
              <a:srgbClr val="418CF1"/>
            </a:solidFill>
          </a:ln>
        </p:spPr>
        <p:style>
          <a:lnRef idx="1">
            <a:schemeClr val="accent1"/>
          </a:lnRef>
          <a:fillRef idx="0">
            <a:schemeClr val="accent1"/>
          </a:fillRef>
          <a:effectRef idx="0">
            <a:schemeClr val="accent1"/>
          </a:effectRef>
          <a:fontRef idx="minor">
            <a:schemeClr val="tx1"/>
          </a:fontRef>
        </p:style>
      </p:cxnSp>
      <p:cxnSp>
        <p:nvCxnSpPr>
          <p:cNvPr id="25668" name="Straight Connector 25667">
            <a:extLst>
              <a:ext uri="{FF2B5EF4-FFF2-40B4-BE49-F238E27FC236}">
                <a16:creationId xmlns:a16="http://schemas.microsoft.com/office/drawing/2014/main" id="{FA793A09-ED91-250D-79B7-C9BC81DED2AD}"/>
              </a:ext>
            </a:extLst>
          </p:cNvPr>
          <p:cNvCxnSpPr/>
          <p:nvPr/>
        </p:nvCxnSpPr>
        <p:spPr>
          <a:xfrm>
            <a:off x="6572250" y="2958228"/>
            <a:ext cx="0" cy="13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69" name="Rectangle 25668">
            <a:extLst>
              <a:ext uri="{FF2B5EF4-FFF2-40B4-BE49-F238E27FC236}">
                <a16:creationId xmlns:a16="http://schemas.microsoft.com/office/drawing/2014/main" id="{8B0D8BCD-9B2B-0577-7036-D7165489295B}"/>
              </a:ext>
            </a:extLst>
          </p:cNvPr>
          <p:cNvSpPr/>
          <p:nvPr/>
        </p:nvSpPr>
        <p:spPr>
          <a:xfrm>
            <a:off x="6236525" y="4095718"/>
            <a:ext cx="205740" cy="411480"/>
          </a:xfrm>
          <a:prstGeom prst="rect">
            <a:avLst/>
          </a:prstGeom>
          <a:solidFill>
            <a:srgbClr val="418C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670" name="TextBox 9">
            <a:extLst>
              <a:ext uri="{FF2B5EF4-FFF2-40B4-BE49-F238E27FC236}">
                <a16:creationId xmlns:a16="http://schemas.microsoft.com/office/drawing/2014/main" id="{EDD9AA55-152F-F9A9-B89B-B44517B426F0}"/>
              </a:ext>
            </a:extLst>
          </p:cNvPr>
          <p:cNvSpPr txBox="1">
            <a:spLocks noChangeArrowheads="1"/>
          </p:cNvSpPr>
          <p:nvPr/>
        </p:nvSpPr>
        <p:spPr bwMode="auto">
          <a:xfrm>
            <a:off x="5053257" y="3612901"/>
            <a:ext cx="91321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Middle 50%</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Executive Mgt.</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105-111</a:t>
            </a:r>
          </a:p>
        </p:txBody>
      </p:sp>
      <p:sp>
        <p:nvSpPr>
          <p:cNvPr id="25671" name="TextBox 25670">
            <a:extLst>
              <a:ext uri="{FF2B5EF4-FFF2-40B4-BE49-F238E27FC236}">
                <a16:creationId xmlns:a16="http://schemas.microsoft.com/office/drawing/2014/main" id="{7AB883CE-C454-40BF-B5A8-CD0850B8CCD0}"/>
              </a:ext>
            </a:extLst>
          </p:cNvPr>
          <p:cNvSpPr txBox="1"/>
          <p:nvPr/>
        </p:nvSpPr>
        <p:spPr>
          <a:xfrm>
            <a:off x="4607321" y="2327197"/>
            <a:ext cx="767953" cy="490712"/>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Arial"/>
                <a:sym typeface="Arial"/>
              </a:rPr>
              <a:t>General Population Norm µ</a:t>
            </a:r>
          </a:p>
        </p:txBody>
      </p:sp>
      <p:sp>
        <p:nvSpPr>
          <p:cNvPr id="25672" name="TextBox 25671">
            <a:extLst>
              <a:ext uri="{FF2B5EF4-FFF2-40B4-BE49-F238E27FC236}">
                <a16:creationId xmlns:a16="http://schemas.microsoft.com/office/drawing/2014/main" id="{7249660D-EA77-ABFA-301B-01682F73B037}"/>
              </a:ext>
            </a:extLst>
          </p:cNvPr>
          <p:cNvSpPr txBox="1"/>
          <p:nvPr/>
        </p:nvSpPr>
        <p:spPr>
          <a:xfrm>
            <a:off x="6800850" y="4199820"/>
            <a:ext cx="10858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Arial"/>
                <a:sym typeface="Arial"/>
              </a:rPr>
              <a:t>µ=120.2, </a:t>
            </a:r>
            <a:r>
              <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Calibri" panose="020F0502020204030204" pitchFamily="34" charset="0"/>
                <a:sym typeface="Arial"/>
              </a:rPr>
              <a:t>∆+24.7</a:t>
            </a:r>
            <a:endPar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Arial"/>
              <a:sym typeface="Arial"/>
            </a:endParaRPr>
          </a:p>
        </p:txBody>
      </p:sp>
      <p:sp>
        <p:nvSpPr>
          <p:cNvPr id="25673" name="TextBox 25672">
            <a:extLst>
              <a:ext uri="{FF2B5EF4-FFF2-40B4-BE49-F238E27FC236}">
                <a16:creationId xmlns:a16="http://schemas.microsoft.com/office/drawing/2014/main" id="{502F5913-106E-FFF3-C84F-17CE82388773}"/>
              </a:ext>
            </a:extLst>
          </p:cNvPr>
          <p:cNvSpPr txBox="1"/>
          <p:nvPr/>
        </p:nvSpPr>
        <p:spPr>
          <a:xfrm>
            <a:off x="6460236" y="3709705"/>
            <a:ext cx="102870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Arial"/>
                <a:sym typeface="Arial"/>
              </a:rPr>
              <a:t>µ=106.8, </a:t>
            </a:r>
            <a:r>
              <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Calibri" panose="020F0502020204030204" pitchFamily="34" charset="0"/>
                <a:sym typeface="Arial"/>
              </a:rPr>
              <a:t>∆+1.2</a:t>
            </a:r>
            <a:endPar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Arial"/>
              <a:sym typeface="Arial"/>
            </a:endParaRPr>
          </a:p>
        </p:txBody>
      </p:sp>
      <p:cxnSp>
        <p:nvCxnSpPr>
          <p:cNvPr id="25674" name="Straight Connector 25673">
            <a:extLst>
              <a:ext uri="{FF2B5EF4-FFF2-40B4-BE49-F238E27FC236}">
                <a16:creationId xmlns:a16="http://schemas.microsoft.com/office/drawing/2014/main" id="{1B2CD597-47F6-FA67-4D47-80A04F922B4C}"/>
              </a:ext>
            </a:extLst>
          </p:cNvPr>
          <p:cNvCxnSpPr/>
          <p:nvPr/>
        </p:nvCxnSpPr>
        <p:spPr>
          <a:xfrm>
            <a:off x="6955233" y="2958228"/>
            <a:ext cx="0" cy="13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75" name="TextBox 25674">
            <a:extLst>
              <a:ext uri="{FF2B5EF4-FFF2-40B4-BE49-F238E27FC236}">
                <a16:creationId xmlns:a16="http://schemas.microsoft.com/office/drawing/2014/main" id="{1196527E-4386-1E72-0E0C-FB34415A6DAD}"/>
              </a:ext>
            </a:extLst>
          </p:cNvPr>
          <p:cNvSpPr txBox="1"/>
          <p:nvPr/>
        </p:nvSpPr>
        <p:spPr>
          <a:xfrm>
            <a:off x="6709964" y="2766537"/>
            <a:ext cx="5143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130</a:t>
            </a:r>
          </a:p>
        </p:txBody>
      </p:sp>
      <p:sp>
        <p:nvSpPr>
          <p:cNvPr id="25676" name="TextBox 25675">
            <a:extLst>
              <a:ext uri="{FF2B5EF4-FFF2-40B4-BE49-F238E27FC236}">
                <a16:creationId xmlns:a16="http://schemas.microsoft.com/office/drawing/2014/main" id="{EA905B35-E07D-DD1E-D414-747ADD401A30}"/>
              </a:ext>
            </a:extLst>
          </p:cNvPr>
          <p:cNvSpPr txBox="1"/>
          <p:nvPr/>
        </p:nvSpPr>
        <p:spPr>
          <a:xfrm>
            <a:off x="2526108" y="2766537"/>
            <a:ext cx="5143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68</a:t>
            </a:r>
          </a:p>
        </p:txBody>
      </p:sp>
      <p:sp>
        <p:nvSpPr>
          <p:cNvPr id="25677" name="Rectangle 25676">
            <a:extLst>
              <a:ext uri="{FF2B5EF4-FFF2-40B4-BE49-F238E27FC236}">
                <a16:creationId xmlns:a16="http://schemas.microsoft.com/office/drawing/2014/main" id="{EFE0189C-E7F4-742B-DE58-A635C59E9D8C}"/>
              </a:ext>
            </a:extLst>
          </p:cNvPr>
          <p:cNvSpPr/>
          <p:nvPr/>
        </p:nvSpPr>
        <p:spPr>
          <a:xfrm>
            <a:off x="2748755" y="2923700"/>
            <a:ext cx="315516" cy="45244"/>
          </a:xfrm>
          <a:prstGeom prst="rect">
            <a:avLst/>
          </a:prstGeom>
          <a:solidFill>
            <a:srgbClr val="014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678" name="TextBox 25677">
            <a:extLst>
              <a:ext uri="{FF2B5EF4-FFF2-40B4-BE49-F238E27FC236}">
                <a16:creationId xmlns:a16="http://schemas.microsoft.com/office/drawing/2014/main" id="{E1D0A088-1E7F-4D9C-C0D1-2C8A3897833C}"/>
              </a:ext>
            </a:extLst>
          </p:cNvPr>
          <p:cNvSpPr txBox="1"/>
          <p:nvPr/>
        </p:nvSpPr>
        <p:spPr>
          <a:xfrm>
            <a:off x="5389285" y="3208954"/>
            <a:ext cx="1218010" cy="357918"/>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black"/>
                </a:solidFill>
                <a:effectLst/>
                <a:uLnTx/>
                <a:uFillTx/>
                <a:latin typeface="Verdana" panose="020B0604030504040204" pitchFamily="34" charset="0"/>
                <a:ea typeface="ＭＳ Ｐゴシック" panose="020B0600070205080204" pitchFamily="34" charset="-128"/>
                <a:cs typeface="Arial"/>
                <a:sym typeface="Arial"/>
              </a:rPr>
              <a:t>Transformational</a:t>
            </a:r>
          </a:p>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863" b="0" i="0" u="none" strike="noStrike" kern="1200" cap="none" spc="0" normalizeH="0" baseline="0" noProof="0" dirty="0">
              <a:ln>
                <a:noFill/>
              </a:ln>
              <a:solidFill>
                <a:prstClr val="black"/>
              </a:solidFill>
              <a:effectLst/>
              <a:uLnTx/>
              <a:uFillTx/>
              <a:latin typeface="Verdana" panose="020B0604030504040204" pitchFamily="34" charset="0"/>
              <a:ea typeface="ＭＳ Ｐゴシック" panose="020B0600070205080204" pitchFamily="34" charset="-128"/>
              <a:cs typeface="Arial"/>
              <a:sym typeface="Arial"/>
            </a:endParaRPr>
          </a:p>
        </p:txBody>
      </p:sp>
      <p:cxnSp>
        <p:nvCxnSpPr>
          <p:cNvPr id="25679" name="Straight Connector 25678">
            <a:extLst>
              <a:ext uri="{FF2B5EF4-FFF2-40B4-BE49-F238E27FC236}">
                <a16:creationId xmlns:a16="http://schemas.microsoft.com/office/drawing/2014/main" id="{CA4151E0-1113-CEA3-05C1-C60EF73D0850}"/>
              </a:ext>
            </a:extLst>
          </p:cNvPr>
          <p:cNvCxnSpPr/>
          <p:nvPr/>
        </p:nvCxnSpPr>
        <p:spPr>
          <a:xfrm>
            <a:off x="7625555" y="2958228"/>
            <a:ext cx="0" cy="13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80" name="TextBox 25679">
            <a:extLst>
              <a:ext uri="{FF2B5EF4-FFF2-40B4-BE49-F238E27FC236}">
                <a16:creationId xmlns:a16="http://schemas.microsoft.com/office/drawing/2014/main" id="{D418B0B4-0439-2397-9C4E-C6104D827BF7}"/>
              </a:ext>
            </a:extLst>
          </p:cNvPr>
          <p:cNvSpPr txBox="1"/>
          <p:nvPr/>
        </p:nvSpPr>
        <p:spPr>
          <a:xfrm>
            <a:off x="7364808" y="2766537"/>
            <a:ext cx="5143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140</a:t>
            </a:r>
          </a:p>
        </p:txBody>
      </p:sp>
      <p:sp>
        <p:nvSpPr>
          <p:cNvPr id="25681" name="TextBox 25680">
            <a:extLst>
              <a:ext uri="{FF2B5EF4-FFF2-40B4-BE49-F238E27FC236}">
                <a16:creationId xmlns:a16="http://schemas.microsoft.com/office/drawing/2014/main" id="{FC8A081B-2D70-8C4E-5950-6D7AA8D09053}"/>
              </a:ext>
            </a:extLst>
          </p:cNvPr>
          <p:cNvSpPr txBox="1"/>
          <p:nvPr/>
        </p:nvSpPr>
        <p:spPr>
          <a:xfrm>
            <a:off x="6142036" y="2766537"/>
            <a:ext cx="457200" cy="357918"/>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122</a:t>
            </a:r>
          </a:p>
        </p:txBody>
      </p:sp>
      <p:cxnSp>
        <p:nvCxnSpPr>
          <p:cNvPr id="25682" name="Straight Connector 25681">
            <a:extLst>
              <a:ext uri="{FF2B5EF4-FFF2-40B4-BE49-F238E27FC236}">
                <a16:creationId xmlns:a16="http://schemas.microsoft.com/office/drawing/2014/main" id="{FC25D3A1-DA95-6751-80E5-578BF0DFF646}"/>
              </a:ext>
            </a:extLst>
          </p:cNvPr>
          <p:cNvCxnSpPr/>
          <p:nvPr/>
        </p:nvCxnSpPr>
        <p:spPr>
          <a:xfrm>
            <a:off x="6367064" y="2958228"/>
            <a:ext cx="0" cy="13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83" name="TextBox 25682">
            <a:extLst>
              <a:ext uri="{FF2B5EF4-FFF2-40B4-BE49-F238E27FC236}">
                <a16:creationId xmlns:a16="http://schemas.microsoft.com/office/drawing/2014/main" id="{E6EA1948-D48E-0A54-A1E7-542FB0D0DE86}"/>
              </a:ext>
            </a:extLst>
          </p:cNvPr>
          <p:cNvSpPr txBox="1"/>
          <p:nvPr/>
        </p:nvSpPr>
        <p:spPr>
          <a:xfrm>
            <a:off x="5245496" y="2766537"/>
            <a:ext cx="5143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108.6</a:t>
            </a:r>
          </a:p>
        </p:txBody>
      </p:sp>
      <p:cxnSp>
        <p:nvCxnSpPr>
          <p:cNvPr id="25684" name="Straight Connector 25683">
            <a:extLst>
              <a:ext uri="{FF2B5EF4-FFF2-40B4-BE49-F238E27FC236}">
                <a16:creationId xmlns:a16="http://schemas.microsoft.com/office/drawing/2014/main" id="{50142F53-FA3E-E539-D3DC-923C78105623}"/>
              </a:ext>
            </a:extLst>
          </p:cNvPr>
          <p:cNvCxnSpPr/>
          <p:nvPr/>
        </p:nvCxnSpPr>
        <p:spPr>
          <a:xfrm>
            <a:off x="5491955" y="2958228"/>
            <a:ext cx="0" cy="13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85" name="TextBox 25684">
            <a:extLst>
              <a:ext uri="{FF2B5EF4-FFF2-40B4-BE49-F238E27FC236}">
                <a16:creationId xmlns:a16="http://schemas.microsoft.com/office/drawing/2014/main" id="{04B9E2AB-9D3E-9CBC-C740-21535155FECA}"/>
              </a:ext>
            </a:extLst>
          </p:cNvPr>
          <p:cNvSpPr txBox="1"/>
          <p:nvPr/>
        </p:nvSpPr>
        <p:spPr>
          <a:xfrm>
            <a:off x="5137395" y="2327625"/>
            <a:ext cx="767953" cy="490712"/>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Arial"/>
                <a:sym typeface="Arial"/>
              </a:rPr>
              <a:t>Professional Population Norm µ</a:t>
            </a:r>
          </a:p>
        </p:txBody>
      </p:sp>
      <p:sp>
        <p:nvSpPr>
          <p:cNvPr id="25686" name="TextBox 25685">
            <a:extLst>
              <a:ext uri="{FF2B5EF4-FFF2-40B4-BE49-F238E27FC236}">
                <a16:creationId xmlns:a16="http://schemas.microsoft.com/office/drawing/2014/main" id="{4FE71D11-0041-BFC7-7397-5ECC0B9F394C}"/>
              </a:ext>
            </a:extLst>
          </p:cNvPr>
          <p:cNvSpPr txBox="1"/>
          <p:nvPr/>
        </p:nvSpPr>
        <p:spPr>
          <a:xfrm>
            <a:off x="4221558" y="2766537"/>
            <a:ext cx="5143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93</a:t>
            </a:r>
          </a:p>
        </p:txBody>
      </p:sp>
      <p:cxnSp>
        <p:nvCxnSpPr>
          <p:cNvPr id="25687" name="Straight Connector 25686">
            <a:extLst>
              <a:ext uri="{FF2B5EF4-FFF2-40B4-BE49-F238E27FC236}">
                <a16:creationId xmlns:a16="http://schemas.microsoft.com/office/drawing/2014/main" id="{1273E35C-5929-6CC8-5F34-657755B7F887}"/>
              </a:ext>
            </a:extLst>
          </p:cNvPr>
          <p:cNvCxnSpPr/>
          <p:nvPr/>
        </p:nvCxnSpPr>
        <p:spPr>
          <a:xfrm>
            <a:off x="4470398" y="2958229"/>
            <a:ext cx="0" cy="1833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88" name="Straight Connector 25687">
            <a:extLst>
              <a:ext uri="{FF2B5EF4-FFF2-40B4-BE49-F238E27FC236}">
                <a16:creationId xmlns:a16="http://schemas.microsoft.com/office/drawing/2014/main" id="{C126D29F-FBA7-44E8-EDBC-E2FC690FF941}"/>
              </a:ext>
            </a:extLst>
          </p:cNvPr>
          <p:cNvCxnSpPr/>
          <p:nvPr/>
        </p:nvCxnSpPr>
        <p:spPr>
          <a:xfrm>
            <a:off x="7200900" y="2958228"/>
            <a:ext cx="0" cy="13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89" name="TextBox 25688">
            <a:extLst>
              <a:ext uri="{FF2B5EF4-FFF2-40B4-BE49-F238E27FC236}">
                <a16:creationId xmlns:a16="http://schemas.microsoft.com/office/drawing/2014/main" id="{B207ACB7-A6D9-7C2E-36E2-184898F89689}"/>
              </a:ext>
            </a:extLst>
          </p:cNvPr>
          <p:cNvSpPr txBox="1"/>
          <p:nvPr/>
        </p:nvSpPr>
        <p:spPr>
          <a:xfrm>
            <a:off x="6947154" y="2766537"/>
            <a:ext cx="5143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rPr>
              <a:t>134</a:t>
            </a:r>
          </a:p>
        </p:txBody>
      </p:sp>
      <p:sp>
        <p:nvSpPr>
          <p:cNvPr id="25690" name="Rectangle 25689">
            <a:extLst>
              <a:ext uri="{FF2B5EF4-FFF2-40B4-BE49-F238E27FC236}">
                <a16:creationId xmlns:a16="http://schemas.microsoft.com/office/drawing/2014/main" id="{B7B67003-EAAC-C6E1-4B2A-013DB97A7AF8}"/>
              </a:ext>
            </a:extLst>
          </p:cNvPr>
          <p:cNvSpPr/>
          <p:nvPr/>
        </p:nvSpPr>
        <p:spPr>
          <a:xfrm>
            <a:off x="5726368" y="4574621"/>
            <a:ext cx="617220" cy="425196"/>
          </a:xfrm>
          <a:prstGeom prst="rect">
            <a:avLst/>
          </a:prstGeom>
          <a:solidFill>
            <a:srgbClr val="418C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691" name="TextBox 1">
            <a:extLst>
              <a:ext uri="{FF2B5EF4-FFF2-40B4-BE49-F238E27FC236}">
                <a16:creationId xmlns:a16="http://schemas.microsoft.com/office/drawing/2014/main" id="{6E32DDC6-5897-9CDA-97A5-366B9AA3C46E}"/>
              </a:ext>
            </a:extLst>
          </p:cNvPr>
          <p:cNvSpPr txBox="1">
            <a:spLocks noChangeArrowheads="1"/>
          </p:cNvSpPr>
          <p:nvPr/>
        </p:nvSpPr>
        <p:spPr bwMode="auto">
          <a:xfrm>
            <a:off x="5581254" y="4588768"/>
            <a:ext cx="92154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Middle 50%</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Section Mgr.</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112-120</a:t>
            </a:r>
          </a:p>
        </p:txBody>
      </p:sp>
      <p:sp>
        <p:nvSpPr>
          <p:cNvPr id="25692" name="TextBox 25691">
            <a:extLst>
              <a:ext uri="{FF2B5EF4-FFF2-40B4-BE49-F238E27FC236}">
                <a16:creationId xmlns:a16="http://schemas.microsoft.com/office/drawing/2014/main" id="{52FEAEA4-5C26-0A9B-A3B5-D7A3A3C9BB98}"/>
              </a:ext>
            </a:extLst>
          </p:cNvPr>
          <p:cNvSpPr txBox="1"/>
          <p:nvPr/>
        </p:nvSpPr>
        <p:spPr>
          <a:xfrm>
            <a:off x="7235190" y="5144389"/>
            <a:ext cx="1028700" cy="357918"/>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Arial"/>
                <a:sym typeface="Arial"/>
              </a:rPr>
              <a:t>µ=117.3, </a:t>
            </a:r>
            <a:r>
              <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Calibri" panose="020F0502020204030204" pitchFamily="34" charset="0"/>
                <a:sym typeface="Arial"/>
              </a:rPr>
              <a:t>∆+18.3</a:t>
            </a:r>
            <a:endPar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Arial"/>
              <a:sym typeface="Arial"/>
            </a:endParaRPr>
          </a:p>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863" b="0" i="0" u="none" strike="noStrike" kern="1200" cap="none" spc="0" normalizeH="0" baseline="0" noProof="0" dirty="0">
              <a:ln>
                <a:noFill/>
              </a:ln>
              <a:solidFill>
                <a:prstClr val="white"/>
              </a:solidFill>
              <a:effectLst/>
              <a:uLnTx/>
              <a:uFillTx/>
              <a:latin typeface="Verdana" panose="020B0604030504040204" pitchFamily="34" charset="0"/>
              <a:ea typeface="ＭＳ Ｐゴシック" panose="020B0600070205080204" pitchFamily="34" charset="-128"/>
              <a:cs typeface="Arial"/>
              <a:sym typeface="Arial"/>
            </a:endParaRPr>
          </a:p>
        </p:txBody>
      </p:sp>
      <p:sp>
        <p:nvSpPr>
          <p:cNvPr id="25693" name="TextBox 5">
            <a:extLst>
              <a:ext uri="{FF2B5EF4-FFF2-40B4-BE49-F238E27FC236}">
                <a16:creationId xmlns:a16="http://schemas.microsoft.com/office/drawing/2014/main" id="{9533B98D-F8F8-10AE-48CC-CE52B8F7ED87}"/>
              </a:ext>
            </a:extLst>
          </p:cNvPr>
          <p:cNvSpPr txBox="1">
            <a:spLocks noChangeArrowheads="1"/>
          </p:cNvSpPr>
          <p:nvPr/>
        </p:nvSpPr>
        <p:spPr bwMode="auto">
          <a:xfrm>
            <a:off x="717548" y="3145971"/>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Arial"/>
                <a:sym typeface="Arial"/>
              </a:rPr>
              <a:t>Professional Population </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Arial"/>
                <a:sym typeface="Arial"/>
              </a:rPr>
              <a:t>(P-Pop) Norm</a:t>
            </a:r>
          </a:p>
        </p:txBody>
      </p:sp>
      <p:sp>
        <p:nvSpPr>
          <p:cNvPr id="25694" name="TextBox 69">
            <a:extLst>
              <a:ext uri="{FF2B5EF4-FFF2-40B4-BE49-F238E27FC236}">
                <a16:creationId xmlns:a16="http://schemas.microsoft.com/office/drawing/2014/main" id="{DA05AD9D-7B45-456A-9C88-FADFA4324BE9}"/>
              </a:ext>
            </a:extLst>
          </p:cNvPr>
          <p:cNvSpPr txBox="1">
            <a:spLocks noChangeArrowheads="1"/>
          </p:cNvSpPr>
          <p:nvPr/>
        </p:nvSpPr>
        <p:spPr bwMode="auto">
          <a:xfrm>
            <a:off x="716358" y="3655871"/>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Arial"/>
                <a:sym typeface="Arial"/>
              </a:rPr>
              <a:t>Executive Management</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Arial"/>
                <a:sym typeface="Arial"/>
              </a:rPr>
              <a:t> (P-Pop) Norm</a:t>
            </a:r>
          </a:p>
        </p:txBody>
      </p:sp>
      <p:sp>
        <p:nvSpPr>
          <p:cNvPr id="25695" name="TextBox 70">
            <a:extLst>
              <a:ext uri="{FF2B5EF4-FFF2-40B4-BE49-F238E27FC236}">
                <a16:creationId xmlns:a16="http://schemas.microsoft.com/office/drawing/2014/main" id="{E8A4ECF1-F0D0-A238-F153-871506261AEF}"/>
              </a:ext>
            </a:extLst>
          </p:cNvPr>
          <p:cNvSpPr txBox="1">
            <a:spLocks noChangeArrowheads="1"/>
          </p:cNvSpPr>
          <p:nvPr/>
        </p:nvSpPr>
        <p:spPr bwMode="auto">
          <a:xfrm>
            <a:off x="716358" y="4128361"/>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Arial"/>
                <a:sym typeface="Arial"/>
              </a:rPr>
              <a:t>Managers of Managers</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Arial"/>
                <a:sym typeface="Arial"/>
              </a:rPr>
              <a:t>(P-Pop) Norm</a:t>
            </a:r>
          </a:p>
        </p:txBody>
      </p:sp>
      <p:sp>
        <p:nvSpPr>
          <p:cNvPr id="25696" name="TextBox 71">
            <a:extLst>
              <a:ext uri="{FF2B5EF4-FFF2-40B4-BE49-F238E27FC236}">
                <a16:creationId xmlns:a16="http://schemas.microsoft.com/office/drawing/2014/main" id="{4E418950-EE07-5D70-7DB7-AE9123FA28F1}"/>
              </a:ext>
            </a:extLst>
          </p:cNvPr>
          <p:cNvSpPr txBox="1">
            <a:spLocks noChangeArrowheads="1"/>
          </p:cNvSpPr>
          <p:nvPr/>
        </p:nvSpPr>
        <p:spPr bwMode="auto">
          <a:xfrm>
            <a:off x="720090" y="5095487"/>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Arial"/>
                <a:sym typeface="Arial"/>
              </a:rPr>
              <a:t>Managers of Teams</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Arial"/>
                <a:sym typeface="Arial"/>
              </a:rPr>
              <a:t>(G-Pop) Norm</a:t>
            </a:r>
          </a:p>
        </p:txBody>
      </p:sp>
      <p:cxnSp>
        <p:nvCxnSpPr>
          <p:cNvPr id="25697" name="Straight Connector 25696">
            <a:extLst>
              <a:ext uri="{FF2B5EF4-FFF2-40B4-BE49-F238E27FC236}">
                <a16:creationId xmlns:a16="http://schemas.microsoft.com/office/drawing/2014/main" id="{EA9812C4-3645-8A59-7B64-E6304E66DCFA}"/>
              </a:ext>
            </a:extLst>
          </p:cNvPr>
          <p:cNvCxnSpPr/>
          <p:nvPr/>
        </p:nvCxnSpPr>
        <p:spPr>
          <a:xfrm>
            <a:off x="5919813" y="4087214"/>
            <a:ext cx="0" cy="411480"/>
          </a:xfrm>
          <a:prstGeom prst="line">
            <a:avLst/>
          </a:prstGeom>
          <a:ln w="31750">
            <a:solidFill>
              <a:srgbClr val="418CF1"/>
            </a:solidFill>
          </a:ln>
        </p:spPr>
        <p:style>
          <a:lnRef idx="1">
            <a:schemeClr val="accent1"/>
          </a:lnRef>
          <a:fillRef idx="0">
            <a:schemeClr val="accent1"/>
          </a:fillRef>
          <a:effectRef idx="0">
            <a:schemeClr val="accent1"/>
          </a:effectRef>
          <a:fontRef idx="minor">
            <a:schemeClr val="tx1"/>
          </a:fontRef>
        </p:style>
      </p:cxnSp>
      <p:sp>
        <p:nvSpPr>
          <p:cNvPr id="25698" name="TextBox 9">
            <a:extLst>
              <a:ext uri="{FF2B5EF4-FFF2-40B4-BE49-F238E27FC236}">
                <a16:creationId xmlns:a16="http://schemas.microsoft.com/office/drawing/2014/main" id="{169B80D0-BFCD-74BD-3D79-40F0C6F75ABF}"/>
              </a:ext>
            </a:extLst>
          </p:cNvPr>
          <p:cNvSpPr txBox="1">
            <a:spLocks noChangeArrowheads="1"/>
          </p:cNvSpPr>
          <p:nvPr/>
        </p:nvSpPr>
        <p:spPr bwMode="auto">
          <a:xfrm>
            <a:off x="5897394" y="4122079"/>
            <a:ext cx="91321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Middle 50%</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Department Mgt.</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119-122</a:t>
            </a:r>
          </a:p>
        </p:txBody>
      </p:sp>
      <p:sp>
        <p:nvSpPr>
          <p:cNvPr id="25699" name="Rectangle 25698">
            <a:extLst>
              <a:ext uri="{FF2B5EF4-FFF2-40B4-BE49-F238E27FC236}">
                <a16:creationId xmlns:a16="http://schemas.microsoft.com/office/drawing/2014/main" id="{9D6DBF52-D652-A92B-7E6F-46D65DAA6E34}"/>
              </a:ext>
            </a:extLst>
          </p:cNvPr>
          <p:cNvSpPr/>
          <p:nvPr/>
        </p:nvSpPr>
        <p:spPr>
          <a:xfrm>
            <a:off x="2850038" y="3543399"/>
            <a:ext cx="1046498" cy="548640"/>
          </a:xfrm>
          <a:prstGeom prst="rect">
            <a:avLst/>
          </a:prstGeom>
          <a:solidFill>
            <a:srgbClr val="223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cxnSp>
        <p:nvCxnSpPr>
          <p:cNvPr id="25700" name="Straight Connector 25699">
            <a:extLst>
              <a:ext uri="{FF2B5EF4-FFF2-40B4-BE49-F238E27FC236}">
                <a16:creationId xmlns:a16="http://schemas.microsoft.com/office/drawing/2014/main" id="{4FA8F15A-5D2F-DD9C-D5EA-209A44DFDC7E}"/>
              </a:ext>
            </a:extLst>
          </p:cNvPr>
          <p:cNvCxnSpPr/>
          <p:nvPr/>
        </p:nvCxnSpPr>
        <p:spPr>
          <a:xfrm>
            <a:off x="3895078" y="3584447"/>
            <a:ext cx="0" cy="418338"/>
          </a:xfrm>
          <a:prstGeom prst="line">
            <a:avLst/>
          </a:prstGeom>
          <a:ln w="31750">
            <a:solidFill>
              <a:srgbClr val="418CF1"/>
            </a:solidFill>
          </a:ln>
        </p:spPr>
        <p:style>
          <a:lnRef idx="1">
            <a:schemeClr val="accent1"/>
          </a:lnRef>
          <a:fillRef idx="0">
            <a:schemeClr val="accent1"/>
          </a:fillRef>
          <a:effectRef idx="0">
            <a:schemeClr val="accent1"/>
          </a:effectRef>
          <a:fontRef idx="minor">
            <a:schemeClr val="tx1"/>
          </a:fontRef>
        </p:style>
      </p:cxnSp>
      <p:sp>
        <p:nvSpPr>
          <p:cNvPr id="25701" name="Rectangle 25700">
            <a:extLst>
              <a:ext uri="{FF2B5EF4-FFF2-40B4-BE49-F238E27FC236}">
                <a16:creationId xmlns:a16="http://schemas.microsoft.com/office/drawing/2014/main" id="{AA2AAEF4-0EF6-A44C-D6FB-B828D90F274F}"/>
              </a:ext>
            </a:extLst>
          </p:cNvPr>
          <p:cNvSpPr/>
          <p:nvPr/>
        </p:nvSpPr>
        <p:spPr>
          <a:xfrm>
            <a:off x="2902207" y="4057196"/>
            <a:ext cx="2990768" cy="480060"/>
          </a:xfrm>
          <a:prstGeom prst="rect">
            <a:avLst/>
          </a:prstGeom>
          <a:solidFill>
            <a:srgbClr val="223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702" name="Rectangle 25701">
            <a:extLst>
              <a:ext uri="{FF2B5EF4-FFF2-40B4-BE49-F238E27FC236}">
                <a16:creationId xmlns:a16="http://schemas.microsoft.com/office/drawing/2014/main" id="{FF8D83B1-64D6-8FA0-6EEC-94FA83E64689}"/>
              </a:ext>
            </a:extLst>
          </p:cNvPr>
          <p:cNvSpPr/>
          <p:nvPr/>
        </p:nvSpPr>
        <p:spPr>
          <a:xfrm>
            <a:off x="2845358" y="4537577"/>
            <a:ext cx="1429499" cy="480060"/>
          </a:xfrm>
          <a:prstGeom prst="rect">
            <a:avLst/>
          </a:prstGeom>
          <a:solidFill>
            <a:srgbClr val="223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703" name="TextBox 25702">
            <a:extLst>
              <a:ext uri="{FF2B5EF4-FFF2-40B4-BE49-F238E27FC236}">
                <a16:creationId xmlns:a16="http://schemas.microsoft.com/office/drawing/2014/main" id="{FD694F39-6FC8-E1ED-FE69-332E918F3DF9}"/>
              </a:ext>
            </a:extLst>
          </p:cNvPr>
          <p:cNvSpPr txBox="1"/>
          <p:nvPr/>
        </p:nvSpPr>
        <p:spPr>
          <a:xfrm>
            <a:off x="6597396" y="4685234"/>
            <a:ext cx="1085850" cy="225126"/>
          </a:xfrm>
          <a:prstGeom prst="rect">
            <a:avLst/>
          </a:prstGeom>
          <a:noFill/>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Arial"/>
                <a:sym typeface="Arial"/>
              </a:rPr>
              <a:t>µ=114.2, </a:t>
            </a:r>
            <a:r>
              <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Calibri" panose="020F0502020204030204" pitchFamily="34" charset="0"/>
                <a:sym typeface="Arial"/>
              </a:rPr>
              <a:t>∆+19.7</a:t>
            </a:r>
            <a:endParaRPr kumimoji="0" lang="en-US" sz="86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Arial"/>
              <a:sym typeface="Arial"/>
            </a:endParaRPr>
          </a:p>
        </p:txBody>
      </p:sp>
      <p:sp>
        <p:nvSpPr>
          <p:cNvPr id="25704" name="Rectangle 25703">
            <a:extLst>
              <a:ext uri="{FF2B5EF4-FFF2-40B4-BE49-F238E27FC236}">
                <a16:creationId xmlns:a16="http://schemas.microsoft.com/office/drawing/2014/main" id="{BF34090E-9F77-C53A-01CF-25F457CF07EA}"/>
              </a:ext>
            </a:extLst>
          </p:cNvPr>
          <p:cNvSpPr/>
          <p:nvPr/>
        </p:nvSpPr>
        <p:spPr>
          <a:xfrm>
            <a:off x="2845358" y="5025412"/>
            <a:ext cx="1823448" cy="480060"/>
          </a:xfrm>
          <a:prstGeom prst="rect">
            <a:avLst/>
          </a:prstGeom>
          <a:solidFill>
            <a:srgbClr val="223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705" name="Rectangle 25704">
            <a:extLst>
              <a:ext uri="{FF2B5EF4-FFF2-40B4-BE49-F238E27FC236}">
                <a16:creationId xmlns:a16="http://schemas.microsoft.com/office/drawing/2014/main" id="{E619617C-358A-6849-AC8F-3560C0198009}"/>
              </a:ext>
            </a:extLst>
          </p:cNvPr>
          <p:cNvSpPr/>
          <p:nvPr/>
        </p:nvSpPr>
        <p:spPr>
          <a:xfrm>
            <a:off x="5666132" y="5071159"/>
            <a:ext cx="822960" cy="425196"/>
          </a:xfrm>
          <a:prstGeom prst="rect">
            <a:avLst/>
          </a:prstGeom>
          <a:solidFill>
            <a:srgbClr val="418C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706" name="TextBox 1">
            <a:extLst>
              <a:ext uri="{FF2B5EF4-FFF2-40B4-BE49-F238E27FC236}">
                <a16:creationId xmlns:a16="http://schemas.microsoft.com/office/drawing/2014/main" id="{CA57EF56-26F7-16A2-E7E3-859629238F58}"/>
              </a:ext>
            </a:extLst>
          </p:cNvPr>
          <p:cNvSpPr txBox="1">
            <a:spLocks noChangeArrowheads="1"/>
          </p:cNvSpPr>
          <p:nvPr/>
        </p:nvSpPr>
        <p:spPr bwMode="auto">
          <a:xfrm>
            <a:off x="5624143" y="5085536"/>
            <a:ext cx="92154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Middle 50%</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Prod. Supervisor</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Arial"/>
                <a:sym typeface="Arial"/>
              </a:rPr>
              <a:t>111-123</a:t>
            </a:r>
          </a:p>
        </p:txBody>
      </p:sp>
      <p:sp>
        <p:nvSpPr>
          <p:cNvPr id="25707" name="TextBox 71">
            <a:extLst>
              <a:ext uri="{FF2B5EF4-FFF2-40B4-BE49-F238E27FC236}">
                <a16:creationId xmlns:a16="http://schemas.microsoft.com/office/drawing/2014/main" id="{ED987A96-2C65-4816-E7FF-CEE253BFF2B0}"/>
              </a:ext>
            </a:extLst>
          </p:cNvPr>
          <p:cNvSpPr txBox="1">
            <a:spLocks noChangeArrowheads="1"/>
          </p:cNvSpPr>
          <p:nvPr/>
        </p:nvSpPr>
        <p:spPr bwMode="auto">
          <a:xfrm>
            <a:off x="716501" y="461093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Arial"/>
                <a:sym typeface="Arial"/>
              </a:rPr>
              <a:t>Managers of Functions</a:t>
            </a:r>
          </a:p>
          <a:p>
            <a:pPr marL="0" marR="0" lvl="0" indent="0" algn="ctr"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en-US" sz="900" kern="1200" dirty="0">
                <a:solidFill>
                  <a:prstClr val="white"/>
                </a:solidFill>
                <a:ea typeface="ＭＳ Ｐゴシック" panose="020B0600070205080204" pitchFamily="34" charset="-128"/>
              </a:rPr>
              <a:t>(P-Pop) Norm</a:t>
            </a:r>
            <a:endPar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Arial"/>
              <a:sym typeface="Arial"/>
            </a:endParaRPr>
          </a:p>
        </p:txBody>
      </p:sp>
      <p:sp>
        <p:nvSpPr>
          <p:cNvPr id="25708" name="Rectangle 25707">
            <a:extLst>
              <a:ext uri="{FF2B5EF4-FFF2-40B4-BE49-F238E27FC236}">
                <a16:creationId xmlns:a16="http://schemas.microsoft.com/office/drawing/2014/main" id="{B12E92C8-3BBA-3C1B-F831-00B4531E4B94}"/>
              </a:ext>
            </a:extLst>
          </p:cNvPr>
          <p:cNvSpPr/>
          <p:nvPr/>
        </p:nvSpPr>
        <p:spPr>
          <a:xfrm>
            <a:off x="2804684" y="3092045"/>
            <a:ext cx="2677181" cy="480060"/>
          </a:xfrm>
          <a:prstGeom prst="rect">
            <a:avLst/>
          </a:prstGeom>
          <a:solidFill>
            <a:srgbClr val="223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cxnSp>
        <p:nvCxnSpPr>
          <p:cNvPr id="25709" name="Straight Connector 25708">
            <a:extLst>
              <a:ext uri="{FF2B5EF4-FFF2-40B4-BE49-F238E27FC236}">
                <a16:creationId xmlns:a16="http://schemas.microsoft.com/office/drawing/2014/main" id="{5D88B58A-0854-9AF9-DAF9-AAB8DB5DEFBD}"/>
              </a:ext>
            </a:extLst>
          </p:cNvPr>
          <p:cNvCxnSpPr/>
          <p:nvPr/>
        </p:nvCxnSpPr>
        <p:spPr>
          <a:xfrm>
            <a:off x="4982346" y="2966427"/>
            <a:ext cx="0" cy="2697480"/>
          </a:xfrm>
          <a:prstGeom prst="line">
            <a:avLst/>
          </a:prstGeom>
          <a:ln w="349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710" name="Straight Connector 25709">
            <a:extLst>
              <a:ext uri="{FF2B5EF4-FFF2-40B4-BE49-F238E27FC236}">
                <a16:creationId xmlns:a16="http://schemas.microsoft.com/office/drawing/2014/main" id="{64128703-6132-ECF1-E022-50763599648E}"/>
              </a:ext>
            </a:extLst>
          </p:cNvPr>
          <p:cNvCxnSpPr>
            <a:cxnSpLocks/>
          </p:cNvCxnSpPr>
          <p:nvPr/>
        </p:nvCxnSpPr>
        <p:spPr>
          <a:xfrm flipV="1">
            <a:off x="2798034" y="5666620"/>
            <a:ext cx="4869180" cy="83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715" name="Group 25714">
            <a:extLst>
              <a:ext uri="{FF2B5EF4-FFF2-40B4-BE49-F238E27FC236}">
                <a16:creationId xmlns:a16="http://schemas.microsoft.com/office/drawing/2014/main" id="{E6EA4728-3D03-657F-6C1A-C42144BDEE4D}"/>
              </a:ext>
            </a:extLst>
          </p:cNvPr>
          <p:cNvGrpSpPr/>
          <p:nvPr/>
        </p:nvGrpSpPr>
        <p:grpSpPr>
          <a:xfrm>
            <a:off x="5494348" y="3239486"/>
            <a:ext cx="977689" cy="2377440"/>
            <a:chOff x="7663621" y="2915695"/>
            <a:chExt cx="1303585" cy="3211010"/>
          </a:xfrm>
        </p:grpSpPr>
        <p:cxnSp>
          <p:nvCxnSpPr>
            <p:cNvPr id="25716" name="Straight Connector 25715">
              <a:extLst>
                <a:ext uri="{FF2B5EF4-FFF2-40B4-BE49-F238E27FC236}">
                  <a16:creationId xmlns:a16="http://schemas.microsoft.com/office/drawing/2014/main" id="{C823213A-BCCE-0EBF-5591-2B0CE320A4EA}"/>
                </a:ext>
              </a:extLst>
            </p:cNvPr>
            <p:cNvCxnSpPr/>
            <p:nvPr/>
          </p:nvCxnSpPr>
          <p:spPr>
            <a:xfrm>
              <a:off x="7663621" y="2926305"/>
              <a:ext cx="0" cy="3200400"/>
            </a:xfrm>
            <a:prstGeom prst="line">
              <a:avLst/>
            </a:prstGeom>
            <a:ln w="34925">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25717" name="Straight Connector 25716">
              <a:extLst>
                <a:ext uri="{FF2B5EF4-FFF2-40B4-BE49-F238E27FC236}">
                  <a16:creationId xmlns:a16="http://schemas.microsoft.com/office/drawing/2014/main" id="{780EEDA4-94F8-BB06-E00A-BC1E5306E924}"/>
                </a:ext>
              </a:extLst>
            </p:cNvPr>
            <p:cNvCxnSpPr/>
            <p:nvPr/>
          </p:nvCxnSpPr>
          <p:spPr>
            <a:xfrm>
              <a:off x="8967206" y="2915695"/>
              <a:ext cx="0" cy="3200400"/>
            </a:xfrm>
            <a:prstGeom prst="line">
              <a:avLst/>
            </a:prstGeom>
            <a:ln w="34925">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sp>
        <p:nvSpPr>
          <p:cNvPr id="25719" name="Rectangle 25718">
            <a:extLst>
              <a:ext uri="{FF2B5EF4-FFF2-40B4-BE49-F238E27FC236}">
                <a16:creationId xmlns:a16="http://schemas.microsoft.com/office/drawing/2014/main" id="{17EE509D-2DD5-2AA4-C6CE-7C4D742E82F3}"/>
              </a:ext>
            </a:extLst>
          </p:cNvPr>
          <p:cNvSpPr/>
          <p:nvPr/>
        </p:nvSpPr>
        <p:spPr>
          <a:xfrm>
            <a:off x="2820161" y="2977624"/>
            <a:ext cx="421559" cy="2669684"/>
          </a:xfrm>
          <a:prstGeom prst="rect">
            <a:avLst/>
          </a:prstGeom>
          <a:solidFill>
            <a:srgbClr val="223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7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cxnSp>
        <p:nvCxnSpPr>
          <p:cNvPr id="25720" name="Straight Connector 25719">
            <a:extLst>
              <a:ext uri="{FF2B5EF4-FFF2-40B4-BE49-F238E27FC236}">
                <a16:creationId xmlns:a16="http://schemas.microsoft.com/office/drawing/2014/main" id="{CF0C25B1-0B71-8B53-A1D7-6677CCAAF7A7}"/>
              </a:ext>
            </a:extLst>
          </p:cNvPr>
          <p:cNvCxnSpPr/>
          <p:nvPr/>
        </p:nvCxnSpPr>
        <p:spPr>
          <a:xfrm>
            <a:off x="2800628" y="2968944"/>
            <a:ext cx="0" cy="27086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Google Shape;394;p14">
            <a:extLst>
              <a:ext uri="{FF2B5EF4-FFF2-40B4-BE49-F238E27FC236}">
                <a16:creationId xmlns:a16="http://schemas.microsoft.com/office/drawing/2014/main" id="{7947AFC7-1915-3525-8632-EE2E6BA1FC3D}"/>
              </a:ext>
            </a:extLst>
          </p:cNvPr>
          <p:cNvSpPr txBox="1"/>
          <p:nvPr/>
        </p:nvSpPr>
        <p:spPr>
          <a:xfrm>
            <a:off x="457200" y="274320"/>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Leadership Competencies</a:t>
            </a:r>
            <a:endParaRPr sz="2800" b="0" i="0" u="none" strike="noStrike" cap="none" dirty="0">
              <a:solidFill>
                <a:srgbClr val="E4B900"/>
              </a:solidFill>
              <a:latin typeface="Trebuchet MS"/>
              <a:ea typeface="Trebuchet MS"/>
              <a:cs typeface="Trebuchet MS"/>
              <a:sym typeface="Trebuchet MS"/>
            </a:endParaRPr>
          </a:p>
        </p:txBody>
      </p:sp>
      <p:sp>
        <p:nvSpPr>
          <p:cNvPr id="21" name="Google Shape;354;p11">
            <a:extLst>
              <a:ext uri="{FF2B5EF4-FFF2-40B4-BE49-F238E27FC236}">
                <a16:creationId xmlns:a16="http://schemas.microsoft.com/office/drawing/2014/main" id="{0084D4ED-AD00-E6E0-0CE7-2F526344618F}"/>
              </a:ext>
            </a:extLst>
          </p:cNvPr>
          <p:cNvSpPr txBox="1"/>
          <p:nvPr/>
        </p:nvSpPr>
        <p:spPr>
          <a:xfrm>
            <a:off x="-38100" y="99669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
        <p:nvSpPr>
          <p:cNvPr id="22" name="Rectangle 11">
            <a:extLst>
              <a:ext uri="{FF2B5EF4-FFF2-40B4-BE49-F238E27FC236}">
                <a16:creationId xmlns:a16="http://schemas.microsoft.com/office/drawing/2014/main" id="{B2CAC175-47F6-9FB4-5E07-A309CB6EC97C}"/>
              </a:ext>
            </a:extLst>
          </p:cNvPr>
          <p:cNvSpPr txBox="1">
            <a:spLocks noChangeArrowheads="1"/>
          </p:cNvSpPr>
          <p:nvPr/>
        </p:nvSpPr>
        <p:spPr bwMode="auto">
          <a:xfrm>
            <a:off x="607695" y="1512678"/>
            <a:ext cx="768096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defTabSz="685800" eaLnBrk="0" fontAlgn="base" hangingPunct="0">
              <a:spcBef>
                <a:spcPts val="1350"/>
              </a:spcBef>
              <a:spcAft>
                <a:spcPct val="0"/>
              </a:spcAft>
              <a:buClrTx/>
              <a:buFont typeface="Wingdings" panose="05000000000000000000" pitchFamily="2" charset="2"/>
              <a:buChar char="q"/>
              <a:defRPr/>
            </a:pPr>
            <a:r>
              <a:rPr lang="en-US" sz="1550" b="1" kern="1200" dirty="0">
                <a:solidFill>
                  <a:srgbClr val="FFFF00"/>
                </a:solidFill>
                <a:latin typeface="Trebuchet MS" panose="020B0603020202020204" pitchFamily="34" charset="0"/>
                <a:ea typeface="ＭＳ Ｐゴシック" panose="020B0600070205080204" pitchFamily="34" charset="-128"/>
                <a:cs typeface="+mn-cs"/>
              </a:rPr>
              <a:t>Managers’ Assessed Emotional Intelligence </a:t>
            </a:r>
            <a:r>
              <a:rPr lang="en-US" sz="1550" dirty="0">
                <a:solidFill>
                  <a:srgbClr val="FFFF00"/>
                </a:solidFill>
                <a:latin typeface="Trebuchet MS" panose="020B0603020202020204" pitchFamily="34" charset="0"/>
              </a:rPr>
              <a:t>—</a:t>
            </a:r>
            <a:r>
              <a:rPr lang="en-US" sz="1550" kern="1200" dirty="0">
                <a:solidFill>
                  <a:srgbClr val="FFFF00"/>
                </a:solidFill>
                <a:latin typeface="Trebuchet MS" panose="020B0603020202020204" pitchFamily="34" charset="0"/>
                <a:ea typeface="ＭＳ Ｐゴシック" panose="020B0600070205080204" pitchFamily="34" charset="-128"/>
                <a:cs typeface="+mn-cs"/>
              </a:rPr>
              <a:t> </a:t>
            </a:r>
            <a:r>
              <a:rPr lang="en-US" sz="1550" dirty="0">
                <a:solidFill>
                  <a:srgbClr val="FFFF00"/>
                </a:solidFill>
                <a:latin typeface="Trebuchet MS" panose="020B0603020202020204" pitchFamily="34" charset="0"/>
              </a:rPr>
              <a:t>Most managers were assessed with average EQ scores within professional benchmarks, with approximately 50% demonstrating transformational potential</a:t>
            </a:r>
            <a:r>
              <a:rPr lang="en-US" sz="1550" kern="1200" dirty="0">
                <a:solidFill>
                  <a:srgbClr val="FFFF00"/>
                </a:solidFill>
                <a:latin typeface="Trebuchet MS" panose="020B0603020202020204" pitchFamily="34" charset="0"/>
                <a:ea typeface="ＭＳ Ｐゴシック" panose="020B0600070205080204" pitchFamily="34" charset="-128"/>
                <a:cs typeface="+mn-cs"/>
              </a:rPr>
              <a:t> when matched with elevated cognitive ability</a:t>
            </a:r>
          </a:p>
        </p:txBody>
      </p:sp>
      <p:grpSp>
        <p:nvGrpSpPr>
          <p:cNvPr id="33" name="Google Shape;481;p18">
            <a:extLst>
              <a:ext uri="{FF2B5EF4-FFF2-40B4-BE49-F238E27FC236}">
                <a16:creationId xmlns:a16="http://schemas.microsoft.com/office/drawing/2014/main" id="{AFD27436-1788-34F4-78ED-F9092750F988}"/>
              </a:ext>
            </a:extLst>
          </p:cNvPr>
          <p:cNvGrpSpPr/>
          <p:nvPr/>
        </p:nvGrpSpPr>
        <p:grpSpPr>
          <a:xfrm>
            <a:off x="0" y="5932739"/>
            <a:ext cx="9144000" cy="914400"/>
            <a:chOff x="0" y="5943600"/>
            <a:chExt cx="9144000" cy="914400"/>
          </a:xfrm>
        </p:grpSpPr>
        <p:sp>
          <p:nvSpPr>
            <p:cNvPr id="34" name="Google Shape;482;p18">
              <a:extLst>
                <a:ext uri="{FF2B5EF4-FFF2-40B4-BE49-F238E27FC236}">
                  <a16:creationId xmlns:a16="http://schemas.microsoft.com/office/drawing/2014/main" id="{0CF9FF47-3562-E29C-BE71-8D3CD45908C0}"/>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35" name="Google Shape;483;p18">
              <a:extLst>
                <a:ext uri="{FF2B5EF4-FFF2-40B4-BE49-F238E27FC236}">
                  <a16:creationId xmlns:a16="http://schemas.microsoft.com/office/drawing/2014/main" id="{A9E2D044-3D5B-6E13-8385-CDC29BD6AE02}"/>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cxnSp>
          <p:nvCxnSpPr>
            <p:cNvPr id="36" name="Google Shape;484;p18">
              <a:extLst>
                <a:ext uri="{FF2B5EF4-FFF2-40B4-BE49-F238E27FC236}">
                  <a16:creationId xmlns:a16="http://schemas.microsoft.com/office/drawing/2014/main" id="{128906B6-170A-9153-061B-4A42C580C389}"/>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37" name="Picture 36" descr="logo.png">
            <a:extLst>
              <a:ext uri="{FF2B5EF4-FFF2-40B4-BE49-F238E27FC236}">
                <a16:creationId xmlns:a16="http://schemas.microsoft.com/office/drawing/2014/main" id="{1CF8D032-3106-8114-4941-E1866E6909FD}"/>
              </a:ext>
            </a:extLst>
          </p:cNvPr>
          <p:cNvPicPr>
            <a:picLocks noChangeAspect="1"/>
          </p:cNvPicPr>
          <p:nvPr/>
        </p:nvPicPr>
        <p:blipFill>
          <a:blip r:embed="rId5" cstate="print"/>
          <a:srcRect b="24196"/>
          <a:stretch>
            <a:fillRect/>
          </a:stretch>
        </p:blipFill>
        <p:spPr>
          <a:xfrm>
            <a:off x="-1055225" y="5717088"/>
            <a:ext cx="3200400" cy="1053851"/>
          </a:xfrm>
          <a:prstGeom prst="rect">
            <a:avLst/>
          </a:prstGeom>
        </p:spPr>
      </p:pic>
    </p:spTree>
    <p:extLst>
      <p:ext uri="{BB962C8B-B14F-4D97-AF65-F5344CB8AC3E}">
        <p14:creationId xmlns:p14="http://schemas.microsoft.com/office/powerpoint/2010/main" val="259624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91BE80-72FF-BEDC-C460-6ED4A832498B}"/>
            </a:ext>
          </a:extLst>
        </p:cNvPr>
        <p:cNvGrpSpPr/>
        <p:nvPr/>
      </p:nvGrpSpPr>
      <p:grpSpPr>
        <a:xfrm>
          <a:off x="0" y="0"/>
          <a:ext cx="0" cy="0"/>
          <a:chOff x="0" y="0"/>
          <a:chExt cx="0" cy="0"/>
        </a:xfrm>
      </p:grpSpPr>
      <p:sp>
        <p:nvSpPr>
          <p:cNvPr id="117762" name="Rectangle 9">
            <a:extLst>
              <a:ext uri="{FF2B5EF4-FFF2-40B4-BE49-F238E27FC236}">
                <a16:creationId xmlns:a16="http://schemas.microsoft.com/office/drawing/2014/main" id="{BB530DBC-E922-5F6E-129B-368828739719}"/>
              </a:ext>
            </a:extLst>
          </p:cNvPr>
          <p:cNvSpPr>
            <a:spLocks noChangeArrowheads="1"/>
          </p:cNvSpPr>
          <p:nvPr/>
        </p:nvSpPr>
        <p:spPr bwMode="auto">
          <a:xfrm>
            <a:off x="800100" y="1657350"/>
            <a:ext cx="7429500" cy="4184806"/>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75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Arial"/>
              <a:sym typeface="Arial"/>
            </a:endParaRPr>
          </a:p>
        </p:txBody>
      </p:sp>
      <p:sp>
        <p:nvSpPr>
          <p:cNvPr id="117764" name="Rectangle 7">
            <a:extLst>
              <a:ext uri="{FF2B5EF4-FFF2-40B4-BE49-F238E27FC236}">
                <a16:creationId xmlns:a16="http://schemas.microsoft.com/office/drawing/2014/main" id="{23D5970B-F760-71F4-47B8-3ADBFFAA4660}"/>
              </a:ext>
            </a:extLst>
          </p:cNvPr>
          <p:cNvSpPr>
            <a:spLocks noChangeArrowheads="1"/>
          </p:cNvSpPr>
          <p:nvPr/>
        </p:nvSpPr>
        <p:spPr bwMode="auto">
          <a:xfrm>
            <a:off x="807247" y="766232"/>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75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Arial"/>
              <a:sym typeface="Arial"/>
            </a:endParaRPr>
          </a:p>
        </p:txBody>
      </p:sp>
      <p:sp>
        <p:nvSpPr>
          <p:cNvPr id="24" name="Rectangle 23">
            <a:extLst>
              <a:ext uri="{FF2B5EF4-FFF2-40B4-BE49-F238E27FC236}">
                <a16:creationId xmlns:a16="http://schemas.microsoft.com/office/drawing/2014/main" id="{243BE554-CCB9-D98E-E527-228DBD94A3DD}"/>
              </a:ext>
            </a:extLst>
          </p:cNvPr>
          <p:cNvSpPr/>
          <p:nvPr/>
        </p:nvSpPr>
        <p:spPr>
          <a:xfrm>
            <a:off x="1716296" y="5458968"/>
            <a:ext cx="292749" cy="430868"/>
          </a:xfrm>
          <a:prstGeom prst="rect">
            <a:avLst/>
          </a:prstGeom>
          <a:solidFill>
            <a:srgbClr val="223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25" name="Rectangle 24">
            <a:extLst>
              <a:ext uri="{FF2B5EF4-FFF2-40B4-BE49-F238E27FC236}">
                <a16:creationId xmlns:a16="http://schemas.microsoft.com/office/drawing/2014/main" id="{E505E9E3-71F5-45B5-B32C-A2B4FC4A3C6F}"/>
              </a:ext>
            </a:extLst>
          </p:cNvPr>
          <p:cNvSpPr/>
          <p:nvPr/>
        </p:nvSpPr>
        <p:spPr>
          <a:xfrm>
            <a:off x="4719685" y="5458968"/>
            <a:ext cx="137160" cy="342900"/>
          </a:xfrm>
          <a:prstGeom prst="rect">
            <a:avLst/>
          </a:prstGeom>
          <a:solidFill>
            <a:srgbClr val="223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26" name="Rectangle 25">
            <a:extLst>
              <a:ext uri="{FF2B5EF4-FFF2-40B4-BE49-F238E27FC236}">
                <a16:creationId xmlns:a16="http://schemas.microsoft.com/office/drawing/2014/main" id="{37EC4E3F-C659-4BD4-0855-854CC46C94DB}"/>
              </a:ext>
            </a:extLst>
          </p:cNvPr>
          <p:cNvSpPr/>
          <p:nvPr/>
        </p:nvSpPr>
        <p:spPr>
          <a:xfrm>
            <a:off x="7793639" y="5455583"/>
            <a:ext cx="137160" cy="274320"/>
          </a:xfrm>
          <a:prstGeom prst="rect">
            <a:avLst/>
          </a:prstGeom>
          <a:solidFill>
            <a:srgbClr val="223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sym typeface="Arial"/>
            </a:endParaRPr>
          </a:p>
        </p:txBody>
      </p:sp>
      <p:grpSp>
        <p:nvGrpSpPr>
          <p:cNvPr id="3" name="Google Shape;481;p18">
            <a:extLst>
              <a:ext uri="{FF2B5EF4-FFF2-40B4-BE49-F238E27FC236}">
                <a16:creationId xmlns:a16="http://schemas.microsoft.com/office/drawing/2014/main" id="{2DF4E30F-B212-C935-0D1A-051E65043649}"/>
              </a:ext>
            </a:extLst>
          </p:cNvPr>
          <p:cNvGrpSpPr/>
          <p:nvPr/>
        </p:nvGrpSpPr>
        <p:grpSpPr>
          <a:xfrm>
            <a:off x="0" y="6019800"/>
            <a:ext cx="9144000" cy="914400"/>
            <a:chOff x="0" y="5943600"/>
            <a:chExt cx="9144000" cy="914400"/>
          </a:xfrm>
        </p:grpSpPr>
        <p:sp>
          <p:nvSpPr>
            <p:cNvPr id="4" name="Google Shape;482;p18">
              <a:extLst>
                <a:ext uri="{FF2B5EF4-FFF2-40B4-BE49-F238E27FC236}">
                  <a16:creationId xmlns:a16="http://schemas.microsoft.com/office/drawing/2014/main" id="{03AD6527-FAF7-2F2E-9E4D-25F212B19D2B}"/>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1" i="0" u="none" strike="noStrike" kern="0" cap="none" spc="0" normalizeH="0" baseline="0" noProof="0" dirty="0">
                <a:ln>
                  <a:noFill/>
                </a:ln>
                <a:solidFill>
                  <a:prstClr val="black"/>
                </a:solidFill>
                <a:effectLst/>
                <a:uLnTx/>
                <a:uFillTx/>
                <a:latin typeface="Arial Black"/>
                <a:ea typeface="Arial Black"/>
                <a:cs typeface="Arial Black"/>
                <a:sym typeface="Arial Black"/>
              </a:endParaRPr>
            </a:p>
          </p:txBody>
        </p:sp>
        <p:sp>
          <p:nvSpPr>
            <p:cNvPr id="6" name="Google Shape;483;p18">
              <a:extLst>
                <a:ext uri="{FF2B5EF4-FFF2-40B4-BE49-F238E27FC236}">
                  <a16:creationId xmlns:a16="http://schemas.microsoft.com/office/drawing/2014/main" id="{10B3A8BE-8666-E1A8-88F4-9F835146E982}"/>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2060"/>
                  </a:solidFill>
                  <a:effectLst/>
                  <a:uLnTx/>
                  <a:uFillTx/>
                  <a:latin typeface="CordiaUPC"/>
                  <a:ea typeface="CordiaUPC"/>
                  <a:cs typeface="CordiaUPC"/>
                  <a:sym typeface="CordiaUPC"/>
                </a:rPr>
                <a:t>WHERE STRATEGY MEETS PERFORMANCE</a:t>
              </a:r>
              <a:endParaRPr kumimoji="0" sz="2000" b="0" i="0" u="none" strike="noStrike" kern="0" cap="none" spc="0" normalizeH="0" baseline="0" noProof="0" dirty="0">
                <a:ln>
                  <a:noFill/>
                </a:ln>
                <a:solidFill>
                  <a:prstClr val="black"/>
                </a:solidFill>
                <a:effectLst/>
                <a:uLnTx/>
                <a:uFillTx/>
                <a:latin typeface="Calibri"/>
                <a:ea typeface="Calibri"/>
                <a:cs typeface="Calibri"/>
                <a:sym typeface="Calibri"/>
              </a:endParaRPr>
            </a:p>
          </p:txBody>
        </p:sp>
        <p:cxnSp>
          <p:nvCxnSpPr>
            <p:cNvPr id="7" name="Google Shape;484;p18">
              <a:extLst>
                <a:ext uri="{FF2B5EF4-FFF2-40B4-BE49-F238E27FC236}">
                  <a16:creationId xmlns:a16="http://schemas.microsoft.com/office/drawing/2014/main" id="{41A9C37C-BC3C-DC59-B00F-34F98EB22994}"/>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8" name="Picture 7" descr="logo.png">
            <a:extLst>
              <a:ext uri="{FF2B5EF4-FFF2-40B4-BE49-F238E27FC236}">
                <a16:creationId xmlns:a16="http://schemas.microsoft.com/office/drawing/2014/main" id="{97E1D1C7-1C6A-8876-4524-0EC492DD8C23}"/>
              </a:ext>
            </a:extLst>
          </p:cNvPr>
          <p:cNvPicPr>
            <a:picLocks noChangeAspect="1"/>
          </p:cNvPicPr>
          <p:nvPr/>
        </p:nvPicPr>
        <p:blipFill>
          <a:blip r:embed="rId4" cstate="print"/>
          <a:srcRect b="24196"/>
          <a:stretch>
            <a:fillRect/>
          </a:stretch>
        </p:blipFill>
        <p:spPr>
          <a:xfrm>
            <a:off x="-1055225" y="5804149"/>
            <a:ext cx="3200400" cy="1053851"/>
          </a:xfrm>
          <a:prstGeom prst="rect">
            <a:avLst/>
          </a:prstGeom>
        </p:spPr>
      </p:pic>
      <p:sp>
        <p:nvSpPr>
          <p:cNvPr id="12" name="Google Shape;394;p14">
            <a:extLst>
              <a:ext uri="{FF2B5EF4-FFF2-40B4-BE49-F238E27FC236}">
                <a16:creationId xmlns:a16="http://schemas.microsoft.com/office/drawing/2014/main" id="{03FE7CC5-D933-2830-B9EF-B7C3733F06FC}"/>
              </a:ext>
            </a:extLst>
          </p:cNvPr>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defTabSz="914400" rtl="0" eaLnBrk="1" fontAlgn="auto" latinLnBrk="0" hangingPunct="1">
              <a:lnSpc>
                <a:spcPct val="100000"/>
              </a:lnSpc>
              <a:spcBef>
                <a:spcPts val="0"/>
              </a:spcBef>
              <a:spcAft>
                <a:spcPts val="0"/>
              </a:spcAft>
              <a:buClr>
                <a:srgbClr val="E4B900"/>
              </a:buClr>
              <a:buSzPts val="3200"/>
              <a:buFont typeface="Trebuchet MS"/>
              <a:buNone/>
              <a:tabLst/>
              <a:defRPr/>
            </a:pPr>
            <a:r>
              <a:rPr kumimoji="0" lang="en-US" sz="2800" b="0" i="0" u="none" strike="noStrike" kern="0" cap="none" spc="0" normalizeH="0" baseline="0" noProof="0" dirty="0">
                <a:ln>
                  <a:noFill/>
                </a:ln>
                <a:solidFill>
                  <a:srgbClr val="E4B900"/>
                </a:solidFill>
                <a:effectLst/>
                <a:uLnTx/>
                <a:uFillTx/>
                <a:latin typeface="Trebuchet MS"/>
                <a:ea typeface="Trebuchet MS"/>
                <a:cs typeface="Trebuchet MS"/>
                <a:sym typeface="Trebuchet MS"/>
              </a:rPr>
              <a:t>Benchmarked Leadership Competencies</a:t>
            </a:r>
            <a:endParaRPr kumimoji="0" sz="2800" b="0" i="0" u="none" strike="noStrike" kern="0" cap="none" spc="0" normalizeH="0" baseline="0" noProof="0" dirty="0">
              <a:ln>
                <a:noFill/>
              </a:ln>
              <a:solidFill>
                <a:srgbClr val="E4B900"/>
              </a:solidFill>
              <a:effectLst/>
              <a:uLnTx/>
              <a:uFillTx/>
              <a:latin typeface="Trebuchet MS"/>
              <a:ea typeface="Trebuchet MS"/>
              <a:cs typeface="Trebuchet MS"/>
              <a:sym typeface="Trebuchet MS"/>
            </a:endParaRPr>
          </a:p>
        </p:txBody>
      </p:sp>
      <p:sp>
        <p:nvSpPr>
          <p:cNvPr id="13" name="Google Shape;354;p11">
            <a:extLst>
              <a:ext uri="{FF2B5EF4-FFF2-40B4-BE49-F238E27FC236}">
                <a16:creationId xmlns:a16="http://schemas.microsoft.com/office/drawing/2014/main" id="{D61A1A54-0FE9-1E05-EA6C-1DAD3C84DDE2}"/>
              </a:ext>
            </a:extLst>
          </p:cNvPr>
          <p:cNvSpPr txBox="1"/>
          <p:nvPr/>
        </p:nvSpPr>
        <p:spPr>
          <a:xfrm>
            <a:off x="-38100" y="994946"/>
            <a:ext cx="2209800" cy="3385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Calibri"/>
                <a:ea typeface="Calibri"/>
                <a:cs typeface="Calibri"/>
                <a:sym typeface="Calibri"/>
              </a:rPr>
              <a:t>EXAMPLE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32" name="Group 31">
            <a:extLst>
              <a:ext uri="{FF2B5EF4-FFF2-40B4-BE49-F238E27FC236}">
                <a16:creationId xmlns:a16="http://schemas.microsoft.com/office/drawing/2014/main" id="{CA988C62-1CB6-4208-DDCC-812380125542}"/>
              </a:ext>
            </a:extLst>
          </p:cNvPr>
          <p:cNvGrpSpPr/>
          <p:nvPr/>
        </p:nvGrpSpPr>
        <p:grpSpPr>
          <a:xfrm>
            <a:off x="680791" y="2438911"/>
            <a:ext cx="9233848" cy="3187592"/>
            <a:chOff x="-279485" y="2132265"/>
            <a:chExt cx="10485269" cy="3661232"/>
          </a:xfrm>
        </p:grpSpPr>
        <p:grpSp>
          <p:nvGrpSpPr>
            <p:cNvPr id="28" name="Group 27">
              <a:extLst>
                <a:ext uri="{FF2B5EF4-FFF2-40B4-BE49-F238E27FC236}">
                  <a16:creationId xmlns:a16="http://schemas.microsoft.com/office/drawing/2014/main" id="{65F799D9-B9D4-4AB2-BD33-F79485E85EF1}"/>
                </a:ext>
              </a:extLst>
            </p:cNvPr>
            <p:cNvGrpSpPr/>
            <p:nvPr/>
          </p:nvGrpSpPr>
          <p:grpSpPr>
            <a:xfrm>
              <a:off x="-279485" y="2132265"/>
              <a:ext cx="10485269" cy="3645346"/>
              <a:chOff x="-372631" y="1395228"/>
              <a:chExt cx="13980343" cy="4860478"/>
            </a:xfrm>
          </p:grpSpPr>
          <p:sp>
            <p:nvSpPr>
              <p:cNvPr id="117774" name="TextBox 27">
                <a:extLst>
                  <a:ext uri="{FF2B5EF4-FFF2-40B4-BE49-F238E27FC236}">
                    <a16:creationId xmlns:a16="http://schemas.microsoft.com/office/drawing/2014/main" id="{7E2878E7-E3FB-1883-F479-F84192FD3397}"/>
                  </a:ext>
                </a:extLst>
              </p:cNvPr>
              <p:cNvSpPr txBox="1">
                <a:spLocks noChangeArrowheads="1"/>
              </p:cNvSpPr>
              <p:nvPr/>
            </p:nvSpPr>
            <p:spPr bwMode="auto">
              <a:xfrm>
                <a:off x="5080018" y="1396403"/>
                <a:ext cx="2076648" cy="74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altLang="en-US" sz="13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anose="020B0603020202020204" pitchFamily="34" charset="0"/>
                  <a:ea typeface="ＭＳ Ｐゴシック" panose="020B0600070205080204" pitchFamily="34" charset="-128"/>
                  <a:cs typeface="Arial"/>
                  <a:sym typeface="Arial"/>
                </a:endParaRPr>
              </a:p>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altLang="en-US" sz="13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anose="020B0603020202020204" pitchFamily="34" charset="0"/>
                    <a:ea typeface="ＭＳ Ｐゴシック" panose="020B0600070205080204" pitchFamily="34" charset="-128"/>
                    <a:cs typeface="Arial"/>
                    <a:sym typeface="Arial"/>
                  </a:rPr>
                  <a:t>Self-Expression</a:t>
                </a:r>
              </a:p>
            </p:txBody>
          </p:sp>
          <p:grpSp>
            <p:nvGrpSpPr>
              <p:cNvPr id="10" name="Group 9">
                <a:extLst>
                  <a:ext uri="{FF2B5EF4-FFF2-40B4-BE49-F238E27FC236}">
                    <a16:creationId xmlns:a16="http://schemas.microsoft.com/office/drawing/2014/main" id="{CB206997-CDFD-37C4-237B-57828C90FDA4}"/>
                  </a:ext>
                </a:extLst>
              </p:cNvPr>
              <p:cNvGrpSpPr/>
              <p:nvPr/>
            </p:nvGrpSpPr>
            <p:grpSpPr>
              <a:xfrm>
                <a:off x="-372631" y="1395228"/>
                <a:ext cx="5051185" cy="4860478"/>
                <a:chOff x="612339" y="2078588"/>
                <a:chExt cx="3373438" cy="2735000"/>
              </a:xfrm>
            </p:grpSpPr>
            <p:graphicFrame>
              <p:nvGraphicFramePr>
                <p:cNvPr id="2" name="Chart 23">
                  <a:extLst>
                    <a:ext uri="{FF2B5EF4-FFF2-40B4-BE49-F238E27FC236}">
                      <a16:creationId xmlns:a16="http://schemas.microsoft.com/office/drawing/2014/main" id="{3E4474FB-27FA-F1FE-B31A-B0DC120D9FE0}"/>
                    </a:ext>
                  </a:extLst>
                </p:cNvPr>
                <p:cNvGraphicFramePr>
                  <a:graphicFrameLocks/>
                </p:cNvGraphicFramePr>
                <p:nvPr>
                  <p:extLst>
                    <p:ext uri="{D42A27DB-BD31-4B8C-83A1-F6EECF244321}">
                      <p14:modId xmlns:p14="http://schemas.microsoft.com/office/powerpoint/2010/main" val="1886924556"/>
                    </p:ext>
                  </p:extLst>
                </p:nvPr>
              </p:nvGraphicFramePr>
              <p:xfrm>
                <a:off x="612339" y="2645560"/>
                <a:ext cx="3373438" cy="2168028"/>
              </p:xfrm>
              <a:graphic>
                <a:graphicData uri="http://schemas.openxmlformats.org/drawingml/2006/chart">
                  <c:chart xmlns:c="http://schemas.openxmlformats.org/drawingml/2006/chart" xmlns:r="http://schemas.openxmlformats.org/officeDocument/2006/relationships" r:id="rId5"/>
                </a:graphicData>
              </a:graphic>
            </p:graphicFrame>
            <p:sp>
              <p:nvSpPr>
                <p:cNvPr id="117772" name="TextBox 1">
                  <a:extLst>
                    <a:ext uri="{FF2B5EF4-FFF2-40B4-BE49-F238E27FC236}">
                      <a16:creationId xmlns:a16="http://schemas.microsoft.com/office/drawing/2014/main" id="{852467FA-5F42-71FC-8F14-FC102D010163}"/>
                    </a:ext>
                  </a:extLst>
                </p:cNvPr>
                <p:cNvSpPr txBox="1">
                  <a:spLocks noChangeArrowheads="1"/>
                </p:cNvSpPr>
                <p:nvPr/>
              </p:nvSpPr>
              <p:spPr bwMode="auto">
                <a:xfrm>
                  <a:off x="944709" y="2078588"/>
                  <a:ext cx="1760538" cy="42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altLang="en-US" sz="13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anose="020B0603020202020204" pitchFamily="34" charset="0"/>
                      <a:ea typeface="ＭＳ Ｐゴシック" panose="020B0600070205080204" pitchFamily="34" charset="-128"/>
                      <a:cs typeface="Arial"/>
                      <a:sym typeface="Arial"/>
                    </a:rPr>
                    <a:t> </a:t>
                  </a:r>
                </a:p>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altLang="en-US" sz="13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anose="020B0603020202020204" pitchFamily="34" charset="0"/>
                      <a:ea typeface="ＭＳ Ｐゴシック" panose="020B0600070205080204" pitchFamily="34" charset="-128"/>
                      <a:cs typeface="Arial"/>
                      <a:sym typeface="Arial"/>
                    </a:rPr>
                    <a:t>Self-Perception</a:t>
                  </a:r>
                </a:p>
              </p:txBody>
            </p:sp>
          </p:grpSp>
          <p:graphicFrame>
            <p:nvGraphicFramePr>
              <p:cNvPr id="14" name="Chart 23">
                <a:extLst>
                  <a:ext uri="{FF2B5EF4-FFF2-40B4-BE49-F238E27FC236}">
                    <a16:creationId xmlns:a16="http://schemas.microsoft.com/office/drawing/2014/main" id="{7EF5108D-0B84-5723-D442-BD0CA3809DE0}"/>
                  </a:ext>
                </a:extLst>
              </p:cNvPr>
              <p:cNvGraphicFramePr>
                <a:graphicFrameLocks/>
              </p:cNvGraphicFramePr>
              <p:nvPr>
                <p:extLst>
                  <p:ext uri="{D42A27DB-BD31-4B8C-83A1-F6EECF244321}">
                    <p14:modId xmlns:p14="http://schemas.microsoft.com/office/powerpoint/2010/main" val="912114061"/>
                  </p:ext>
                </p:extLst>
              </p:nvPr>
            </p:nvGraphicFramePr>
            <p:xfrm>
              <a:off x="4454338" y="2374258"/>
              <a:ext cx="5051191" cy="3852897"/>
            </p:xfrm>
            <a:graphic>
              <a:graphicData uri="http://schemas.openxmlformats.org/drawingml/2006/chart">
                <c:chart xmlns:c="http://schemas.openxmlformats.org/drawingml/2006/chart" xmlns:r="http://schemas.openxmlformats.org/officeDocument/2006/relationships" r:id="rId6"/>
              </a:graphicData>
            </a:graphic>
          </p:graphicFrame>
          <p:grpSp>
            <p:nvGrpSpPr>
              <p:cNvPr id="22" name="Group 21">
                <a:extLst>
                  <a:ext uri="{FF2B5EF4-FFF2-40B4-BE49-F238E27FC236}">
                    <a16:creationId xmlns:a16="http://schemas.microsoft.com/office/drawing/2014/main" id="{93D3FD5B-CA51-1A77-F0CB-08B519E0B328}"/>
                  </a:ext>
                </a:extLst>
              </p:cNvPr>
              <p:cNvGrpSpPr/>
              <p:nvPr/>
            </p:nvGrpSpPr>
            <p:grpSpPr>
              <a:xfrm>
                <a:off x="8717059" y="1396393"/>
                <a:ext cx="4890653" cy="4819040"/>
                <a:chOff x="8920258" y="1396393"/>
                <a:chExt cx="4890654" cy="4819040"/>
              </a:xfrm>
            </p:grpSpPr>
            <p:sp>
              <p:nvSpPr>
                <p:cNvPr id="117773" name="TextBox 26">
                  <a:extLst>
                    <a:ext uri="{FF2B5EF4-FFF2-40B4-BE49-F238E27FC236}">
                      <a16:creationId xmlns:a16="http://schemas.microsoft.com/office/drawing/2014/main" id="{BD899731-964A-5087-F7E1-8884C6C92DDD}"/>
                    </a:ext>
                  </a:extLst>
                </p:cNvPr>
                <p:cNvSpPr txBox="1">
                  <a:spLocks noChangeArrowheads="1"/>
                </p:cNvSpPr>
                <p:nvPr/>
              </p:nvSpPr>
              <p:spPr bwMode="auto">
                <a:xfrm>
                  <a:off x="9477808" y="1396393"/>
                  <a:ext cx="2630417" cy="109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endParaRPr kumimoji="0" lang="en-US" altLang="en-US" sz="13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anose="020B0603020202020204" pitchFamily="34" charset="0"/>
                    <a:ea typeface="ＭＳ Ｐゴシック" panose="020B0600070205080204" pitchFamily="34" charset="-128"/>
                    <a:cs typeface="Arial"/>
                    <a:sym typeface="Arial"/>
                  </a:endParaRPr>
                </a:p>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altLang="en-US" sz="13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anose="020B0603020202020204" pitchFamily="34" charset="0"/>
                      <a:ea typeface="ＭＳ Ｐゴシック" panose="020B0600070205080204" pitchFamily="34" charset="-128"/>
                      <a:cs typeface="Arial"/>
                      <a:sym typeface="Arial"/>
                    </a:rPr>
                    <a:t>Interpersonal Skills</a:t>
                  </a:r>
                </a:p>
              </p:txBody>
            </p:sp>
            <p:graphicFrame>
              <p:nvGraphicFramePr>
                <p:cNvPr id="19" name="Chart 23">
                  <a:extLst>
                    <a:ext uri="{FF2B5EF4-FFF2-40B4-BE49-F238E27FC236}">
                      <a16:creationId xmlns:a16="http://schemas.microsoft.com/office/drawing/2014/main" id="{D53F7D7D-5C51-EB44-26D3-12CB61DA7D98}"/>
                    </a:ext>
                  </a:extLst>
                </p:cNvPr>
                <p:cNvGraphicFramePr>
                  <a:graphicFrameLocks/>
                </p:cNvGraphicFramePr>
                <p:nvPr>
                  <p:extLst>
                    <p:ext uri="{D42A27DB-BD31-4B8C-83A1-F6EECF244321}">
                      <p14:modId xmlns:p14="http://schemas.microsoft.com/office/powerpoint/2010/main" val="4098442808"/>
                    </p:ext>
                  </p:extLst>
                </p:nvPr>
              </p:nvGraphicFramePr>
              <p:xfrm>
                <a:off x="8920258" y="2362536"/>
                <a:ext cx="4890654" cy="3852897"/>
              </p:xfrm>
              <a:graphic>
                <a:graphicData uri="http://schemas.openxmlformats.org/drawingml/2006/chart">
                  <c:chart xmlns:c="http://schemas.openxmlformats.org/drawingml/2006/chart" xmlns:r="http://schemas.openxmlformats.org/officeDocument/2006/relationships" r:id="rId7"/>
                </a:graphicData>
              </a:graphic>
            </p:graphicFrame>
          </p:grpSp>
        </p:grpSp>
        <p:sp>
          <p:nvSpPr>
            <p:cNvPr id="30" name="TextBox 29">
              <a:extLst>
                <a:ext uri="{FF2B5EF4-FFF2-40B4-BE49-F238E27FC236}">
                  <a16:creationId xmlns:a16="http://schemas.microsoft.com/office/drawing/2014/main" id="{902F868C-B25F-D21E-E702-FC13C4EEDD6C}"/>
                </a:ext>
              </a:extLst>
            </p:cNvPr>
            <p:cNvSpPr txBox="1"/>
            <p:nvPr/>
          </p:nvSpPr>
          <p:spPr>
            <a:xfrm>
              <a:off x="4129684" y="5377999"/>
              <a:ext cx="962024" cy="415498"/>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P-Pop µ</a:t>
              </a:r>
            </a:p>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Baseline</a:t>
              </a:r>
            </a:p>
          </p:txBody>
        </p:sp>
        <p:sp>
          <p:nvSpPr>
            <p:cNvPr id="31" name="TextBox 30">
              <a:extLst>
                <a:ext uri="{FF2B5EF4-FFF2-40B4-BE49-F238E27FC236}">
                  <a16:creationId xmlns:a16="http://schemas.microsoft.com/office/drawing/2014/main" id="{4F69598A-A8EF-5381-BE6A-9309B7A5CFF3}"/>
                </a:ext>
              </a:extLst>
            </p:cNvPr>
            <p:cNvSpPr txBox="1"/>
            <p:nvPr/>
          </p:nvSpPr>
          <p:spPr>
            <a:xfrm>
              <a:off x="7483154" y="5377999"/>
              <a:ext cx="962026" cy="415498"/>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P-Pop µ</a:t>
              </a:r>
            </a:p>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Baseline</a:t>
              </a:r>
            </a:p>
          </p:txBody>
        </p:sp>
        <p:sp>
          <p:nvSpPr>
            <p:cNvPr id="17" name="TextBox 16">
              <a:extLst>
                <a:ext uri="{FF2B5EF4-FFF2-40B4-BE49-F238E27FC236}">
                  <a16:creationId xmlns:a16="http://schemas.microsoft.com/office/drawing/2014/main" id="{84AF0D2B-E49A-2160-9FF5-4DFD10EF7AAD}"/>
                </a:ext>
              </a:extLst>
            </p:cNvPr>
            <p:cNvSpPr txBox="1"/>
            <p:nvPr/>
          </p:nvSpPr>
          <p:spPr>
            <a:xfrm>
              <a:off x="6670208" y="2929235"/>
              <a:ext cx="12459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Calibri"/>
                  <a:cs typeface="Arial"/>
                  <a:sym typeface="Arial"/>
                </a:rPr>
                <a:t>Social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Calibri"/>
                  <a:cs typeface="Arial"/>
                  <a:sym typeface="Arial"/>
                </a:rPr>
                <a:t>Responsibility</a:t>
              </a:r>
            </a:p>
          </p:txBody>
        </p:sp>
      </p:grpSp>
      <p:sp>
        <p:nvSpPr>
          <p:cNvPr id="29" name="TextBox 28">
            <a:extLst>
              <a:ext uri="{FF2B5EF4-FFF2-40B4-BE49-F238E27FC236}">
                <a16:creationId xmlns:a16="http://schemas.microsoft.com/office/drawing/2014/main" id="{B5BF3FED-E580-323B-B92C-AB639EB2E647}"/>
              </a:ext>
            </a:extLst>
          </p:cNvPr>
          <p:cNvSpPr txBox="1"/>
          <p:nvPr/>
        </p:nvSpPr>
        <p:spPr>
          <a:xfrm>
            <a:off x="1388012" y="5266944"/>
            <a:ext cx="962025" cy="415498"/>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P-Pop µ</a:t>
            </a:r>
          </a:p>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Arial"/>
              </a:rPr>
              <a:t>Baseline</a:t>
            </a:r>
          </a:p>
        </p:txBody>
      </p:sp>
      <p:sp>
        <p:nvSpPr>
          <p:cNvPr id="35" name="Rectangle 11">
            <a:extLst>
              <a:ext uri="{FF2B5EF4-FFF2-40B4-BE49-F238E27FC236}">
                <a16:creationId xmlns:a16="http://schemas.microsoft.com/office/drawing/2014/main" id="{CE8635A9-3AD3-0931-8E83-6CBF12E0CC3B}"/>
              </a:ext>
            </a:extLst>
          </p:cNvPr>
          <p:cNvSpPr txBox="1">
            <a:spLocks noChangeArrowheads="1"/>
          </p:cNvSpPr>
          <p:nvPr/>
        </p:nvSpPr>
        <p:spPr bwMode="auto">
          <a:xfrm>
            <a:off x="612648" y="1828800"/>
            <a:ext cx="786384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marR="0" lvl="0" indent="-285750" algn="l" defTabSz="685800" rtl="0" eaLnBrk="0" fontAlgn="base" latinLnBrk="0" hangingPunct="0">
              <a:lnSpc>
                <a:spcPct val="90000"/>
              </a:lnSpc>
              <a:spcBef>
                <a:spcPts val="1350"/>
              </a:spcBef>
              <a:spcAft>
                <a:spcPct val="0"/>
              </a:spcAft>
              <a:buClrTx/>
              <a:buSzTx/>
              <a:buFont typeface="Wingdings" panose="05000000000000000000" pitchFamily="2" charset="2"/>
              <a:buChar char="q"/>
              <a:tabLst/>
              <a:defRPr/>
            </a:pPr>
            <a:r>
              <a:rPr kumimoji="0" lang="en-US" sz="1550" b="0" i="0" u="none" strike="noStrike" kern="1200" cap="none" spc="0" normalizeH="0" baseline="0" noProof="0" dirty="0">
                <a:ln>
                  <a:noFill/>
                </a:ln>
                <a:solidFill>
                  <a:srgbClr val="FFFF00"/>
                </a:solidFill>
                <a:effectLst/>
                <a:uLnTx/>
                <a:uFillTx/>
                <a:latin typeface="Trebuchet MS" panose="020B0603020202020204" pitchFamily="34" charset="0"/>
                <a:ea typeface="ＭＳ Ｐゴシック" panose="020B0600070205080204" pitchFamily="34" charset="-128"/>
                <a:cs typeface="Arial"/>
                <a:sym typeface="Arial"/>
              </a:rPr>
              <a:t>Drill down into </a:t>
            </a:r>
            <a:r>
              <a:rPr kumimoji="0" lang="en-US" sz="1550" b="1" i="0" u="none" strike="noStrike" kern="1200" cap="none" spc="0" normalizeH="0" baseline="0" noProof="0" dirty="0">
                <a:ln>
                  <a:noFill/>
                </a:ln>
                <a:solidFill>
                  <a:srgbClr val="FFFF00"/>
                </a:solidFill>
                <a:effectLst/>
                <a:uLnTx/>
                <a:uFillTx/>
                <a:latin typeface="Trebuchet MS" panose="020B0603020202020204" pitchFamily="34" charset="0"/>
                <a:ea typeface="ＭＳ Ｐゴシック" panose="020B0600070205080204" pitchFamily="34" charset="-128"/>
                <a:cs typeface="Arial"/>
                <a:sym typeface="Arial"/>
              </a:rPr>
              <a:t>Drivers of Managers’ Emotional Intelligence Strengths </a:t>
            </a:r>
          </a:p>
        </p:txBody>
      </p:sp>
      <p:sp>
        <p:nvSpPr>
          <p:cNvPr id="5" name="TextBox 4">
            <a:extLst>
              <a:ext uri="{FF2B5EF4-FFF2-40B4-BE49-F238E27FC236}">
                <a16:creationId xmlns:a16="http://schemas.microsoft.com/office/drawing/2014/main" id="{7763588F-6D69-EDEC-C8D9-4135D9C6E372}"/>
              </a:ext>
            </a:extLst>
          </p:cNvPr>
          <p:cNvSpPr txBox="1"/>
          <p:nvPr/>
        </p:nvSpPr>
        <p:spPr>
          <a:xfrm>
            <a:off x="534548" y="3784540"/>
            <a:ext cx="1280160" cy="276999"/>
          </a:xfrm>
          <a:prstGeom prst="rect">
            <a:avLst/>
          </a:prstGeom>
          <a:solidFill>
            <a:srgbClr val="223D8A"/>
          </a:solidFill>
        </p:spPr>
        <p:txBody>
          <a:bodyPr wrap="square" rtlCol="0">
            <a:spAutoFit/>
          </a:bodyPr>
          <a:lstStyle/>
          <a:p>
            <a:pPr algn="r"/>
            <a:r>
              <a:rPr lang="en-US" sz="1200" dirty="0">
                <a:solidFill>
                  <a:schemeClr val="bg1"/>
                </a:solidFill>
                <a:latin typeface="+mn-lt"/>
              </a:rPr>
              <a:t>Self-Actualization</a:t>
            </a:r>
          </a:p>
        </p:txBody>
      </p:sp>
    </p:spTree>
    <p:extLst>
      <p:ext uri="{BB962C8B-B14F-4D97-AF65-F5344CB8AC3E}">
        <p14:creationId xmlns:p14="http://schemas.microsoft.com/office/powerpoint/2010/main" val="1880917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74C7540-C339-F63A-7C0C-77D796452321}"/>
            </a:ext>
          </a:extLst>
        </p:cNvPr>
        <p:cNvGrpSpPr/>
        <p:nvPr/>
      </p:nvGrpSpPr>
      <p:grpSpPr>
        <a:xfrm>
          <a:off x="0" y="0"/>
          <a:ext cx="0" cy="0"/>
          <a:chOff x="0" y="0"/>
          <a:chExt cx="0" cy="0"/>
        </a:xfrm>
      </p:grpSpPr>
      <p:sp>
        <p:nvSpPr>
          <p:cNvPr id="117762" name="Rectangle 9">
            <a:extLst>
              <a:ext uri="{FF2B5EF4-FFF2-40B4-BE49-F238E27FC236}">
                <a16:creationId xmlns:a16="http://schemas.microsoft.com/office/drawing/2014/main" id="{93A3F1A0-E5F4-B6A2-78C7-501A5587ABC6}"/>
              </a:ext>
            </a:extLst>
          </p:cNvPr>
          <p:cNvSpPr>
            <a:spLocks noChangeArrowheads="1"/>
          </p:cNvSpPr>
          <p:nvPr/>
        </p:nvSpPr>
        <p:spPr bwMode="auto">
          <a:xfrm>
            <a:off x="800100" y="1657350"/>
            <a:ext cx="7429500" cy="4184806"/>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defRPr/>
            </a:pPr>
            <a:endParaRPr lang="en-US" altLang="en-US" sz="750" kern="1200" dirty="0">
              <a:solidFill>
                <a:srgbClr val="000000"/>
              </a:solidFill>
              <a:latin typeface="Verdana" panose="020B0604030504040204" pitchFamily="34" charset="0"/>
              <a:ea typeface="ＭＳ Ｐゴシック" panose="020B0600070205080204" pitchFamily="34" charset="-128"/>
              <a:cs typeface="+mn-cs"/>
            </a:endParaRPr>
          </a:p>
        </p:txBody>
      </p:sp>
      <p:sp>
        <p:nvSpPr>
          <p:cNvPr id="117764" name="Rectangle 7">
            <a:extLst>
              <a:ext uri="{FF2B5EF4-FFF2-40B4-BE49-F238E27FC236}">
                <a16:creationId xmlns:a16="http://schemas.microsoft.com/office/drawing/2014/main" id="{26072AA9-4611-D0CF-0D95-9186DE5945B0}"/>
              </a:ext>
            </a:extLst>
          </p:cNvPr>
          <p:cNvSpPr>
            <a:spLocks noChangeArrowheads="1"/>
          </p:cNvSpPr>
          <p:nvPr/>
        </p:nvSpPr>
        <p:spPr bwMode="auto">
          <a:xfrm>
            <a:off x="807247" y="766232"/>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srgbClr val="000000"/>
              </a:solidFill>
              <a:latin typeface="Verdana" panose="020B0604030504040204" pitchFamily="34" charset="0"/>
              <a:ea typeface="ＭＳ Ｐゴシック" panose="020B0600070205080204" pitchFamily="34" charset="-128"/>
              <a:cs typeface="+mn-cs"/>
            </a:endParaRPr>
          </a:p>
        </p:txBody>
      </p:sp>
      <p:sp>
        <p:nvSpPr>
          <p:cNvPr id="24" name="Rectangle 23">
            <a:extLst>
              <a:ext uri="{FF2B5EF4-FFF2-40B4-BE49-F238E27FC236}">
                <a16:creationId xmlns:a16="http://schemas.microsoft.com/office/drawing/2014/main" id="{D627BD62-FB02-06B7-75DD-B28A4B63428A}"/>
              </a:ext>
            </a:extLst>
          </p:cNvPr>
          <p:cNvSpPr/>
          <p:nvPr/>
        </p:nvSpPr>
        <p:spPr>
          <a:xfrm>
            <a:off x="1716296" y="5458968"/>
            <a:ext cx="292749" cy="430868"/>
          </a:xfrm>
          <a:prstGeom prst="rect">
            <a:avLst/>
          </a:prstGeom>
          <a:solidFill>
            <a:srgbClr val="223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defRPr/>
            </a:pPr>
            <a:endParaRPr lang="en-US" sz="1350" kern="1200" dirty="0">
              <a:solidFill>
                <a:prstClr val="white"/>
              </a:solidFill>
              <a:latin typeface="Calibri"/>
            </a:endParaRPr>
          </a:p>
        </p:txBody>
      </p:sp>
      <p:sp>
        <p:nvSpPr>
          <p:cNvPr id="25" name="Rectangle 24">
            <a:extLst>
              <a:ext uri="{FF2B5EF4-FFF2-40B4-BE49-F238E27FC236}">
                <a16:creationId xmlns:a16="http://schemas.microsoft.com/office/drawing/2014/main" id="{F6A78F66-8B18-A478-6462-0003EA2C3002}"/>
              </a:ext>
            </a:extLst>
          </p:cNvPr>
          <p:cNvSpPr/>
          <p:nvPr/>
        </p:nvSpPr>
        <p:spPr>
          <a:xfrm>
            <a:off x="4719685" y="5458968"/>
            <a:ext cx="137160" cy="342900"/>
          </a:xfrm>
          <a:prstGeom prst="rect">
            <a:avLst/>
          </a:prstGeom>
          <a:solidFill>
            <a:srgbClr val="223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defRPr/>
            </a:pPr>
            <a:endParaRPr lang="en-US" sz="1350" kern="1200" dirty="0">
              <a:solidFill>
                <a:prstClr val="white"/>
              </a:solidFill>
              <a:latin typeface="Calibri"/>
            </a:endParaRPr>
          </a:p>
        </p:txBody>
      </p:sp>
      <p:sp>
        <p:nvSpPr>
          <p:cNvPr id="26" name="Rectangle 25">
            <a:extLst>
              <a:ext uri="{FF2B5EF4-FFF2-40B4-BE49-F238E27FC236}">
                <a16:creationId xmlns:a16="http://schemas.microsoft.com/office/drawing/2014/main" id="{D9AAE9C2-B087-B1B3-2C02-35ADBA80FF3A}"/>
              </a:ext>
            </a:extLst>
          </p:cNvPr>
          <p:cNvSpPr/>
          <p:nvPr/>
        </p:nvSpPr>
        <p:spPr>
          <a:xfrm>
            <a:off x="7793639" y="5455583"/>
            <a:ext cx="137160" cy="274320"/>
          </a:xfrm>
          <a:prstGeom prst="rect">
            <a:avLst/>
          </a:prstGeom>
          <a:solidFill>
            <a:srgbClr val="223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defRPr/>
            </a:pPr>
            <a:endParaRPr lang="en-US" sz="1350" kern="1200" dirty="0">
              <a:solidFill>
                <a:prstClr val="white"/>
              </a:solidFill>
              <a:latin typeface="Calibri"/>
            </a:endParaRPr>
          </a:p>
        </p:txBody>
      </p:sp>
      <p:grpSp>
        <p:nvGrpSpPr>
          <p:cNvPr id="3" name="Google Shape;481;p18">
            <a:extLst>
              <a:ext uri="{FF2B5EF4-FFF2-40B4-BE49-F238E27FC236}">
                <a16:creationId xmlns:a16="http://schemas.microsoft.com/office/drawing/2014/main" id="{CEA5F859-CEA2-A394-D3C5-A2BB90378944}"/>
              </a:ext>
            </a:extLst>
          </p:cNvPr>
          <p:cNvGrpSpPr/>
          <p:nvPr/>
        </p:nvGrpSpPr>
        <p:grpSpPr>
          <a:xfrm>
            <a:off x="0" y="6019800"/>
            <a:ext cx="9144000" cy="914400"/>
            <a:chOff x="0" y="5943600"/>
            <a:chExt cx="9144000" cy="914400"/>
          </a:xfrm>
        </p:grpSpPr>
        <p:sp>
          <p:nvSpPr>
            <p:cNvPr id="4" name="Google Shape;482;p18">
              <a:extLst>
                <a:ext uri="{FF2B5EF4-FFF2-40B4-BE49-F238E27FC236}">
                  <a16:creationId xmlns:a16="http://schemas.microsoft.com/office/drawing/2014/main" id="{0BFB6567-D029-C5BF-3845-9849F4B7C3D4}"/>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6" name="Google Shape;483;p18">
              <a:extLst>
                <a:ext uri="{FF2B5EF4-FFF2-40B4-BE49-F238E27FC236}">
                  <a16:creationId xmlns:a16="http://schemas.microsoft.com/office/drawing/2014/main" id="{9129A527-E9B8-83DD-B892-97ACD5A219DE}"/>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cxnSp>
          <p:nvCxnSpPr>
            <p:cNvPr id="7" name="Google Shape;484;p18">
              <a:extLst>
                <a:ext uri="{FF2B5EF4-FFF2-40B4-BE49-F238E27FC236}">
                  <a16:creationId xmlns:a16="http://schemas.microsoft.com/office/drawing/2014/main" id="{A9937DB0-12F1-46B4-C784-2D1083F88301}"/>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8" name="Picture 7" descr="logo.png">
            <a:extLst>
              <a:ext uri="{FF2B5EF4-FFF2-40B4-BE49-F238E27FC236}">
                <a16:creationId xmlns:a16="http://schemas.microsoft.com/office/drawing/2014/main" id="{B9A70F8C-53AE-834D-66D1-C89544942DAE}"/>
              </a:ext>
            </a:extLst>
          </p:cNvPr>
          <p:cNvPicPr>
            <a:picLocks noChangeAspect="1"/>
          </p:cNvPicPr>
          <p:nvPr/>
        </p:nvPicPr>
        <p:blipFill>
          <a:blip r:embed="rId4" cstate="print"/>
          <a:srcRect b="24196"/>
          <a:stretch>
            <a:fillRect/>
          </a:stretch>
        </p:blipFill>
        <p:spPr>
          <a:xfrm>
            <a:off x="-1055225" y="5804149"/>
            <a:ext cx="3200400" cy="1053851"/>
          </a:xfrm>
          <a:prstGeom prst="rect">
            <a:avLst/>
          </a:prstGeom>
        </p:spPr>
      </p:pic>
      <p:sp>
        <p:nvSpPr>
          <p:cNvPr id="12" name="Google Shape;394;p14">
            <a:extLst>
              <a:ext uri="{FF2B5EF4-FFF2-40B4-BE49-F238E27FC236}">
                <a16:creationId xmlns:a16="http://schemas.microsoft.com/office/drawing/2014/main" id="{5B9DA705-774F-149A-A797-2C423B12AFE8}"/>
              </a:ext>
            </a:extLst>
          </p:cNvPr>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Leadership Competencies</a:t>
            </a:r>
            <a:endParaRPr sz="2800" b="0" i="0" u="none" strike="noStrike" cap="none" dirty="0">
              <a:solidFill>
                <a:srgbClr val="E4B900"/>
              </a:solidFill>
              <a:latin typeface="Trebuchet MS"/>
              <a:ea typeface="Trebuchet MS"/>
              <a:cs typeface="Trebuchet MS"/>
              <a:sym typeface="Trebuchet MS"/>
            </a:endParaRPr>
          </a:p>
        </p:txBody>
      </p:sp>
      <p:sp>
        <p:nvSpPr>
          <p:cNvPr id="13" name="Google Shape;354;p11">
            <a:extLst>
              <a:ext uri="{FF2B5EF4-FFF2-40B4-BE49-F238E27FC236}">
                <a16:creationId xmlns:a16="http://schemas.microsoft.com/office/drawing/2014/main" id="{FC2A0390-5D80-52DF-13B4-85CF6C0D2981}"/>
              </a:ext>
            </a:extLst>
          </p:cNvPr>
          <p:cNvSpPr txBox="1"/>
          <p:nvPr/>
        </p:nvSpPr>
        <p:spPr>
          <a:xfrm>
            <a:off x="-38100" y="9949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grpSp>
        <p:nvGrpSpPr>
          <p:cNvPr id="41" name="Group 40">
            <a:extLst>
              <a:ext uri="{FF2B5EF4-FFF2-40B4-BE49-F238E27FC236}">
                <a16:creationId xmlns:a16="http://schemas.microsoft.com/office/drawing/2014/main" id="{34FDEF56-3D24-B9BF-BB99-509DF6D0D0C3}"/>
              </a:ext>
            </a:extLst>
          </p:cNvPr>
          <p:cNvGrpSpPr/>
          <p:nvPr/>
        </p:nvGrpSpPr>
        <p:grpSpPr>
          <a:xfrm>
            <a:off x="681321" y="2438911"/>
            <a:ext cx="9059166" cy="3243531"/>
            <a:chOff x="713979" y="2438911"/>
            <a:chExt cx="9059166" cy="3243531"/>
          </a:xfrm>
        </p:grpSpPr>
        <p:sp>
          <p:nvSpPr>
            <p:cNvPr id="117774" name="TextBox 27">
              <a:extLst>
                <a:ext uri="{FF2B5EF4-FFF2-40B4-BE49-F238E27FC236}">
                  <a16:creationId xmlns:a16="http://schemas.microsoft.com/office/drawing/2014/main" id="{80EA4625-9DA8-1C45-9F83-7200C75BC483}"/>
                </a:ext>
              </a:extLst>
            </p:cNvPr>
            <p:cNvSpPr txBox="1">
              <a:spLocks noChangeArrowheads="1"/>
            </p:cNvSpPr>
            <p:nvPr/>
          </p:nvSpPr>
          <p:spPr bwMode="auto">
            <a:xfrm>
              <a:off x="4314867" y="2439678"/>
              <a:ext cx="1371602" cy="48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algn="ctr" defTabSz="685800" eaLnBrk="0" fontAlgn="base" hangingPunct="0">
                <a:spcBef>
                  <a:spcPct val="0"/>
                </a:spcBef>
                <a:spcAft>
                  <a:spcPct val="0"/>
                </a:spcAft>
                <a:buClrTx/>
                <a:defRPr/>
              </a:pPr>
              <a:endParaRPr lang="en-US" altLang="en-US" sz="1350" kern="1200" dirty="0">
                <a:solidFill>
                  <a:srgbClr val="FFFFFF"/>
                </a:solidFill>
                <a:effectLst>
                  <a:outerShdw blurRad="38100" dist="38100" dir="2700000" algn="tl">
                    <a:srgbClr val="000000">
                      <a:alpha val="43137"/>
                    </a:srgbClr>
                  </a:outerShdw>
                </a:effectLst>
                <a:latin typeface="Trebuchet MS" panose="020B0603020202020204" pitchFamily="34" charset="0"/>
                <a:cs typeface="+mn-cs"/>
              </a:endParaRPr>
            </a:p>
            <a:p>
              <a:pPr algn="ctr" defTabSz="685800" eaLnBrk="0" fontAlgn="base" hangingPunct="0">
                <a:spcBef>
                  <a:spcPct val="0"/>
                </a:spcBef>
                <a:spcAft>
                  <a:spcPct val="0"/>
                </a:spcAft>
                <a:buClrTx/>
                <a:defRPr/>
              </a:pPr>
              <a:r>
                <a:rPr lang="en-US" altLang="en-US" sz="1350" kern="1200" dirty="0">
                  <a:solidFill>
                    <a:srgbClr val="FFFFFF"/>
                  </a:solidFill>
                  <a:effectLst>
                    <a:outerShdw blurRad="38100" dist="38100" dir="2700000" algn="tl">
                      <a:srgbClr val="000000">
                        <a:alpha val="43137"/>
                      </a:srgbClr>
                    </a:outerShdw>
                  </a:effectLst>
                  <a:latin typeface="Trebuchet MS" panose="020B0603020202020204" pitchFamily="34" charset="0"/>
                  <a:cs typeface="+mn-cs"/>
                </a:rPr>
                <a:t>Self-Expression</a:t>
              </a:r>
            </a:p>
          </p:txBody>
        </p:sp>
        <p:grpSp>
          <p:nvGrpSpPr>
            <p:cNvPr id="10" name="Group 9">
              <a:extLst>
                <a:ext uri="{FF2B5EF4-FFF2-40B4-BE49-F238E27FC236}">
                  <a16:creationId xmlns:a16="http://schemas.microsoft.com/office/drawing/2014/main" id="{F37619A3-5B35-9B29-3D8D-9B421B0783DC}"/>
                </a:ext>
              </a:extLst>
            </p:cNvPr>
            <p:cNvGrpSpPr/>
            <p:nvPr/>
          </p:nvGrpSpPr>
          <p:grpSpPr>
            <a:xfrm>
              <a:off x="1105338" y="2438911"/>
              <a:ext cx="3336248" cy="3173761"/>
              <a:chOff x="997585" y="2078588"/>
              <a:chExt cx="3373437" cy="2735000"/>
            </a:xfrm>
          </p:grpSpPr>
          <p:graphicFrame>
            <p:nvGraphicFramePr>
              <p:cNvPr id="2" name="Chart 23">
                <a:extLst>
                  <a:ext uri="{FF2B5EF4-FFF2-40B4-BE49-F238E27FC236}">
                    <a16:creationId xmlns:a16="http://schemas.microsoft.com/office/drawing/2014/main" id="{332D871F-F781-53A9-FFC5-D04542C2900F}"/>
                  </a:ext>
                </a:extLst>
              </p:cNvPr>
              <p:cNvGraphicFramePr>
                <a:graphicFrameLocks/>
              </p:cNvGraphicFramePr>
              <p:nvPr>
                <p:extLst>
                  <p:ext uri="{D42A27DB-BD31-4B8C-83A1-F6EECF244321}">
                    <p14:modId xmlns:p14="http://schemas.microsoft.com/office/powerpoint/2010/main" val="3247203259"/>
                  </p:ext>
                </p:extLst>
              </p:nvPr>
            </p:nvGraphicFramePr>
            <p:xfrm>
              <a:off x="997585" y="2645560"/>
              <a:ext cx="3373437" cy="2168028"/>
            </p:xfrm>
            <a:graphic>
              <a:graphicData uri="http://schemas.openxmlformats.org/drawingml/2006/chart">
                <c:chart xmlns:c="http://schemas.openxmlformats.org/drawingml/2006/chart" xmlns:r="http://schemas.openxmlformats.org/officeDocument/2006/relationships" r:id="rId5"/>
              </a:graphicData>
            </a:graphic>
          </p:graphicFrame>
          <p:sp>
            <p:nvSpPr>
              <p:cNvPr id="117772" name="TextBox 1">
                <a:extLst>
                  <a:ext uri="{FF2B5EF4-FFF2-40B4-BE49-F238E27FC236}">
                    <a16:creationId xmlns:a16="http://schemas.microsoft.com/office/drawing/2014/main" id="{ACF76DAE-FAD4-D6A0-0984-ABD182FBCE78}"/>
                  </a:ext>
                </a:extLst>
              </p:cNvPr>
              <p:cNvSpPr txBox="1">
                <a:spLocks noChangeArrowheads="1"/>
              </p:cNvSpPr>
              <p:nvPr/>
            </p:nvSpPr>
            <p:spPr bwMode="auto">
              <a:xfrm>
                <a:off x="1407032" y="2078588"/>
                <a:ext cx="1760538" cy="42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algn="ctr" defTabSz="685800" eaLnBrk="0" fontAlgn="base" hangingPunct="0">
                  <a:spcBef>
                    <a:spcPct val="0"/>
                  </a:spcBef>
                  <a:spcAft>
                    <a:spcPct val="0"/>
                  </a:spcAft>
                  <a:buClrTx/>
                  <a:defRPr/>
                </a:pPr>
                <a:r>
                  <a:rPr lang="en-US" altLang="en-US" sz="1350" kern="1200" dirty="0">
                    <a:solidFill>
                      <a:srgbClr val="FFFFFF"/>
                    </a:solidFill>
                    <a:effectLst>
                      <a:outerShdw blurRad="38100" dist="38100" dir="2700000" algn="tl">
                        <a:srgbClr val="000000">
                          <a:alpha val="43137"/>
                        </a:srgbClr>
                      </a:outerShdw>
                    </a:effectLst>
                    <a:latin typeface="Trebuchet MS" panose="020B0603020202020204" pitchFamily="34" charset="0"/>
                    <a:cs typeface="+mn-cs"/>
                  </a:rPr>
                  <a:t> </a:t>
                </a:r>
              </a:p>
              <a:p>
                <a:pPr algn="ctr" defTabSz="685800" eaLnBrk="0" fontAlgn="base" hangingPunct="0">
                  <a:spcBef>
                    <a:spcPct val="0"/>
                  </a:spcBef>
                  <a:spcAft>
                    <a:spcPct val="0"/>
                  </a:spcAft>
                  <a:buClrTx/>
                  <a:defRPr/>
                </a:pPr>
                <a:r>
                  <a:rPr lang="en-US" altLang="en-US" sz="1350" kern="1200" dirty="0">
                    <a:solidFill>
                      <a:srgbClr val="FFFFFF"/>
                    </a:solidFill>
                    <a:effectLst>
                      <a:outerShdw blurRad="38100" dist="38100" dir="2700000" algn="tl">
                        <a:srgbClr val="000000">
                          <a:alpha val="43137"/>
                        </a:srgbClr>
                      </a:outerShdw>
                    </a:effectLst>
                    <a:latin typeface="Trebuchet MS" panose="020B0603020202020204" pitchFamily="34" charset="0"/>
                    <a:cs typeface="+mn-cs"/>
                  </a:rPr>
                  <a:t>Self-Perception</a:t>
                </a:r>
              </a:p>
            </p:txBody>
          </p:sp>
        </p:grpSp>
        <p:graphicFrame>
          <p:nvGraphicFramePr>
            <p:cNvPr id="14" name="Chart 23">
              <a:extLst>
                <a:ext uri="{FF2B5EF4-FFF2-40B4-BE49-F238E27FC236}">
                  <a16:creationId xmlns:a16="http://schemas.microsoft.com/office/drawing/2014/main" id="{248609C9-0CFE-DCDE-AFAA-25C09B4FEFA4}"/>
                </a:ext>
              </a:extLst>
            </p:cNvPr>
            <p:cNvGraphicFramePr>
              <a:graphicFrameLocks/>
            </p:cNvGraphicFramePr>
            <p:nvPr>
              <p:extLst>
                <p:ext uri="{D42A27DB-BD31-4B8C-83A1-F6EECF244321}">
                  <p14:modId xmlns:p14="http://schemas.microsoft.com/office/powerpoint/2010/main" val="2351644637"/>
                </p:ext>
              </p:extLst>
            </p:nvPr>
          </p:nvGraphicFramePr>
          <p:xfrm>
            <a:off x="3727441" y="3078191"/>
            <a:ext cx="3336250" cy="2515838"/>
          </p:xfrm>
          <a:graphic>
            <a:graphicData uri="http://schemas.openxmlformats.org/drawingml/2006/chart">
              <c:chart xmlns:c="http://schemas.openxmlformats.org/drawingml/2006/chart" xmlns:r="http://schemas.openxmlformats.org/officeDocument/2006/relationships" r:id="rId6"/>
            </a:graphicData>
          </a:graphic>
        </p:graphicFrame>
        <p:grpSp>
          <p:nvGrpSpPr>
            <p:cNvPr id="23" name="Group 22">
              <a:extLst>
                <a:ext uri="{FF2B5EF4-FFF2-40B4-BE49-F238E27FC236}">
                  <a16:creationId xmlns:a16="http://schemas.microsoft.com/office/drawing/2014/main" id="{21956A72-48C4-9028-736C-5C2FB555473E}"/>
                </a:ext>
              </a:extLst>
            </p:cNvPr>
            <p:cNvGrpSpPr/>
            <p:nvPr/>
          </p:nvGrpSpPr>
          <p:grpSpPr>
            <a:xfrm>
              <a:off x="6067062" y="2439672"/>
              <a:ext cx="3706083" cy="3146702"/>
              <a:chOff x="8776645" y="1396393"/>
              <a:chExt cx="5611124" cy="4819038"/>
            </a:xfrm>
          </p:grpSpPr>
          <p:grpSp>
            <p:nvGrpSpPr>
              <p:cNvPr id="22" name="Group 21">
                <a:extLst>
                  <a:ext uri="{FF2B5EF4-FFF2-40B4-BE49-F238E27FC236}">
                    <a16:creationId xmlns:a16="http://schemas.microsoft.com/office/drawing/2014/main" id="{0F09F88E-3E91-7457-6B4D-9647EFDEDA0D}"/>
                  </a:ext>
                </a:extLst>
              </p:cNvPr>
              <p:cNvGrpSpPr/>
              <p:nvPr/>
            </p:nvGrpSpPr>
            <p:grpSpPr>
              <a:xfrm>
                <a:off x="9497116" y="1396393"/>
                <a:ext cx="4890653" cy="4819038"/>
                <a:chOff x="9497116" y="1396393"/>
                <a:chExt cx="4890653" cy="4819038"/>
              </a:xfrm>
            </p:grpSpPr>
            <p:sp>
              <p:nvSpPr>
                <p:cNvPr id="117773" name="TextBox 26">
                  <a:extLst>
                    <a:ext uri="{FF2B5EF4-FFF2-40B4-BE49-F238E27FC236}">
                      <a16:creationId xmlns:a16="http://schemas.microsoft.com/office/drawing/2014/main" id="{5567384D-DDB5-B3CB-3DAE-8EC922869BE3}"/>
                    </a:ext>
                  </a:extLst>
                </p:cNvPr>
                <p:cNvSpPr txBox="1">
                  <a:spLocks noChangeArrowheads="1"/>
                </p:cNvSpPr>
                <p:nvPr/>
              </p:nvSpPr>
              <p:spPr bwMode="auto">
                <a:xfrm>
                  <a:off x="10054666" y="1396393"/>
                  <a:ext cx="2630417" cy="109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algn="ctr" defTabSz="685800" eaLnBrk="0" fontAlgn="base" hangingPunct="0">
                    <a:spcBef>
                      <a:spcPct val="0"/>
                    </a:spcBef>
                    <a:spcAft>
                      <a:spcPct val="0"/>
                    </a:spcAft>
                    <a:buClrTx/>
                    <a:defRPr/>
                  </a:pPr>
                  <a:endParaRPr lang="en-US" altLang="en-US" sz="1350" kern="1200" dirty="0">
                    <a:solidFill>
                      <a:srgbClr val="FFFFFF"/>
                    </a:solidFill>
                    <a:effectLst>
                      <a:outerShdw blurRad="38100" dist="38100" dir="2700000" algn="tl">
                        <a:srgbClr val="000000">
                          <a:alpha val="43137"/>
                        </a:srgbClr>
                      </a:outerShdw>
                    </a:effectLst>
                    <a:latin typeface="Trebuchet MS" panose="020B0603020202020204" pitchFamily="34" charset="0"/>
                    <a:cs typeface="+mn-cs"/>
                  </a:endParaRPr>
                </a:p>
                <a:p>
                  <a:pPr algn="ctr" defTabSz="685800" eaLnBrk="0" fontAlgn="base" hangingPunct="0">
                    <a:spcBef>
                      <a:spcPct val="0"/>
                    </a:spcBef>
                    <a:spcAft>
                      <a:spcPct val="0"/>
                    </a:spcAft>
                    <a:buClrTx/>
                    <a:defRPr/>
                  </a:pPr>
                  <a:r>
                    <a:rPr lang="en-US" altLang="en-US" sz="1350" kern="1200" dirty="0">
                      <a:solidFill>
                        <a:srgbClr val="FFFFFF"/>
                      </a:solidFill>
                      <a:effectLst>
                        <a:outerShdw blurRad="38100" dist="38100" dir="2700000" algn="tl">
                          <a:srgbClr val="000000">
                            <a:alpha val="43137"/>
                          </a:srgbClr>
                        </a:outerShdw>
                      </a:effectLst>
                      <a:latin typeface="Trebuchet MS" panose="020B0603020202020204" pitchFamily="34" charset="0"/>
                      <a:cs typeface="+mn-cs"/>
                    </a:rPr>
                    <a:t>Interpersonal Skills</a:t>
                  </a:r>
                </a:p>
              </p:txBody>
            </p:sp>
            <p:graphicFrame>
              <p:nvGraphicFramePr>
                <p:cNvPr id="19" name="Chart 23">
                  <a:extLst>
                    <a:ext uri="{FF2B5EF4-FFF2-40B4-BE49-F238E27FC236}">
                      <a16:creationId xmlns:a16="http://schemas.microsoft.com/office/drawing/2014/main" id="{E4A15468-28B2-8312-B079-9F4E0FE09CC9}"/>
                    </a:ext>
                  </a:extLst>
                </p:cNvPr>
                <p:cNvGraphicFramePr>
                  <a:graphicFrameLocks/>
                </p:cNvGraphicFramePr>
                <p:nvPr>
                  <p:extLst>
                    <p:ext uri="{D42A27DB-BD31-4B8C-83A1-F6EECF244321}">
                      <p14:modId xmlns:p14="http://schemas.microsoft.com/office/powerpoint/2010/main" val="1621131541"/>
                    </p:ext>
                  </p:extLst>
                </p:nvPr>
              </p:nvGraphicFramePr>
              <p:xfrm>
                <a:off x="9497116" y="2362535"/>
                <a:ext cx="4890653" cy="3852896"/>
              </p:xfrm>
              <a:graphic>
                <a:graphicData uri="http://schemas.openxmlformats.org/drawingml/2006/chart">
                  <c:chart xmlns:c="http://schemas.openxmlformats.org/drawingml/2006/chart" xmlns:r="http://schemas.openxmlformats.org/officeDocument/2006/relationships" r:id="rId7"/>
                </a:graphicData>
              </a:graphic>
            </p:graphicFrame>
          </p:grpSp>
          <p:sp>
            <p:nvSpPr>
              <p:cNvPr id="21" name="TextBox 20">
                <a:extLst>
                  <a:ext uri="{FF2B5EF4-FFF2-40B4-BE49-F238E27FC236}">
                    <a16:creationId xmlns:a16="http://schemas.microsoft.com/office/drawing/2014/main" id="{464B42EF-31B6-05DA-D626-234A49156FC1}"/>
                  </a:ext>
                </a:extLst>
              </p:cNvPr>
              <p:cNvSpPr txBox="1"/>
              <p:nvPr/>
            </p:nvSpPr>
            <p:spPr>
              <a:xfrm>
                <a:off x="8776645" y="3457364"/>
                <a:ext cx="1282699" cy="369332"/>
              </a:xfrm>
              <a:prstGeom prst="rect">
                <a:avLst/>
              </a:prstGeom>
              <a:noFill/>
            </p:spPr>
            <p:txBody>
              <a:bodyPr wrap="square" rtlCol="0">
                <a:spAutoFit/>
              </a:bodyPr>
              <a:lstStyle/>
              <a:p>
                <a:pPr algn="r" defTabSz="685800" eaLnBrk="0" fontAlgn="base" hangingPunct="0">
                  <a:spcBef>
                    <a:spcPct val="0"/>
                  </a:spcBef>
                  <a:spcAft>
                    <a:spcPct val="0"/>
                  </a:spcAft>
                  <a:buClrTx/>
                  <a:defRPr/>
                </a:pPr>
                <a:r>
                  <a:rPr lang="en-US" sz="1200" kern="1200" dirty="0">
                    <a:solidFill>
                      <a:prstClr val="white"/>
                    </a:solidFill>
                    <a:latin typeface="Calibri" panose="020F0502020204030204" pitchFamily="34" charset="0"/>
                    <a:ea typeface="+mn-ea"/>
                    <a:cs typeface="+mn-cs"/>
                  </a:rPr>
                  <a:t>Empathy</a:t>
                </a:r>
              </a:p>
            </p:txBody>
          </p:sp>
        </p:grpSp>
        <p:sp>
          <p:nvSpPr>
            <p:cNvPr id="30" name="TextBox 29">
              <a:extLst>
                <a:ext uri="{FF2B5EF4-FFF2-40B4-BE49-F238E27FC236}">
                  <a16:creationId xmlns:a16="http://schemas.microsoft.com/office/drawing/2014/main" id="{60253765-E8EF-0F21-D36B-E42D043BCB4F}"/>
                </a:ext>
              </a:extLst>
            </p:cNvPr>
            <p:cNvSpPr txBox="1"/>
            <p:nvPr/>
          </p:nvSpPr>
          <p:spPr>
            <a:xfrm>
              <a:off x="4585511" y="5264756"/>
              <a:ext cx="847206" cy="361747"/>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050" kern="1200" dirty="0">
                  <a:solidFill>
                    <a:prstClr val="white"/>
                  </a:solidFill>
                  <a:latin typeface="Calibri" panose="020F0502020204030204" pitchFamily="34" charset="0"/>
                  <a:ea typeface="+mn-ea"/>
                  <a:cs typeface="+mn-cs"/>
                </a:rPr>
                <a:t>P-Pop µ</a:t>
              </a:r>
            </a:p>
            <a:p>
              <a:pPr algn="ctr" defTabSz="685800" eaLnBrk="0" fontAlgn="base" hangingPunct="0">
                <a:spcBef>
                  <a:spcPct val="0"/>
                </a:spcBef>
                <a:spcAft>
                  <a:spcPct val="0"/>
                </a:spcAft>
                <a:buClrTx/>
                <a:defRPr/>
              </a:pPr>
              <a:r>
                <a:rPr lang="en-US" sz="1050" kern="1200" dirty="0">
                  <a:solidFill>
                    <a:prstClr val="white"/>
                  </a:solidFill>
                  <a:latin typeface="Calibri" panose="020F0502020204030204" pitchFamily="34" charset="0"/>
                  <a:ea typeface="+mn-ea"/>
                  <a:cs typeface="+mn-cs"/>
                </a:rPr>
                <a:t>Baseline</a:t>
              </a:r>
            </a:p>
          </p:txBody>
        </p:sp>
        <p:sp>
          <p:nvSpPr>
            <p:cNvPr id="31" name="TextBox 30">
              <a:extLst>
                <a:ext uri="{FF2B5EF4-FFF2-40B4-BE49-F238E27FC236}">
                  <a16:creationId xmlns:a16="http://schemas.microsoft.com/office/drawing/2014/main" id="{3F5AE07B-D3FF-5B2F-44F5-821F97EB3D38}"/>
                </a:ext>
              </a:extLst>
            </p:cNvPr>
            <p:cNvSpPr txBox="1"/>
            <p:nvPr/>
          </p:nvSpPr>
          <p:spPr>
            <a:xfrm>
              <a:off x="7364568" y="5264756"/>
              <a:ext cx="847208" cy="361747"/>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050" kern="1200" dirty="0">
                  <a:solidFill>
                    <a:prstClr val="white"/>
                  </a:solidFill>
                  <a:latin typeface="Calibri" panose="020F0502020204030204" pitchFamily="34" charset="0"/>
                  <a:ea typeface="+mn-ea"/>
                  <a:cs typeface="+mn-cs"/>
                </a:rPr>
                <a:t>P-Pop µ</a:t>
              </a:r>
            </a:p>
            <a:p>
              <a:pPr algn="ctr" defTabSz="685800" eaLnBrk="0" fontAlgn="base" hangingPunct="0">
                <a:spcBef>
                  <a:spcPct val="0"/>
                </a:spcBef>
                <a:spcAft>
                  <a:spcPct val="0"/>
                </a:spcAft>
                <a:buClrTx/>
                <a:defRPr/>
              </a:pPr>
              <a:r>
                <a:rPr lang="en-US" sz="1050" kern="1200" dirty="0">
                  <a:solidFill>
                    <a:prstClr val="white"/>
                  </a:solidFill>
                  <a:latin typeface="Calibri" panose="020F0502020204030204" pitchFamily="34" charset="0"/>
                  <a:ea typeface="+mn-ea"/>
                  <a:cs typeface="+mn-cs"/>
                </a:rPr>
                <a:t>Baseline</a:t>
              </a:r>
            </a:p>
          </p:txBody>
        </p:sp>
        <p:sp>
          <p:nvSpPr>
            <p:cNvPr id="15" name="TextBox 14">
              <a:extLst>
                <a:ext uri="{FF2B5EF4-FFF2-40B4-BE49-F238E27FC236}">
                  <a16:creationId xmlns:a16="http://schemas.microsoft.com/office/drawing/2014/main" id="{C81F7F49-CA8C-9409-FCE7-48524A16B15F}"/>
                </a:ext>
              </a:extLst>
            </p:cNvPr>
            <p:cNvSpPr txBox="1"/>
            <p:nvPr/>
          </p:nvSpPr>
          <p:spPr>
            <a:xfrm>
              <a:off x="5490317" y="4254638"/>
              <a:ext cx="1610533" cy="401941"/>
            </a:xfrm>
            <a:prstGeom prst="rect">
              <a:avLst/>
            </a:prstGeom>
            <a:noFill/>
          </p:spPr>
          <p:txBody>
            <a:bodyPr wrap="square" rtlCol="0">
              <a:spAutoFit/>
            </a:bodyPr>
            <a:lstStyle/>
            <a:p>
              <a:pPr algn="r"/>
              <a:r>
                <a:rPr lang="en-US" sz="1200" dirty="0">
                  <a:solidFill>
                    <a:schemeClr val="bg1"/>
                  </a:solidFill>
                  <a:latin typeface="+mn-lt"/>
                </a:rPr>
                <a:t>Interpersonal Relationships</a:t>
              </a:r>
            </a:p>
          </p:txBody>
        </p:sp>
        <p:sp>
          <p:nvSpPr>
            <p:cNvPr id="18" name="TextBox 17">
              <a:extLst>
                <a:ext uri="{FF2B5EF4-FFF2-40B4-BE49-F238E27FC236}">
                  <a16:creationId xmlns:a16="http://schemas.microsoft.com/office/drawing/2014/main" id="{8C9B1B5E-E092-B511-3490-F339FEA439B9}"/>
                </a:ext>
              </a:extLst>
            </p:cNvPr>
            <p:cNvSpPr txBox="1"/>
            <p:nvPr/>
          </p:nvSpPr>
          <p:spPr>
            <a:xfrm>
              <a:off x="3425780" y="4262931"/>
              <a:ext cx="914400" cy="401941"/>
            </a:xfrm>
            <a:prstGeom prst="rect">
              <a:avLst/>
            </a:prstGeom>
            <a:noFill/>
          </p:spPr>
          <p:txBody>
            <a:bodyPr wrap="square" rtlCol="0">
              <a:spAutoFit/>
            </a:bodyPr>
            <a:lstStyle/>
            <a:p>
              <a:pPr algn="ctr"/>
              <a:r>
                <a:rPr lang="en-US" sz="1200" dirty="0">
                  <a:solidFill>
                    <a:schemeClr val="bg1"/>
                  </a:solidFill>
                  <a:latin typeface="+mn-lt"/>
                </a:rPr>
                <a:t>Emotional</a:t>
              </a:r>
            </a:p>
            <a:p>
              <a:pPr algn="ctr"/>
              <a:r>
                <a:rPr lang="en-US" sz="1200" dirty="0">
                  <a:solidFill>
                    <a:schemeClr val="bg1"/>
                  </a:solidFill>
                  <a:latin typeface="+mn-lt"/>
                </a:rPr>
                <a:t>Expression</a:t>
              </a:r>
            </a:p>
          </p:txBody>
        </p:sp>
        <p:sp>
          <p:nvSpPr>
            <p:cNvPr id="20" name="TextBox 19">
              <a:extLst>
                <a:ext uri="{FF2B5EF4-FFF2-40B4-BE49-F238E27FC236}">
                  <a16:creationId xmlns:a16="http://schemas.microsoft.com/office/drawing/2014/main" id="{5DE9E711-7784-3637-B28E-3DEF36AF5940}"/>
                </a:ext>
              </a:extLst>
            </p:cNvPr>
            <p:cNvSpPr txBox="1"/>
            <p:nvPr/>
          </p:nvSpPr>
          <p:spPr>
            <a:xfrm>
              <a:off x="713979" y="3167003"/>
              <a:ext cx="1188720" cy="461665"/>
            </a:xfrm>
            <a:prstGeom prst="rect">
              <a:avLst/>
            </a:prstGeom>
            <a:noFill/>
          </p:spPr>
          <p:txBody>
            <a:bodyPr wrap="square" rtlCol="0">
              <a:spAutoFit/>
            </a:bodyPr>
            <a:lstStyle/>
            <a:p>
              <a:pPr algn="ctr"/>
              <a:r>
                <a:rPr lang="en-US" sz="1200" dirty="0">
                  <a:solidFill>
                    <a:schemeClr val="bg1"/>
                  </a:solidFill>
                  <a:latin typeface="+mn-lt"/>
                </a:rPr>
                <a:t>Emotional</a:t>
              </a:r>
            </a:p>
            <a:p>
              <a:pPr algn="ctr"/>
              <a:r>
                <a:rPr lang="en-US" sz="1200" dirty="0">
                  <a:solidFill>
                    <a:schemeClr val="bg1"/>
                  </a:solidFill>
                  <a:latin typeface="+mn-lt"/>
                </a:rPr>
                <a:t>Self-Awareness</a:t>
              </a:r>
            </a:p>
          </p:txBody>
        </p:sp>
        <p:sp>
          <p:nvSpPr>
            <p:cNvPr id="29" name="TextBox 28">
              <a:extLst>
                <a:ext uri="{FF2B5EF4-FFF2-40B4-BE49-F238E27FC236}">
                  <a16:creationId xmlns:a16="http://schemas.microsoft.com/office/drawing/2014/main" id="{575A204E-5D84-D6D1-80E5-D877D24E190E}"/>
                </a:ext>
              </a:extLst>
            </p:cNvPr>
            <p:cNvSpPr txBox="1"/>
            <p:nvPr/>
          </p:nvSpPr>
          <p:spPr>
            <a:xfrm>
              <a:off x="1888759" y="5266944"/>
              <a:ext cx="962025" cy="415498"/>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050" kern="1200" dirty="0">
                  <a:solidFill>
                    <a:prstClr val="white"/>
                  </a:solidFill>
                  <a:latin typeface="Calibri" panose="020F0502020204030204" pitchFamily="34" charset="0"/>
                  <a:ea typeface="+mn-ea"/>
                  <a:cs typeface="+mn-cs"/>
                </a:rPr>
                <a:t>P-Pop µ</a:t>
              </a:r>
            </a:p>
            <a:p>
              <a:pPr algn="ctr" defTabSz="685800" eaLnBrk="0" fontAlgn="base" hangingPunct="0">
                <a:spcBef>
                  <a:spcPct val="0"/>
                </a:spcBef>
                <a:spcAft>
                  <a:spcPct val="0"/>
                </a:spcAft>
                <a:buClrTx/>
                <a:defRPr/>
              </a:pPr>
              <a:r>
                <a:rPr lang="en-US" sz="1050" kern="1200" dirty="0">
                  <a:solidFill>
                    <a:prstClr val="white"/>
                  </a:solidFill>
                  <a:latin typeface="Calibri" panose="020F0502020204030204" pitchFamily="34" charset="0"/>
                  <a:ea typeface="+mn-ea"/>
                  <a:cs typeface="+mn-cs"/>
                </a:rPr>
                <a:t>Baseline</a:t>
              </a:r>
            </a:p>
          </p:txBody>
        </p:sp>
      </p:grpSp>
      <p:sp>
        <p:nvSpPr>
          <p:cNvPr id="35" name="Rectangle 11">
            <a:extLst>
              <a:ext uri="{FF2B5EF4-FFF2-40B4-BE49-F238E27FC236}">
                <a16:creationId xmlns:a16="http://schemas.microsoft.com/office/drawing/2014/main" id="{613AFCB8-590C-B719-4828-86A1C3C73D20}"/>
              </a:ext>
            </a:extLst>
          </p:cNvPr>
          <p:cNvSpPr txBox="1">
            <a:spLocks noChangeArrowheads="1"/>
          </p:cNvSpPr>
          <p:nvPr/>
        </p:nvSpPr>
        <p:spPr bwMode="auto">
          <a:xfrm>
            <a:off x="612648" y="1828800"/>
            <a:ext cx="786384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defTabSz="685800" eaLnBrk="0" fontAlgn="base" hangingPunct="0">
              <a:spcBef>
                <a:spcPts val="1350"/>
              </a:spcBef>
              <a:spcAft>
                <a:spcPct val="0"/>
              </a:spcAft>
              <a:buClrTx/>
              <a:buFont typeface="Wingdings" panose="05000000000000000000" pitchFamily="2" charset="2"/>
              <a:buChar char="q"/>
              <a:defRPr/>
            </a:pPr>
            <a:r>
              <a:rPr lang="en-US" sz="1550" kern="1200" dirty="0">
                <a:solidFill>
                  <a:srgbClr val="FFFF00"/>
                </a:solidFill>
                <a:latin typeface="Trebuchet MS" panose="020B0603020202020204" pitchFamily="34" charset="0"/>
                <a:ea typeface="ＭＳ Ｐゴシック" panose="020B0600070205080204" pitchFamily="34" charset="-128"/>
                <a:cs typeface="+mn-cs"/>
              </a:rPr>
              <a:t>Drill down into </a:t>
            </a:r>
            <a:r>
              <a:rPr lang="en-US" sz="1550" b="1" kern="1200" dirty="0">
                <a:solidFill>
                  <a:srgbClr val="FFFF00"/>
                </a:solidFill>
                <a:latin typeface="Trebuchet MS" panose="020B0603020202020204" pitchFamily="34" charset="0"/>
                <a:ea typeface="ＭＳ Ｐゴシック" panose="020B0600070205080204" pitchFamily="34" charset="-128"/>
                <a:cs typeface="+mn-cs"/>
              </a:rPr>
              <a:t>Drivers of Managers’ Emotional Intelligence Challenges </a:t>
            </a:r>
          </a:p>
        </p:txBody>
      </p:sp>
      <p:sp>
        <p:nvSpPr>
          <p:cNvPr id="38" name="Rectangle 11">
            <a:extLst>
              <a:ext uri="{FF2B5EF4-FFF2-40B4-BE49-F238E27FC236}">
                <a16:creationId xmlns:a16="http://schemas.microsoft.com/office/drawing/2014/main" id="{1E505815-2A27-2E8D-2FBB-36C0330BA09F}"/>
              </a:ext>
            </a:extLst>
          </p:cNvPr>
          <p:cNvSpPr txBox="1">
            <a:spLocks noChangeArrowheads="1"/>
          </p:cNvSpPr>
          <p:nvPr/>
        </p:nvSpPr>
        <p:spPr bwMode="auto">
          <a:xfrm>
            <a:off x="971624" y="1305544"/>
            <a:ext cx="7200751" cy="41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eaLnBrk="0" fontAlgn="base" hangingPunct="0">
              <a:lnSpc>
                <a:spcPct val="100000"/>
              </a:lnSpc>
              <a:spcBef>
                <a:spcPts val="85"/>
              </a:spcBef>
              <a:spcAft>
                <a:spcPct val="0"/>
              </a:spcAft>
              <a:buClrTx/>
              <a:buNone/>
              <a:defRPr/>
            </a:pPr>
            <a:r>
              <a:rPr lang="en-US" altLang="en-US" sz="2100" b="1" kern="1200" dirty="0">
                <a:solidFill>
                  <a:srgbClr val="FF5B5B"/>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Areas for development </a:t>
            </a:r>
            <a:endParaRPr lang="en-US" altLang="en-US" sz="2100" b="1" i="1" kern="1200" dirty="0">
              <a:solidFill>
                <a:srgbClr val="FF5B5B"/>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67361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9396" name="Rectangle 7">
            <a:extLst>
              <a:ext uri="{FF2B5EF4-FFF2-40B4-BE49-F238E27FC236}">
                <a16:creationId xmlns:a16="http://schemas.microsoft.com/office/drawing/2014/main" id="{D0E5E727-5F0D-4D88-92AE-C8B73BC8321E}"/>
              </a:ext>
            </a:extLst>
          </p:cNvPr>
          <p:cNvSpPr>
            <a:spLocks noChangeArrowheads="1"/>
          </p:cNvSpPr>
          <p:nvPr/>
        </p:nvSpPr>
        <p:spPr bwMode="auto">
          <a:xfrm>
            <a:off x="857251" y="924826"/>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srgbClr val="000000"/>
              </a:solidFill>
              <a:latin typeface="Verdana" panose="020B0604030504040204" pitchFamily="34" charset="0"/>
              <a:ea typeface="ＭＳ Ｐゴシック" panose="020B0600070205080204" pitchFamily="34" charset="-128"/>
              <a:cs typeface="+mn-cs"/>
            </a:endParaRPr>
          </a:p>
        </p:txBody>
      </p:sp>
      <p:pic>
        <p:nvPicPr>
          <p:cNvPr id="59424" name="Picture 2">
            <a:extLst>
              <a:ext uri="{FF2B5EF4-FFF2-40B4-BE49-F238E27FC236}">
                <a16:creationId xmlns:a16="http://schemas.microsoft.com/office/drawing/2014/main" id="{5CD82625-D00F-4D44-8DFB-49D39465CB6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26" b="93717" l="3825" r="64091">
                        <a14:foregroundMark x1="6792" y1="30080" x2="13115" y2="24599"/>
                        <a14:foregroundMark x1="13115" y1="24599" x2="21077" y2="24064"/>
                        <a14:foregroundMark x1="21077" y1="24064" x2="7650" y2="22727"/>
                        <a14:foregroundMark x1="7650" y1="22727" x2="5699" y2="36230"/>
                        <a14:foregroundMark x1="5699" y1="36230" x2="10773" y2="36631"/>
                        <a14:foregroundMark x1="5543" y1="45588" x2="15613" y2="45856"/>
                        <a14:foregroundMark x1="15613" y1="45856" x2="22248" y2="45588"/>
                        <a14:foregroundMark x1="22248" y1="45588" x2="14130" y2="37299"/>
                        <a14:foregroundMark x1="14130" y1="37299" x2="5543" y2="39840"/>
                        <a14:foregroundMark x1="5543" y1="39840" x2="20765" y2="44652"/>
                        <a14:foregroundMark x1="23107" y1="46123" x2="28181" y2="41444"/>
                        <a14:foregroundMark x1="28181" y1="41444" x2="13037" y2="38235"/>
                        <a14:foregroundMark x1="15066" y1="38235" x2="22639" y2="36898"/>
                        <a14:foregroundMark x1="22639" y1="36898" x2="29196" y2="41979"/>
                        <a14:foregroundMark x1="29196" y1="41979" x2="27791" y2="45321"/>
                        <a14:foregroundMark x1="4918" y1="23128" x2="26698" y2="25401"/>
                        <a14:foregroundMark x1="26698" y1="25401" x2="8041" y2="29278"/>
                        <a14:foregroundMark x1="6323" y1="26471" x2="15925" y2="32487"/>
                        <a14:foregroundMark x1="15925" y1="32487" x2="26151" y2="28075"/>
                        <a14:foregroundMark x1="5152" y1="25000" x2="17877" y2="29412"/>
                        <a14:foregroundMark x1="17877" y1="29412" x2="27166" y2="25535"/>
                        <a14:foregroundMark x1="5621" y1="30749" x2="15301" y2="31684"/>
                        <a14:foregroundMark x1="15301" y1="31684" x2="29586" y2="29545"/>
                        <a14:foregroundMark x1="29586" y1="29545" x2="28649" y2="25267"/>
                        <a14:foregroundMark x1="5386" y1="53877" x2="15535" y2="55214"/>
                        <a14:foregroundMark x1="15535" y1="55214" x2="23575" y2="54144"/>
                        <a14:foregroundMark x1="23575" y1="54144" x2="28806" y2="60829"/>
                        <a14:foregroundMark x1="28806" y1="60829" x2="5699" y2="58690"/>
                        <a14:foregroundMark x1="5699" y1="58690" x2="16940" y2="59759"/>
                        <a14:foregroundMark x1="5152" y1="70856" x2="28337" y2="73262"/>
                        <a14:foregroundMark x1="28337" y1="73262" x2="6635" y2="75401"/>
                        <a14:foregroundMark x1="6635" y1="75401" x2="13583" y2="71791"/>
                        <a14:foregroundMark x1="13583" y1="71791" x2="13817" y2="71791"/>
                        <a14:foregroundMark x1="5152" y1="86364" x2="15457" y2="84626"/>
                        <a14:foregroundMark x1="15457" y1="84626" x2="22482" y2="85963"/>
                        <a14:foregroundMark x1="22482" y1="85963" x2="27557" y2="92112"/>
                        <a14:foregroundMark x1="27557" y1="92112" x2="8509" y2="94118"/>
                        <a14:foregroundMark x1="8509" y1="94118" x2="15613" y2="89840"/>
                        <a14:foregroundMark x1="15613" y1="89840" x2="22014" y2="90909"/>
                        <a14:foregroundMark x1="7182" y1="91845" x2="20141" y2="85294"/>
                        <a14:foregroundMark x1="20141" y1="85294" x2="27322" y2="86096"/>
                        <a14:foregroundMark x1="27322" y1="86096" x2="18033" y2="93850"/>
                        <a14:foregroundMark x1="18033" y1="93850" x2="7806" y2="91979"/>
                        <a14:foregroundMark x1="7806" y1="91979" x2="6948" y2="88235"/>
                        <a14:foregroundMark x1="4137" y1="89706" x2="10383" y2="83690"/>
                        <a14:foregroundMark x1="10383" y1="83690" x2="18033" y2="85695"/>
                        <a14:foregroundMark x1="18033" y1="85695" x2="24122" y2="85294"/>
                        <a14:foregroundMark x1="24122" y1="85294" x2="25995" y2="90374"/>
                        <a14:foregroundMark x1="4372" y1="23128" x2="9212" y2="30348"/>
                        <a14:foregroundMark x1="9212" y1="30348" x2="8431" y2="27941"/>
                        <a14:foregroundMark x1="5933" y1="28075" x2="4918" y2="24599"/>
                        <a14:foregroundMark x1="4918" y1="26070" x2="4450" y2="37567"/>
                        <a14:foregroundMark x1="4450" y1="37567" x2="4294" y2="25668"/>
                        <a14:foregroundMark x1="4294" y1="25668" x2="4684" y2="27941"/>
                        <a14:foregroundMark x1="32787" y1="30749" x2="37393" y2="23396"/>
                        <a14:foregroundMark x1="37393" y1="23396" x2="46058" y2="21390"/>
                        <a14:foregroundMark x1="46058" y1="21390" x2="51991" y2="23797"/>
                        <a14:foregroundMark x1="51991" y1="23797" x2="43560" y2="29545"/>
                        <a14:foregroundMark x1="43560" y1="29545" x2="34660" y2="28342"/>
                        <a14:foregroundMark x1="55035" y1="22059" x2="62529" y2="24599"/>
                        <a14:foregroundMark x1="62529" y1="24599" x2="62139" y2="45722"/>
                        <a14:foregroundMark x1="62139" y1="45722" x2="64793" y2="63636"/>
                        <a14:foregroundMark x1="64793" y1="63636" x2="62685" y2="92513"/>
                        <a14:foregroundMark x1="62685" y1="92513" x2="43638" y2="94786"/>
                        <a14:foregroundMark x1="43638" y1="94786" x2="37237" y2="93449"/>
                        <a14:foregroundMark x1="37237" y1="93449" x2="44731" y2="77139"/>
                        <a14:foregroundMark x1="44731" y1="77139" x2="59797" y2="10963"/>
                        <a14:foregroundMark x1="59797" y1="10963" x2="56518" y2="29679"/>
                        <a14:foregroundMark x1="56518" y1="29679" x2="50664" y2="34492"/>
                        <a14:foregroundMark x1="50664" y1="34492" x2="41608" y2="32620"/>
                        <a14:foregroundMark x1="41608" y1="32620" x2="48244" y2="26471"/>
                        <a14:foregroundMark x1="48244" y1="26471" x2="57689" y2="29011"/>
                        <a14:foregroundMark x1="32709" y1="82086" x2="34426" y2="93850"/>
                        <a14:foregroundMark x1="34426" y1="93850" x2="36378" y2="81283"/>
                        <a14:foregroundMark x1="36378" y1="81283" x2="35597" y2="84225"/>
                        <a14:foregroundMark x1="57299" y1="81952" x2="63544" y2="84893"/>
                        <a14:foregroundMark x1="63544" y1="84893" x2="62529" y2="73128"/>
                        <a14:foregroundMark x1="62529" y1="73128" x2="62842" y2="68717"/>
                        <a14:foregroundMark x1="43247" y1="46791" x2="36690" y2="46257"/>
                        <a14:foregroundMark x1="36690" y1="46257" x2="31850" y2="39305"/>
                        <a14:foregroundMark x1="31850" y1="39305" x2="44809" y2="37567"/>
                        <a14:foregroundMark x1="44809" y1="37567" x2="39500" y2="42513"/>
                        <a14:foregroundMark x1="39500" y1="42513" x2="45043" y2="45053"/>
                        <a14:foregroundMark x1="45043" y1="45053" x2="45121" y2="45053"/>
                        <a14:foregroundMark x1="61983" y1="19118" x2="64091" y2="28877"/>
                        <a14:foregroundMark x1="64091" y1="28877" x2="63700" y2="29278"/>
                      </a14:backgroundRemoval>
                    </a14:imgEffect>
                  </a14:imgLayer>
                </a14:imgProps>
              </a:ext>
              <a:ext uri="{28A0092B-C50C-407E-A947-70E740481C1C}">
                <a14:useLocalDpi xmlns:a14="http://schemas.microsoft.com/office/drawing/2010/main" val="0"/>
              </a:ext>
            </a:extLst>
          </a:blip>
          <a:srcRect l="2" r="34079"/>
          <a:stretch>
            <a:fillRect/>
          </a:stretch>
        </p:blipFill>
        <p:spPr bwMode="auto">
          <a:xfrm>
            <a:off x="771039" y="2163769"/>
            <a:ext cx="4233077" cy="342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EF42146-3233-4228-8216-037A5C1FB974}"/>
              </a:ext>
            </a:extLst>
          </p:cNvPr>
          <p:cNvSpPr/>
          <p:nvPr/>
        </p:nvSpPr>
        <p:spPr>
          <a:xfrm>
            <a:off x="5600700" y="5143500"/>
            <a:ext cx="2257425" cy="167879"/>
          </a:xfrm>
          <a:prstGeom prst="rect">
            <a:avLst/>
          </a:prstGeom>
          <a:solidFill>
            <a:srgbClr val="014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buClrTx/>
              <a:defRPr/>
            </a:pPr>
            <a:endParaRPr lang="en-US" sz="750" kern="1200" dirty="0">
              <a:solidFill>
                <a:prstClr val="white"/>
              </a:solidFill>
              <a:latin typeface="Calibri"/>
            </a:endParaRPr>
          </a:p>
        </p:txBody>
      </p:sp>
      <p:sp>
        <p:nvSpPr>
          <p:cNvPr id="36" name="Rectangle 35">
            <a:extLst>
              <a:ext uri="{FF2B5EF4-FFF2-40B4-BE49-F238E27FC236}">
                <a16:creationId xmlns:a16="http://schemas.microsoft.com/office/drawing/2014/main" id="{5B944067-B7A8-4F57-B5D6-D0453E504B3C}"/>
              </a:ext>
            </a:extLst>
          </p:cNvPr>
          <p:cNvSpPr/>
          <p:nvPr/>
        </p:nvSpPr>
        <p:spPr>
          <a:xfrm>
            <a:off x="5616179" y="4004073"/>
            <a:ext cx="2257425" cy="167878"/>
          </a:xfrm>
          <a:prstGeom prst="rect">
            <a:avLst/>
          </a:prstGeom>
          <a:solidFill>
            <a:srgbClr val="014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buClrTx/>
              <a:defRPr/>
            </a:pPr>
            <a:endParaRPr lang="en-US" sz="750" kern="1200" dirty="0">
              <a:solidFill>
                <a:prstClr val="white"/>
              </a:solidFill>
              <a:latin typeface="Calibri"/>
            </a:endParaRPr>
          </a:p>
        </p:txBody>
      </p:sp>
      <p:sp>
        <p:nvSpPr>
          <p:cNvPr id="24" name="Rectangle 23">
            <a:extLst>
              <a:ext uri="{FF2B5EF4-FFF2-40B4-BE49-F238E27FC236}">
                <a16:creationId xmlns:a16="http://schemas.microsoft.com/office/drawing/2014/main" id="{A3158DED-9DE1-41B3-8BC1-0C7E1F1947DE}"/>
              </a:ext>
            </a:extLst>
          </p:cNvPr>
          <p:cNvSpPr/>
          <p:nvPr/>
        </p:nvSpPr>
        <p:spPr>
          <a:xfrm>
            <a:off x="5479543" y="2450306"/>
            <a:ext cx="2536031" cy="341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buClrTx/>
              <a:defRPr/>
            </a:pPr>
            <a:endParaRPr lang="en-US" sz="750" kern="1200" dirty="0">
              <a:solidFill>
                <a:prstClr val="white"/>
              </a:solidFill>
              <a:latin typeface="Calibri"/>
            </a:endParaRPr>
          </a:p>
        </p:txBody>
      </p:sp>
      <p:sp>
        <p:nvSpPr>
          <p:cNvPr id="41" name="Rectangle 40">
            <a:extLst>
              <a:ext uri="{FF2B5EF4-FFF2-40B4-BE49-F238E27FC236}">
                <a16:creationId xmlns:a16="http://schemas.microsoft.com/office/drawing/2014/main" id="{D0A152AA-FF39-49D9-A5EE-513B9DD0CFF5}"/>
              </a:ext>
            </a:extLst>
          </p:cNvPr>
          <p:cNvSpPr/>
          <p:nvPr/>
        </p:nvSpPr>
        <p:spPr>
          <a:xfrm>
            <a:off x="4677156" y="2976562"/>
            <a:ext cx="3566160" cy="2919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buClrTx/>
              <a:defRPr/>
            </a:pPr>
            <a:endParaRPr lang="en-US" sz="750" kern="1200" dirty="0">
              <a:solidFill>
                <a:prstClr val="white"/>
              </a:solidFill>
              <a:latin typeface="Calibri"/>
            </a:endParaRPr>
          </a:p>
        </p:txBody>
      </p:sp>
      <p:sp>
        <p:nvSpPr>
          <p:cNvPr id="7" name="TextBox 6">
            <a:extLst>
              <a:ext uri="{FF2B5EF4-FFF2-40B4-BE49-F238E27FC236}">
                <a16:creationId xmlns:a16="http://schemas.microsoft.com/office/drawing/2014/main" id="{F9E62823-EE2F-1BA1-5D9B-30AA422F63C0}"/>
              </a:ext>
            </a:extLst>
          </p:cNvPr>
          <p:cNvSpPr txBox="1"/>
          <p:nvPr/>
        </p:nvSpPr>
        <p:spPr>
          <a:xfrm>
            <a:off x="1315470" y="2425231"/>
            <a:ext cx="1129553" cy="230832"/>
          </a:xfrm>
          <a:prstGeom prst="rect">
            <a:avLst/>
          </a:prstGeom>
          <a:noFill/>
        </p:spPr>
        <p:txBody>
          <a:bodyPr wrap="square" rtlCol="0">
            <a:spAutoFit/>
          </a:bodyPr>
          <a:lstStyle/>
          <a:p>
            <a:pPr algn="ctr" defTabSz="685800">
              <a:buClrTx/>
              <a:defRPr/>
            </a:pPr>
            <a:r>
              <a:rPr lang="en-US" sz="900" b="1" kern="1200" dirty="0">
                <a:solidFill>
                  <a:prstClr val="white"/>
                </a:solidFill>
                <a:latin typeface="Calibri"/>
                <a:ea typeface="+mn-ea"/>
                <a:cs typeface="+mn-cs"/>
              </a:rPr>
              <a:t>Level of Work</a:t>
            </a:r>
          </a:p>
        </p:txBody>
      </p:sp>
      <p:sp>
        <p:nvSpPr>
          <p:cNvPr id="8" name="TextBox 7">
            <a:extLst>
              <a:ext uri="{FF2B5EF4-FFF2-40B4-BE49-F238E27FC236}">
                <a16:creationId xmlns:a16="http://schemas.microsoft.com/office/drawing/2014/main" id="{611FB84E-4F8A-5466-8510-060577EC0254}"/>
              </a:ext>
            </a:extLst>
          </p:cNvPr>
          <p:cNvSpPr txBox="1"/>
          <p:nvPr/>
        </p:nvSpPr>
        <p:spPr>
          <a:xfrm>
            <a:off x="2855409" y="2423160"/>
            <a:ext cx="1280160" cy="230832"/>
          </a:xfrm>
          <a:prstGeom prst="rect">
            <a:avLst/>
          </a:prstGeom>
          <a:noFill/>
        </p:spPr>
        <p:txBody>
          <a:bodyPr wrap="square" rtlCol="0">
            <a:spAutoFit/>
          </a:bodyPr>
          <a:lstStyle/>
          <a:p>
            <a:pPr algn="ctr" defTabSz="685800">
              <a:buClrTx/>
              <a:defRPr/>
            </a:pPr>
            <a:r>
              <a:rPr lang="en-US" sz="900" b="1" kern="1200" dirty="0">
                <a:solidFill>
                  <a:schemeClr val="bg1"/>
                </a:solidFill>
                <a:latin typeface="Calibri"/>
                <a:ea typeface="+mn-ea"/>
                <a:cs typeface="+mn-cs"/>
              </a:rPr>
              <a:t>Responsibility</a:t>
            </a:r>
          </a:p>
        </p:txBody>
      </p:sp>
      <p:sp>
        <p:nvSpPr>
          <p:cNvPr id="13" name="TextBox 12">
            <a:extLst>
              <a:ext uri="{FF2B5EF4-FFF2-40B4-BE49-F238E27FC236}">
                <a16:creationId xmlns:a16="http://schemas.microsoft.com/office/drawing/2014/main" id="{BB8A5240-4E0C-FEBA-28B3-771447985492}"/>
              </a:ext>
            </a:extLst>
          </p:cNvPr>
          <p:cNvSpPr txBox="1"/>
          <p:nvPr/>
        </p:nvSpPr>
        <p:spPr>
          <a:xfrm>
            <a:off x="4136193" y="2170667"/>
            <a:ext cx="914400" cy="640080"/>
          </a:xfrm>
          <a:prstGeom prst="rect">
            <a:avLst/>
          </a:prstGeom>
          <a:solidFill>
            <a:srgbClr val="223D8A"/>
          </a:solidFill>
        </p:spPr>
        <p:txBody>
          <a:bodyPr wrap="square" rtlCol="0">
            <a:spAutoFit/>
          </a:bodyPr>
          <a:lstStyle/>
          <a:p>
            <a:pPr algn="ctr" defTabSz="685800">
              <a:buClrTx/>
              <a:defRPr/>
            </a:pPr>
            <a:endParaRPr lang="en-US" sz="900" b="1" kern="1200" dirty="0">
              <a:solidFill>
                <a:prstClr val="white"/>
              </a:solidFill>
              <a:latin typeface="Calibri"/>
              <a:ea typeface="+mn-ea"/>
              <a:cs typeface="+mn-cs"/>
            </a:endParaRPr>
          </a:p>
          <a:p>
            <a:pPr algn="ctr" defTabSz="685800">
              <a:buClrTx/>
              <a:defRPr/>
            </a:pPr>
            <a:r>
              <a:rPr lang="en-US" sz="900" b="1" kern="1200" dirty="0">
                <a:solidFill>
                  <a:prstClr val="white"/>
                </a:solidFill>
                <a:latin typeface="Calibri"/>
                <a:ea typeface="+mn-ea"/>
                <a:cs typeface="+mn-cs"/>
              </a:rPr>
              <a:t>Analytical Thinking</a:t>
            </a:r>
          </a:p>
        </p:txBody>
      </p:sp>
      <p:grpSp>
        <p:nvGrpSpPr>
          <p:cNvPr id="6" name="Google Shape;481;p18">
            <a:extLst>
              <a:ext uri="{FF2B5EF4-FFF2-40B4-BE49-F238E27FC236}">
                <a16:creationId xmlns:a16="http://schemas.microsoft.com/office/drawing/2014/main" id="{5683DDE5-304B-6681-114B-9B9965DB9E98}"/>
              </a:ext>
            </a:extLst>
          </p:cNvPr>
          <p:cNvGrpSpPr/>
          <p:nvPr/>
        </p:nvGrpSpPr>
        <p:grpSpPr>
          <a:xfrm>
            <a:off x="0" y="5932739"/>
            <a:ext cx="9144000" cy="914400"/>
            <a:chOff x="0" y="5943600"/>
            <a:chExt cx="9144000" cy="914400"/>
          </a:xfrm>
        </p:grpSpPr>
        <p:sp>
          <p:nvSpPr>
            <p:cNvPr id="9" name="Google Shape;482;p18">
              <a:extLst>
                <a:ext uri="{FF2B5EF4-FFF2-40B4-BE49-F238E27FC236}">
                  <a16:creationId xmlns:a16="http://schemas.microsoft.com/office/drawing/2014/main" id="{F70C06D9-357C-D371-07A7-E133993B16D8}"/>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11" name="Google Shape;483;p18">
              <a:extLst>
                <a:ext uri="{FF2B5EF4-FFF2-40B4-BE49-F238E27FC236}">
                  <a16:creationId xmlns:a16="http://schemas.microsoft.com/office/drawing/2014/main" id="{86837E8A-EAFF-8311-A69A-1F45FED4C5A7}"/>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cxnSp>
          <p:nvCxnSpPr>
            <p:cNvPr id="12" name="Google Shape;484;p18">
              <a:extLst>
                <a:ext uri="{FF2B5EF4-FFF2-40B4-BE49-F238E27FC236}">
                  <a16:creationId xmlns:a16="http://schemas.microsoft.com/office/drawing/2014/main" id="{4832B9A1-96A9-BE99-A2D0-39B087461CBE}"/>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14" name="Picture 13" descr="logo.png">
            <a:extLst>
              <a:ext uri="{FF2B5EF4-FFF2-40B4-BE49-F238E27FC236}">
                <a16:creationId xmlns:a16="http://schemas.microsoft.com/office/drawing/2014/main" id="{AD38B33A-E8FD-CCEC-E3A7-13D15AA484FE}"/>
              </a:ext>
            </a:extLst>
          </p:cNvPr>
          <p:cNvPicPr>
            <a:picLocks noChangeAspect="1"/>
          </p:cNvPicPr>
          <p:nvPr/>
        </p:nvPicPr>
        <p:blipFill>
          <a:blip r:embed="rId6" cstate="print"/>
          <a:srcRect b="24196"/>
          <a:stretch>
            <a:fillRect/>
          </a:stretch>
        </p:blipFill>
        <p:spPr>
          <a:xfrm>
            <a:off x="-1055225" y="5717088"/>
            <a:ext cx="3200400" cy="1053851"/>
          </a:xfrm>
          <a:prstGeom prst="rect">
            <a:avLst/>
          </a:prstGeom>
        </p:spPr>
      </p:pic>
      <p:sp>
        <p:nvSpPr>
          <p:cNvPr id="16" name="Google Shape;354;p11">
            <a:extLst>
              <a:ext uri="{FF2B5EF4-FFF2-40B4-BE49-F238E27FC236}">
                <a16:creationId xmlns:a16="http://schemas.microsoft.com/office/drawing/2014/main" id="{53FDD4F9-A5BF-1FD4-DEE9-4630420A4E24}"/>
              </a:ext>
            </a:extLst>
          </p:cNvPr>
          <p:cNvSpPr txBox="1"/>
          <p:nvPr/>
        </p:nvSpPr>
        <p:spPr>
          <a:xfrm>
            <a:off x="-38100" y="9949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
        <p:nvSpPr>
          <p:cNvPr id="17" name="Rectangle 11">
            <a:extLst>
              <a:ext uri="{FF2B5EF4-FFF2-40B4-BE49-F238E27FC236}">
                <a16:creationId xmlns:a16="http://schemas.microsoft.com/office/drawing/2014/main" id="{55B70F08-67CC-4EE2-2F0D-87F3793C83B8}"/>
              </a:ext>
            </a:extLst>
          </p:cNvPr>
          <p:cNvSpPr txBox="1">
            <a:spLocks noChangeArrowheads="1"/>
          </p:cNvSpPr>
          <p:nvPr/>
        </p:nvSpPr>
        <p:spPr bwMode="auto">
          <a:xfrm>
            <a:off x="607695" y="1645920"/>
            <a:ext cx="713232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defTabSz="685800" eaLnBrk="0" fontAlgn="base" hangingPunct="0">
              <a:spcBef>
                <a:spcPts val="1350"/>
              </a:spcBef>
              <a:spcAft>
                <a:spcPct val="0"/>
              </a:spcAft>
              <a:buClrTx/>
              <a:buFont typeface="Wingdings" panose="05000000000000000000" pitchFamily="2" charset="2"/>
              <a:buChar char="q"/>
              <a:defRPr/>
            </a:pPr>
            <a:r>
              <a:rPr lang="en-US" sz="1600" b="1" kern="1200" dirty="0">
                <a:solidFill>
                  <a:srgbClr val="FFFF00"/>
                </a:solidFill>
                <a:latin typeface="Trebuchet MS" panose="020B0603020202020204" pitchFamily="34" charset="0"/>
                <a:ea typeface="ＭＳ Ｐゴシック" panose="020B0600070205080204" pitchFamily="34" charset="-128"/>
                <a:cs typeface="+mn-cs"/>
              </a:rPr>
              <a:t>Leadership Role-Specific Analytical Thinking Inventory</a:t>
            </a:r>
            <a:endParaRPr lang="en-US" sz="1600" kern="1200" dirty="0">
              <a:solidFill>
                <a:srgbClr val="FFFF00"/>
              </a:solidFill>
              <a:latin typeface="Trebuchet MS" panose="020B0603020202020204" pitchFamily="34" charset="0"/>
              <a:ea typeface="ＭＳ Ｐゴシック" panose="020B0600070205080204" pitchFamily="34" charset="-128"/>
              <a:cs typeface="+mn-cs"/>
            </a:endParaRPr>
          </a:p>
        </p:txBody>
      </p:sp>
      <p:sp>
        <p:nvSpPr>
          <p:cNvPr id="18" name="TextBox 17">
            <a:extLst>
              <a:ext uri="{FF2B5EF4-FFF2-40B4-BE49-F238E27FC236}">
                <a16:creationId xmlns:a16="http://schemas.microsoft.com/office/drawing/2014/main" id="{304D09A6-DEE0-CEDB-B3C7-5B17E3B39B00}"/>
              </a:ext>
            </a:extLst>
          </p:cNvPr>
          <p:cNvSpPr txBox="1"/>
          <p:nvPr/>
        </p:nvSpPr>
        <p:spPr>
          <a:xfrm>
            <a:off x="1041982" y="5143500"/>
            <a:ext cx="1463040" cy="230832"/>
          </a:xfrm>
          <a:prstGeom prst="rect">
            <a:avLst/>
          </a:prstGeom>
          <a:solidFill>
            <a:srgbClr val="4476A1"/>
          </a:solidFill>
        </p:spPr>
        <p:txBody>
          <a:bodyPr wrap="square" rtlCol="0">
            <a:spAutoFit/>
          </a:bodyPr>
          <a:lstStyle/>
          <a:p>
            <a:pPr algn="ctr"/>
            <a:r>
              <a:rPr lang="en-US" sz="900" dirty="0">
                <a:solidFill>
                  <a:schemeClr val="bg1"/>
                </a:solidFill>
                <a:latin typeface="+mn-lt"/>
              </a:rPr>
              <a:t>Operating Teams</a:t>
            </a:r>
          </a:p>
        </p:txBody>
      </p:sp>
      <p:pic>
        <p:nvPicPr>
          <p:cNvPr id="20" name="Picture 19">
            <a:extLst>
              <a:ext uri="{FF2B5EF4-FFF2-40B4-BE49-F238E27FC236}">
                <a16:creationId xmlns:a16="http://schemas.microsoft.com/office/drawing/2014/main" id="{8E49F9EE-CFE6-B7A6-D1B9-C8A34C8A3E9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231" b="98462" l="7729" r="96618">
                        <a14:foregroundMark x1="77778" y1="38462" x2="77778" y2="38462"/>
                        <a14:foregroundMark x1="16908" y1="35385" x2="87440" y2="53846"/>
                        <a14:foregroundMark x1="9179" y1="72308" x2="53140" y2="89231"/>
                        <a14:foregroundMark x1="53140" y1="89231" x2="93237" y2="73846"/>
                        <a14:foregroundMark x1="93237" y1="73846" x2="74879" y2="20000"/>
                        <a14:foregroundMark x1="89855" y1="38462" x2="83092" y2="23077"/>
                        <a14:foregroundMark x1="10628" y1="98462" x2="81643" y2="98462"/>
                        <a14:foregroundMark x1="81643" y1="98462" x2="39130" y2="81538"/>
                        <a14:foregroundMark x1="39130" y1="81538" x2="23188" y2="89231"/>
                        <a14:foregroundMark x1="17391" y1="23077" x2="92271" y2="43077"/>
                        <a14:foregroundMark x1="92271" y1="43077" x2="91304" y2="53846"/>
                        <a14:foregroundMark x1="17391" y1="21538" x2="54106" y2="26154"/>
                        <a14:foregroundMark x1="54106" y1="26154" x2="86957" y2="24615"/>
                        <a14:foregroundMark x1="86957" y1="24615" x2="97101" y2="26154"/>
                        <a14:foregroundMark x1="10628" y1="83077" x2="11111" y2="15385"/>
                        <a14:foregroundMark x1="93237" y1="26154" x2="93237" y2="26154"/>
                        <a14:foregroundMark x1="93237" y1="26154" x2="93237" y2="26154"/>
                        <a14:foregroundMark x1="93237" y1="26154" x2="93237" y2="26154"/>
                        <a14:foregroundMark x1="93237" y1="26154" x2="93237" y2="26154"/>
                        <a14:foregroundMark x1="93237" y1="26154" x2="93237" y2="26154"/>
                        <a14:foregroundMark x1="51208" y1="58462" x2="51208" y2="58462"/>
                        <a14:foregroundMark x1="51208" y1="58462" x2="51208" y2="58462"/>
                        <a14:foregroundMark x1="51208" y1="58462" x2="54106" y2="58462"/>
                        <a14:foregroundMark x1="57488" y1="58462" x2="57488" y2="58462"/>
                        <a14:foregroundMark x1="58454" y1="58462" x2="58454" y2="58462"/>
                        <a14:foregroundMark x1="58454" y1="58462" x2="58454" y2="58462"/>
                        <a14:foregroundMark x1="58454" y1="58462" x2="58454" y2="58462"/>
                        <a14:foregroundMark x1="58454" y1="58462" x2="58454" y2="58462"/>
                        <a14:foregroundMark x1="11111" y1="32308" x2="11111" y2="32308"/>
                        <a14:foregroundMark x1="11111" y1="32308" x2="11111" y2="32308"/>
                        <a14:foregroundMark x1="11111" y1="32308" x2="11111" y2="32308"/>
                        <a14:foregroundMark x1="7729" y1="26154" x2="7729" y2="26154"/>
                        <a14:foregroundMark x1="7729" y1="26154" x2="7729" y2="26154"/>
                        <a14:foregroundMark x1="7729" y1="26154" x2="7729" y2="26154"/>
                      </a14:backgroundRemoval>
                    </a14:imgEffect>
                  </a14:imgLayer>
                </a14:imgProps>
              </a:ext>
            </a:extLst>
          </a:blip>
          <a:stretch>
            <a:fillRect/>
          </a:stretch>
        </p:blipFill>
        <p:spPr>
          <a:xfrm>
            <a:off x="915373" y="4450798"/>
            <a:ext cx="1799252" cy="506039"/>
          </a:xfrm>
          <a:prstGeom prst="rect">
            <a:avLst/>
          </a:prstGeom>
        </p:spPr>
      </p:pic>
      <p:sp>
        <p:nvSpPr>
          <p:cNvPr id="19" name="TextBox 18">
            <a:extLst>
              <a:ext uri="{FF2B5EF4-FFF2-40B4-BE49-F238E27FC236}">
                <a16:creationId xmlns:a16="http://schemas.microsoft.com/office/drawing/2014/main" id="{85965FD5-BC6E-8F93-08E1-D172BE5DF903}"/>
              </a:ext>
            </a:extLst>
          </p:cNvPr>
          <p:cNvSpPr txBox="1"/>
          <p:nvPr/>
        </p:nvSpPr>
        <p:spPr>
          <a:xfrm>
            <a:off x="1032457" y="4627040"/>
            <a:ext cx="1463040" cy="230832"/>
          </a:xfrm>
          <a:prstGeom prst="rect">
            <a:avLst/>
          </a:prstGeom>
          <a:solidFill>
            <a:srgbClr val="C10000"/>
          </a:solidFill>
        </p:spPr>
        <p:txBody>
          <a:bodyPr wrap="square" rtlCol="0">
            <a:spAutoFit/>
          </a:bodyPr>
          <a:lstStyle/>
          <a:p>
            <a:pPr algn="ctr"/>
            <a:r>
              <a:rPr lang="en-US" sz="900" dirty="0">
                <a:solidFill>
                  <a:schemeClr val="bg1"/>
                </a:solidFill>
                <a:latin typeface="+mn-lt"/>
              </a:rPr>
              <a:t>Manager of Teams</a:t>
            </a:r>
          </a:p>
        </p:txBody>
      </p:sp>
      <p:sp>
        <p:nvSpPr>
          <p:cNvPr id="22" name="TextBox 21">
            <a:extLst>
              <a:ext uri="{FF2B5EF4-FFF2-40B4-BE49-F238E27FC236}">
                <a16:creationId xmlns:a16="http://schemas.microsoft.com/office/drawing/2014/main" id="{77A5F454-6EEB-03CE-B8C4-F894D6B19048}"/>
              </a:ext>
            </a:extLst>
          </p:cNvPr>
          <p:cNvSpPr txBox="1"/>
          <p:nvPr/>
        </p:nvSpPr>
        <p:spPr>
          <a:xfrm>
            <a:off x="996262" y="4077726"/>
            <a:ext cx="1554480" cy="230832"/>
          </a:xfrm>
          <a:prstGeom prst="rect">
            <a:avLst/>
          </a:prstGeom>
          <a:solidFill>
            <a:srgbClr val="B98B00"/>
          </a:solidFill>
        </p:spPr>
        <p:txBody>
          <a:bodyPr wrap="square" rtlCol="0">
            <a:spAutoFit/>
          </a:bodyPr>
          <a:lstStyle/>
          <a:p>
            <a:pPr algn="ctr"/>
            <a:r>
              <a:rPr lang="en-US" sz="900" dirty="0">
                <a:solidFill>
                  <a:schemeClr val="bg1"/>
                </a:solidFill>
                <a:latin typeface="+mn-lt"/>
              </a:rPr>
              <a:t>Manager of Functions</a:t>
            </a:r>
          </a:p>
        </p:txBody>
      </p:sp>
      <p:sp>
        <p:nvSpPr>
          <p:cNvPr id="23" name="TextBox 22">
            <a:extLst>
              <a:ext uri="{FF2B5EF4-FFF2-40B4-BE49-F238E27FC236}">
                <a16:creationId xmlns:a16="http://schemas.microsoft.com/office/drawing/2014/main" id="{0F4115CC-AAFF-880C-A289-3EBEE4A9131C}"/>
              </a:ext>
            </a:extLst>
          </p:cNvPr>
          <p:cNvSpPr txBox="1"/>
          <p:nvPr/>
        </p:nvSpPr>
        <p:spPr>
          <a:xfrm>
            <a:off x="1003882" y="3549447"/>
            <a:ext cx="1581912" cy="230832"/>
          </a:xfrm>
          <a:prstGeom prst="rect">
            <a:avLst/>
          </a:prstGeom>
          <a:solidFill>
            <a:srgbClr val="087C50"/>
          </a:solidFill>
        </p:spPr>
        <p:txBody>
          <a:bodyPr wrap="square" rtlCol="0">
            <a:spAutoFit/>
          </a:bodyPr>
          <a:lstStyle/>
          <a:p>
            <a:pPr algn="ctr"/>
            <a:r>
              <a:rPr lang="en-US" sz="900" dirty="0">
                <a:solidFill>
                  <a:schemeClr val="bg1"/>
                </a:solidFill>
                <a:latin typeface="+mn-lt"/>
              </a:rPr>
              <a:t>Manager of Managers</a:t>
            </a:r>
          </a:p>
        </p:txBody>
      </p:sp>
      <p:sp>
        <p:nvSpPr>
          <p:cNvPr id="25" name="TextBox 24">
            <a:extLst>
              <a:ext uri="{FF2B5EF4-FFF2-40B4-BE49-F238E27FC236}">
                <a16:creationId xmlns:a16="http://schemas.microsoft.com/office/drawing/2014/main" id="{9198D778-F2A2-E216-2E75-F72A6AF7C1F0}"/>
              </a:ext>
            </a:extLst>
          </p:cNvPr>
          <p:cNvSpPr txBox="1"/>
          <p:nvPr/>
        </p:nvSpPr>
        <p:spPr>
          <a:xfrm>
            <a:off x="986875" y="3028134"/>
            <a:ext cx="1581912" cy="230832"/>
          </a:xfrm>
          <a:prstGeom prst="rect">
            <a:avLst/>
          </a:prstGeom>
          <a:solidFill>
            <a:srgbClr val="56247A"/>
          </a:solidFill>
        </p:spPr>
        <p:txBody>
          <a:bodyPr wrap="square" rtlCol="0">
            <a:spAutoFit/>
          </a:bodyPr>
          <a:lstStyle/>
          <a:p>
            <a:pPr algn="ctr"/>
            <a:r>
              <a:rPr lang="en-US" sz="900" dirty="0">
                <a:solidFill>
                  <a:schemeClr val="bg1"/>
                </a:solidFill>
                <a:latin typeface="+mn-lt"/>
              </a:rPr>
              <a:t>Manager of Business-Lines</a:t>
            </a:r>
          </a:p>
        </p:txBody>
      </p:sp>
      <p:sp>
        <p:nvSpPr>
          <p:cNvPr id="26" name="TextBox 25">
            <a:extLst>
              <a:ext uri="{FF2B5EF4-FFF2-40B4-BE49-F238E27FC236}">
                <a16:creationId xmlns:a16="http://schemas.microsoft.com/office/drawing/2014/main" id="{28F54ED1-C062-56FC-5D96-FAC08740CA22}"/>
              </a:ext>
            </a:extLst>
          </p:cNvPr>
          <p:cNvSpPr txBox="1"/>
          <p:nvPr/>
        </p:nvSpPr>
        <p:spPr>
          <a:xfrm>
            <a:off x="5039649" y="2423160"/>
            <a:ext cx="3017520" cy="230832"/>
          </a:xfrm>
          <a:prstGeom prst="rect">
            <a:avLst/>
          </a:prstGeom>
          <a:noFill/>
        </p:spPr>
        <p:txBody>
          <a:bodyPr wrap="square" rtlCol="0">
            <a:spAutoFit/>
          </a:bodyPr>
          <a:lstStyle/>
          <a:p>
            <a:pPr algn="ctr" defTabSz="685800">
              <a:buClrTx/>
              <a:defRPr/>
            </a:pPr>
            <a:r>
              <a:rPr lang="en-US" sz="900" b="1" kern="1200" dirty="0">
                <a:solidFill>
                  <a:schemeClr val="bg1"/>
                </a:solidFill>
                <a:latin typeface="Calibri"/>
                <a:ea typeface="+mn-ea"/>
                <a:cs typeface="+mn-cs"/>
              </a:rPr>
              <a:t>Description</a:t>
            </a:r>
            <a:endParaRPr lang="en-US" sz="900" b="1" kern="1200" dirty="0">
              <a:solidFill>
                <a:prstClr val="white"/>
              </a:solidFill>
              <a:latin typeface="Calibri"/>
              <a:ea typeface="+mn-ea"/>
              <a:cs typeface="+mn-cs"/>
            </a:endParaRPr>
          </a:p>
        </p:txBody>
      </p:sp>
      <p:sp>
        <p:nvSpPr>
          <p:cNvPr id="31" name="TextBox 4">
            <a:extLst>
              <a:ext uri="{FF2B5EF4-FFF2-40B4-BE49-F238E27FC236}">
                <a16:creationId xmlns:a16="http://schemas.microsoft.com/office/drawing/2014/main" id="{79F6E213-F87F-1E4A-5176-E32F6E26837B}"/>
              </a:ext>
            </a:extLst>
          </p:cNvPr>
          <p:cNvSpPr txBox="1">
            <a:spLocks noChangeArrowheads="1"/>
          </p:cNvSpPr>
          <p:nvPr/>
        </p:nvSpPr>
        <p:spPr bwMode="auto">
          <a:xfrm>
            <a:off x="5029200" y="4914229"/>
            <a:ext cx="3200400" cy="507831"/>
          </a:xfrm>
          <a:prstGeom prst="rect">
            <a:avLst/>
          </a:prstGeom>
          <a:noFill/>
          <a:ln>
            <a:noFill/>
          </a:ln>
        </p:spPr>
        <p:txBody>
          <a:bodyPr anchor="ct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r>
              <a:rPr lang="en-US" sz="900" dirty="0">
                <a:solidFill>
                  <a:schemeClr val="bg1"/>
                </a:solidFill>
                <a:latin typeface="+mn-lt"/>
              </a:rPr>
              <a:t>Problems are addressed individually as they arise, relying on known facts and established routines, with solutions  developed through iterative </a:t>
            </a:r>
            <a:r>
              <a:rPr lang="en-US" sz="900" b="1" dirty="0">
                <a:solidFill>
                  <a:schemeClr val="bg1"/>
                </a:solidFill>
                <a:latin typeface="+mn-lt"/>
              </a:rPr>
              <a:t>Trial and Error</a:t>
            </a:r>
            <a:endParaRPr lang="en-US" altLang="en-US" sz="900" b="1" dirty="0">
              <a:solidFill>
                <a:schemeClr val="bg1"/>
              </a:solidFill>
              <a:latin typeface="+mn-lt"/>
            </a:endParaRPr>
          </a:p>
        </p:txBody>
      </p:sp>
      <p:sp>
        <p:nvSpPr>
          <p:cNvPr id="32" name="TextBox 29">
            <a:extLst>
              <a:ext uri="{FF2B5EF4-FFF2-40B4-BE49-F238E27FC236}">
                <a16:creationId xmlns:a16="http://schemas.microsoft.com/office/drawing/2014/main" id="{5D418A00-2809-D911-DCCC-5BFD8F0D25ED}"/>
              </a:ext>
            </a:extLst>
          </p:cNvPr>
          <p:cNvSpPr txBox="1">
            <a:spLocks noChangeArrowheads="1"/>
          </p:cNvSpPr>
          <p:nvPr/>
        </p:nvSpPr>
        <p:spPr bwMode="auto">
          <a:xfrm>
            <a:off x="5029200" y="4412679"/>
            <a:ext cx="3200400" cy="369332"/>
          </a:xfrm>
          <a:prstGeom prst="rect">
            <a:avLst/>
          </a:prstGeom>
          <a:noFill/>
          <a:ln>
            <a:noFill/>
          </a:ln>
        </p:spPr>
        <p:txBody>
          <a:bodyPr anchor="ct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r>
              <a:rPr lang="en-US" altLang="en-US" sz="900" dirty="0">
                <a:solidFill>
                  <a:schemeClr val="bg1"/>
                </a:solidFill>
                <a:latin typeface="+mn-lt"/>
              </a:rPr>
              <a:t>Event patterns are recognized, and problems are anticipated, addressed proactively by </a:t>
            </a:r>
            <a:r>
              <a:rPr lang="en-US" altLang="en-US" sz="900" b="1" dirty="0">
                <a:solidFill>
                  <a:schemeClr val="bg1"/>
                </a:solidFill>
                <a:latin typeface="+mn-lt"/>
              </a:rPr>
              <a:t>Connecting-the-Dots</a:t>
            </a:r>
          </a:p>
        </p:txBody>
      </p:sp>
      <p:sp>
        <p:nvSpPr>
          <p:cNvPr id="33" name="TextBox 32">
            <a:extLst>
              <a:ext uri="{FF2B5EF4-FFF2-40B4-BE49-F238E27FC236}">
                <a16:creationId xmlns:a16="http://schemas.microsoft.com/office/drawing/2014/main" id="{124FAB9F-CF43-3B03-1BCD-D9CFECD58EAB}"/>
              </a:ext>
            </a:extLst>
          </p:cNvPr>
          <p:cNvSpPr txBox="1">
            <a:spLocks noChangeArrowheads="1"/>
          </p:cNvSpPr>
          <p:nvPr/>
        </p:nvSpPr>
        <p:spPr bwMode="auto">
          <a:xfrm>
            <a:off x="5029200" y="3849531"/>
            <a:ext cx="3200400" cy="507831"/>
          </a:xfrm>
          <a:prstGeom prst="rect">
            <a:avLst/>
          </a:prstGeom>
          <a:noFill/>
          <a:ln>
            <a:noFill/>
          </a:ln>
        </p:spPr>
        <p:txBody>
          <a:bodyPr anchor="ct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r>
              <a:rPr lang="en-US" sz="900" b="1" dirty="0">
                <a:solidFill>
                  <a:schemeClr val="bg1"/>
                </a:solidFill>
                <a:latin typeface="+mn-lt"/>
              </a:rPr>
              <a:t>Cause and Effect </a:t>
            </a:r>
            <a:r>
              <a:rPr lang="en-US" sz="900" dirty="0">
                <a:solidFill>
                  <a:schemeClr val="bg1"/>
                </a:solidFill>
                <a:latin typeface="+mn-lt"/>
              </a:rPr>
              <a:t>of problems are clearly understood, allowing for more lasting solutions developed through conditional logic and structured reasoning</a:t>
            </a:r>
            <a:endParaRPr lang="en-US" altLang="en-US" sz="900" dirty="0">
              <a:solidFill>
                <a:schemeClr val="bg1"/>
              </a:solidFill>
              <a:latin typeface="+mn-lt"/>
            </a:endParaRPr>
          </a:p>
        </p:txBody>
      </p:sp>
      <p:sp>
        <p:nvSpPr>
          <p:cNvPr id="34" name="TextBox 30">
            <a:extLst>
              <a:ext uri="{FF2B5EF4-FFF2-40B4-BE49-F238E27FC236}">
                <a16:creationId xmlns:a16="http://schemas.microsoft.com/office/drawing/2014/main" id="{660F6C09-B00E-5C28-0319-8D9A4EEE9CC5}"/>
              </a:ext>
            </a:extLst>
          </p:cNvPr>
          <p:cNvSpPr txBox="1">
            <a:spLocks noChangeArrowheads="1"/>
          </p:cNvSpPr>
          <p:nvPr/>
        </p:nvSpPr>
        <p:spPr bwMode="auto">
          <a:xfrm>
            <a:off x="5029200" y="3274514"/>
            <a:ext cx="3200400" cy="507831"/>
          </a:xfrm>
          <a:prstGeom prst="rect">
            <a:avLst/>
          </a:prstGeom>
          <a:noFill/>
          <a:ln>
            <a:noFill/>
          </a:ln>
        </p:spPr>
        <p:txBody>
          <a:bodyPr anchor="ct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r>
              <a:rPr lang="en-US" sz="900" dirty="0">
                <a:solidFill>
                  <a:schemeClr val="bg1"/>
                </a:solidFill>
                <a:latin typeface="+mn-lt"/>
              </a:rPr>
              <a:t>Problem solving involves </a:t>
            </a:r>
            <a:r>
              <a:rPr lang="en-US" sz="900" b="1" dirty="0">
                <a:solidFill>
                  <a:schemeClr val="bg1"/>
                </a:solidFill>
                <a:latin typeface="+mn-lt"/>
              </a:rPr>
              <a:t>Systems Thinking, </a:t>
            </a:r>
            <a:r>
              <a:rPr lang="en-US" sz="900" dirty="0">
                <a:solidFill>
                  <a:schemeClr val="bg1"/>
                </a:solidFill>
                <a:latin typeface="+mn-lt"/>
              </a:rPr>
              <a:t>recognizing the system as a whole and the interdependent relationships among its parts</a:t>
            </a:r>
            <a:endParaRPr lang="en-US" altLang="en-US" sz="900" u="sng" dirty="0">
              <a:solidFill>
                <a:schemeClr val="bg1"/>
              </a:solidFill>
              <a:latin typeface="+mn-lt"/>
            </a:endParaRPr>
          </a:p>
        </p:txBody>
      </p:sp>
      <p:sp>
        <p:nvSpPr>
          <p:cNvPr id="38" name="Rectangle 2">
            <a:extLst>
              <a:ext uri="{FF2B5EF4-FFF2-40B4-BE49-F238E27FC236}">
                <a16:creationId xmlns:a16="http://schemas.microsoft.com/office/drawing/2014/main" id="{47697818-21F4-2D65-9861-2EA276C1FD3B}"/>
              </a:ext>
            </a:extLst>
          </p:cNvPr>
          <p:cNvSpPr>
            <a:spLocks noChangeArrowheads="1"/>
          </p:cNvSpPr>
          <p:nvPr/>
        </p:nvSpPr>
        <p:spPr bwMode="auto">
          <a:xfrm>
            <a:off x="0" y="0"/>
            <a:ext cx="9144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3" name="TextBox 52">
            <a:extLst>
              <a:ext uri="{FF2B5EF4-FFF2-40B4-BE49-F238E27FC236}">
                <a16:creationId xmlns:a16="http://schemas.microsoft.com/office/drawing/2014/main" id="{B682CC64-9F56-F5F3-ACC1-FF6672B5A121}"/>
              </a:ext>
            </a:extLst>
          </p:cNvPr>
          <p:cNvSpPr txBox="1"/>
          <p:nvPr/>
        </p:nvSpPr>
        <p:spPr>
          <a:xfrm>
            <a:off x="5039649" y="2832096"/>
            <a:ext cx="3291840" cy="369332"/>
          </a:xfrm>
          <a:prstGeom prst="rect">
            <a:avLst/>
          </a:prstGeom>
          <a:noFill/>
        </p:spPr>
        <p:txBody>
          <a:bodyPr wrap="square">
            <a:spAutoFit/>
          </a:bodyPr>
          <a:lstStyle/>
          <a:p>
            <a:r>
              <a:rPr lang="en-US" sz="900" dirty="0">
                <a:solidFill>
                  <a:schemeClr val="bg1"/>
                </a:solidFill>
                <a:latin typeface="+mn-lt"/>
              </a:rPr>
              <a:t>Involves applying ‘W</a:t>
            </a:r>
            <a:r>
              <a:rPr lang="en-US" sz="900" b="1" dirty="0">
                <a:solidFill>
                  <a:schemeClr val="bg1"/>
                </a:solidFill>
                <a:latin typeface="+mn-lt"/>
              </a:rPr>
              <a:t>hat-If</a:t>
            </a:r>
            <a:r>
              <a:rPr lang="en-US" sz="900" dirty="0">
                <a:solidFill>
                  <a:schemeClr val="bg1"/>
                </a:solidFill>
                <a:latin typeface="+mn-lt"/>
              </a:rPr>
              <a:t>' scenarios across multiple systems to explore potential outcomes, while managing inherent paradoxes</a:t>
            </a:r>
          </a:p>
        </p:txBody>
      </p:sp>
      <p:sp>
        <p:nvSpPr>
          <p:cNvPr id="56" name="Google Shape;394;p14">
            <a:extLst>
              <a:ext uri="{FF2B5EF4-FFF2-40B4-BE49-F238E27FC236}">
                <a16:creationId xmlns:a16="http://schemas.microsoft.com/office/drawing/2014/main" id="{039785C4-FB9F-406E-738A-2392D60F20B8}"/>
              </a:ext>
            </a:extLst>
          </p:cNvPr>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Leadership Competencies</a:t>
            </a:r>
            <a:endParaRPr sz="2800" b="0" i="0" u="none" strike="noStrike" cap="none" dirty="0">
              <a:solidFill>
                <a:srgbClr val="E4B900"/>
              </a:solidFill>
              <a:latin typeface="Trebuchet MS"/>
              <a:ea typeface="Trebuchet MS"/>
              <a:cs typeface="Trebuchet MS"/>
              <a:sym typeface="Trebuchet MS"/>
            </a:endParaRPr>
          </a:p>
        </p:txBody>
      </p:sp>
      <p:sp>
        <p:nvSpPr>
          <p:cNvPr id="57" name="TextBox 56">
            <a:extLst>
              <a:ext uri="{FF2B5EF4-FFF2-40B4-BE49-F238E27FC236}">
                <a16:creationId xmlns:a16="http://schemas.microsoft.com/office/drawing/2014/main" id="{67E6F248-5DF3-F995-E696-7D012F4C0094}"/>
              </a:ext>
            </a:extLst>
          </p:cNvPr>
          <p:cNvSpPr txBox="1"/>
          <p:nvPr/>
        </p:nvSpPr>
        <p:spPr>
          <a:xfrm>
            <a:off x="4144697" y="3110925"/>
            <a:ext cx="914400" cy="200055"/>
          </a:xfrm>
          <a:prstGeom prst="rect">
            <a:avLst/>
          </a:prstGeom>
          <a:noFill/>
        </p:spPr>
        <p:txBody>
          <a:bodyPr wrap="square" rtlCol="0">
            <a:spAutoFit/>
          </a:bodyPr>
          <a:lstStyle/>
          <a:p>
            <a:pPr algn="ctr"/>
            <a:r>
              <a:rPr lang="en-US" sz="700" b="1" dirty="0">
                <a:solidFill>
                  <a:srgbClr val="FFC000"/>
                </a:solidFill>
                <a:latin typeface="+mn-lt"/>
              </a:rPr>
              <a:t>Transformational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ECCB9-ACC6-D440-CA63-E1EE1B487A56}"/>
            </a:ext>
          </a:extLst>
        </p:cNvPr>
        <p:cNvGrpSpPr/>
        <p:nvPr/>
      </p:nvGrpSpPr>
      <p:grpSpPr>
        <a:xfrm>
          <a:off x="0" y="0"/>
          <a:ext cx="0" cy="0"/>
          <a:chOff x="0" y="0"/>
          <a:chExt cx="0" cy="0"/>
        </a:xfrm>
      </p:grpSpPr>
      <p:sp>
        <p:nvSpPr>
          <p:cNvPr id="55" name="Rectangle 7">
            <a:extLst>
              <a:ext uri="{FF2B5EF4-FFF2-40B4-BE49-F238E27FC236}">
                <a16:creationId xmlns:a16="http://schemas.microsoft.com/office/drawing/2014/main" id="{595B8DC1-0944-D7CF-ADDF-A3E626DEBFEE}"/>
              </a:ext>
            </a:extLst>
          </p:cNvPr>
          <p:cNvSpPr>
            <a:spLocks noChangeArrowheads="1"/>
          </p:cNvSpPr>
          <p:nvPr/>
        </p:nvSpPr>
        <p:spPr bwMode="auto">
          <a:xfrm>
            <a:off x="555015" y="-149499"/>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57" name="Rectangle 7">
            <a:extLst>
              <a:ext uri="{FF2B5EF4-FFF2-40B4-BE49-F238E27FC236}">
                <a16:creationId xmlns:a16="http://schemas.microsoft.com/office/drawing/2014/main" id="{A10B8F4D-D405-384B-FCA2-5B89EF218A07}"/>
              </a:ext>
            </a:extLst>
          </p:cNvPr>
          <p:cNvSpPr>
            <a:spLocks noChangeArrowheads="1"/>
          </p:cNvSpPr>
          <p:nvPr/>
        </p:nvSpPr>
        <p:spPr bwMode="auto">
          <a:xfrm>
            <a:off x="669315" y="822052"/>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58" name="Rectangle 11">
            <a:extLst>
              <a:ext uri="{FF2B5EF4-FFF2-40B4-BE49-F238E27FC236}">
                <a16:creationId xmlns:a16="http://schemas.microsoft.com/office/drawing/2014/main" id="{77B8929C-217C-9A65-A0D7-03FFDFD49695}"/>
              </a:ext>
            </a:extLst>
          </p:cNvPr>
          <p:cNvSpPr txBox="1">
            <a:spLocks noChangeArrowheads="1"/>
          </p:cNvSpPr>
          <p:nvPr/>
        </p:nvSpPr>
        <p:spPr bwMode="auto">
          <a:xfrm>
            <a:off x="4405496" y="1079517"/>
            <a:ext cx="3683794" cy="11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ts val="85"/>
              </a:spcBef>
              <a:spcAft>
                <a:spcPct val="0"/>
              </a:spcAft>
              <a:buClrTx/>
              <a:buNone/>
              <a:defRPr/>
            </a:pPr>
            <a:endParaRPr lang="en-US" altLang="en-US" sz="2025" kern="1200" dirty="0">
              <a:solidFill>
                <a:srgbClr val="FFFF00"/>
              </a:solidFill>
              <a:latin typeface="Trebuchet MS" panose="020B0603020202020204" pitchFamily="34" charset="0"/>
              <a:ea typeface="ＭＳ Ｐゴシック" panose="020B0600070205080204" pitchFamily="34" charset="-128"/>
              <a:cs typeface="+mn-cs"/>
            </a:endParaRPr>
          </a:p>
        </p:txBody>
      </p:sp>
      <p:sp>
        <p:nvSpPr>
          <p:cNvPr id="59" name="TextBox 14">
            <a:extLst>
              <a:ext uri="{FF2B5EF4-FFF2-40B4-BE49-F238E27FC236}">
                <a16:creationId xmlns:a16="http://schemas.microsoft.com/office/drawing/2014/main" id="{226A5C0E-7F70-6555-C006-FA5A77BDE423}"/>
              </a:ext>
            </a:extLst>
          </p:cNvPr>
          <p:cNvSpPr txBox="1">
            <a:spLocks noChangeArrowheads="1"/>
          </p:cNvSpPr>
          <p:nvPr/>
        </p:nvSpPr>
        <p:spPr bwMode="auto">
          <a:xfrm>
            <a:off x="1812315" y="5369339"/>
            <a:ext cx="526494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defTabSz="685800" eaLnBrk="0" fontAlgn="base" hangingPunct="0">
              <a:spcBef>
                <a:spcPct val="0"/>
              </a:spcBef>
              <a:spcAft>
                <a:spcPct val="0"/>
              </a:spcAft>
              <a:buClrTx/>
              <a:defRPr/>
            </a:pPr>
            <a:r>
              <a:rPr lang="en-US" altLang="en-US" sz="750" kern="1200" dirty="0">
                <a:solidFill>
                  <a:prstClr val="white">
                    <a:alpha val="0"/>
                  </a:prstClr>
                </a:solidFill>
                <a:cs typeface="+mn-cs"/>
              </a:rPr>
              <a:t>20              25               30               35                40                45               50                55              60</a:t>
            </a:r>
          </a:p>
          <a:p>
            <a:pPr defTabSz="685800" eaLnBrk="0" fontAlgn="base" hangingPunct="0">
              <a:spcBef>
                <a:spcPct val="0"/>
              </a:spcBef>
              <a:spcAft>
                <a:spcPct val="0"/>
              </a:spcAft>
              <a:buClrTx/>
              <a:defRPr/>
            </a:pPr>
            <a:endParaRPr lang="en-US" altLang="en-US" sz="750" kern="1200" dirty="0">
              <a:solidFill>
                <a:prstClr val="white">
                  <a:alpha val="0"/>
                </a:prstClr>
              </a:solidFill>
              <a:cs typeface="+mn-cs"/>
            </a:endParaRPr>
          </a:p>
        </p:txBody>
      </p:sp>
      <p:sp>
        <p:nvSpPr>
          <p:cNvPr id="27" name="Rectangle 26">
            <a:extLst>
              <a:ext uri="{FF2B5EF4-FFF2-40B4-BE49-F238E27FC236}">
                <a16:creationId xmlns:a16="http://schemas.microsoft.com/office/drawing/2014/main" id="{86924397-1AAF-4E6D-7228-429C3E48FFB6}"/>
              </a:ext>
            </a:extLst>
          </p:cNvPr>
          <p:cNvSpPr/>
          <p:nvPr/>
        </p:nvSpPr>
        <p:spPr>
          <a:xfrm>
            <a:off x="1600200" y="1712121"/>
            <a:ext cx="267836" cy="171068"/>
          </a:xfrm>
          <a:prstGeom prst="rect">
            <a:avLst/>
          </a:prstGeom>
          <a:solidFill>
            <a:srgbClr val="223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pPr>
            <a:endParaRPr lang="en-US" sz="750" kern="1200">
              <a:solidFill>
                <a:prstClr val="white"/>
              </a:solidFill>
              <a:latin typeface="Calibri" panose="020F0502020204030204"/>
            </a:endParaRPr>
          </a:p>
        </p:txBody>
      </p:sp>
      <p:sp>
        <p:nvSpPr>
          <p:cNvPr id="14" name="Google Shape;394;p14">
            <a:extLst>
              <a:ext uri="{FF2B5EF4-FFF2-40B4-BE49-F238E27FC236}">
                <a16:creationId xmlns:a16="http://schemas.microsoft.com/office/drawing/2014/main" id="{6E94D7F9-B7E9-9737-50BA-9757C8DA0B01}"/>
              </a:ext>
            </a:extLst>
          </p:cNvPr>
          <p:cNvSpPr txBox="1"/>
          <p:nvPr/>
        </p:nvSpPr>
        <p:spPr>
          <a:xfrm>
            <a:off x="457200" y="274320"/>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Leadership Competencies</a:t>
            </a:r>
            <a:endParaRPr sz="2800" b="0" i="0" u="none" strike="noStrike" cap="none" dirty="0">
              <a:solidFill>
                <a:srgbClr val="E4B900"/>
              </a:solidFill>
              <a:latin typeface="Trebuchet MS"/>
              <a:ea typeface="Trebuchet MS"/>
              <a:cs typeface="Trebuchet MS"/>
              <a:sym typeface="Trebuchet MS"/>
            </a:endParaRPr>
          </a:p>
        </p:txBody>
      </p:sp>
      <p:sp>
        <p:nvSpPr>
          <p:cNvPr id="15" name="Google Shape;354;p11">
            <a:extLst>
              <a:ext uri="{FF2B5EF4-FFF2-40B4-BE49-F238E27FC236}">
                <a16:creationId xmlns:a16="http://schemas.microsoft.com/office/drawing/2014/main" id="{9BED3F99-52D2-6E86-E274-7F8FB1FE08A8}"/>
              </a:ext>
            </a:extLst>
          </p:cNvPr>
          <p:cNvSpPr txBox="1"/>
          <p:nvPr/>
        </p:nvSpPr>
        <p:spPr>
          <a:xfrm>
            <a:off x="-38100" y="99669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
        <p:nvSpPr>
          <p:cNvPr id="8" name="TextBox 7">
            <a:extLst>
              <a:ext uri="{FF2B5EF4-FFF2-40B4-BE49-F238E27FC236}">
                <a16:creationId xmlns:a16="http://schemas.microsoft.com/office/drawing/2014/main" id="{93C43746-368E-C528-1744-9C2B58F2F59D}"/>
              </a:ext>
            </a:extLst>
          </p:cNvPr>
          <p:cNvSpPr txBox="1"/>
          <p:nvPr/>
        </p:nvSpPr>
        <p:spPr>
          <a:xfrm>
            <a:off x="875531" y="2624964"/>
            <a:ext cx="1097280" cy="301752"/>
          </a:xfrm>
          <a:prstGeom prst="rect">
            <a:avLst/>
          </a:prstGeom>
          <a:solidFill>
            <a:srgbClr val="56247A"/>
          </a:solidFill>
        </p:spPr>
        <p:txBody>
          <a:bodyPr wrap="square" rtlCol="0" anchor="ctr" anchorCtr="0">
            <a:spAutoFit/>
          </a:bodyPr>
          <a:lstStyle/>
          <a:p>
            <a:pPr algn="ctr" defTabSz="685800" eaLnBrk="0" fontAlgn="base" hangingPunct="0">
              <a:spcBef>
                <a:spcPts val="75"/>
              </a:spcBef>
              <a:spcAft>
                <a:spcPct val="0"/>
              </a:spcAft>
              <a:buClrTx/>
              <a:defRPr/>
            </a:pPr>
            <a:r>
              <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Abstract Analysis</a:t>
            </a:r>
          </a:p>
          <a:p>
            <a:pPr algn="ctr" defTabSz="685800" eaLnBrk="0" fontAlgn="base" hangingPunct="0">
              <a:spcBef>
                <a:spcPts val="75"/>
              </a:spcBef>
              <a:spcAft>
                <a:spcPct val="0"/>
              </a:spcAft>
              <a:buClrTx/>
              <a:defRPr/>
            </a:pPr>
            <a:r>
              <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(What if-and-if)</a:t>
            </a:r>
          </a:p>
        </p:txBody>
      </p:sp>
      <p:sp>
        <p:nvSpPr>
          <p:cNvPr id="9" name="TextBox 8">
            <a:extLst>
              <a:ext uri="{FF2B5EF4-FFF2-40B4-BE49-F238E27FC236}">
                <a16:creationId xmlns:a16="http://schemas.microsoft.com/office/drawing/2014/main" id="{0B3466A4-ABEB-ABAE-55CF-DDB2D1C455AF}"/>
              </a:ext>
            </a:extLst>
          </p:cNvPr>
          <p:cNvSpPr txBox="1"/>
          <p:nvPr/>
        </p:nvSpPr>
        <p:spPr>
          <a:xfrm>
            <a:off x="877443" y="3728634"/>
            <a:ext cx="1097280" cy="301752"/>
          </a:xfrm>
          <a:prstGeom prst="rect">
            <a:avLst/>
          </a:prstGeom>
          <a:solidFill>
            <a:srgbClr val="087C50"/>
          </a:solidFill>
        </p:spPr>
        <p:txBody>
          <a:bodyPr wrap="square" rtlCol="0" anchor="ctr" anchorCtr="0">
            <a:spAutoFit/>
          </a:bodyPr>
          <a:lstStyle/>
          <a:p>
            <a:pPr algn="ctr" defTabSz="685800" eaLnBrk="0" fontAlgn="base" hangingPunct="0">
              <a:spcBef>
                <a:spcPts val="75"/>
              </a:spcBef>
              <a:spcAft>
                <a:spcPct val="0"/>
              </a:spcAft>
              <a:buClrTx/>
              <a:defRPr/>
            </a:pPr>
            <a:r>
              <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Systems Analysis</a:t>
            </a:r>
          </a:p>
          <a:p>
            <a:pPr algn="ctr" defTabSz="685800" eaLnBrk="0" fontAlgn="base" hangingPunct="0">
              <a:spcBef>
                <a:spcPts val="75"/>
              </a:spcBef>
              <a:spcAft>
                <a:spcPct val="0"/>
              </a:spcAft>
              <a:buClrTx/>
              <a:defRPr/>
            </a:pPr>
            <a:r>
              <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(if-and-if)</a:t>
            </a:r>
          </a:p>
        </p:txBody>
      </p:sp>
      <p:sp>
        <p:nvSpPr>
          <p:cNvPr id="10" name="TextBox 9">
            <a:extLst>
              <a:ext uri="{FF2B5EF4-FFF2-40B4-BE49-F238E27FC236}">
                <a16:creationId xmlns:a16="http://schemas.microsoft.com/office/drawing/2014/main" id="{632CAFC7-BF81-F941-E605-0C8AEA378D84}"/>
              </a:ext>
            </a:extLst>
          </p:cNvPr>
          <p:cNvSpPr txBox="1"/>
          <p:nvPr/>
        </p:nvSpPr>
        <p:spPr>
          <a:xfrm>
            <a:off x="877443" y="3169253"/>
            <a:ext cx="1097280" cy="301752"/>
          </a:xfrm>
          <a:prstGeom prst="rect">
            <a:avLst/>
          </a:prstGeom>
          <a:solidFill>
            <a:srgbClr val="B98B00"/>
          </a:solidFill>
        </p:spPr>
        <p:txBody>
          <a:bodyPr wrap="square" rtlCol="0" anchor="ctr" anchorCtr="0">
            <a:spAutoFit/>
          </a:bodyPr>
          <a:lstStyle/>
          <a:p>
            <a:pPr algn="ctr" defTabSz="685800" eaLnBrk="0" fontAlgn="base" hangingPunct="0">
              <a:spcBef>
                <a:spcPts val="75"/>
              </a:spcBef>
              <a:spcAft>
                <a:spcPct val="0"/>
              </a:spcAft>
              <a:buClrTx/>
              <a:defRPr/>
            </a:pPr>
            <a:r>
              <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Cause &amp; Effect</a:t>
            </a:r>
          </a:p>
          <a:p>
            <a:pPr algn="ctr" defTabSz="685800" eaLnBrk="0" fontAlgn="base" hangingPunct="0">
              <a:spcBef>
                <a:spcPts val="75"/>
              </a:spcBef>
              <a:spcAft>
                <a:spcPct val="0"/>
              </a:spcAft>
              <a:buClrTx/>
              <a:defRPr/>
            </a:pPr>
            <a:r>
              <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If-then-then)</a:t>
            </a:r>
          </a:p>
        </p:txBody>
      </p:sp>
      <p:sp>
        <p:nvSpPr>
          <p:cNvPr id="12" name="TextBox 11">
            <a:extLst>
              <a:ext uri="{FF2B5EF4-FFF2-40B4-BE49-F238E27FC236}">
                <a16:creationId xmlns:a16="http://schemas.microsoft.com/office/drawing/2014/main" id="{E64A853E-8722-D775-7BE1-0C87197DE4D3}"/>
              </a:ext>
            </a:extLst>
          </p:cNvPr>
          <p:cNvSpPr txBox="1">
            <a:spLocks/>
          </p:cNvSpPr>
          <p:nvPr/>
        </p:nvSpPr>
        <p:spPr>
          <a:xfrm>
            <a:off x="877443" y="5069051"/>
            <a:ext cx="1100010" cy="301752"/>
          </a:xfrm>
          <a:prstGeom prst="rect">
            <a:avLst/>
          </a:prstGeom>
          <a:solidFill>
            <a:srgbClr val="5B9BD5"/>
          </a:solidFill>
        </p:spPr>
        <p:txBody>
          <a:bodyPr wrap="square" rtlCol="0" anchor="ctr" anchorCtr="0">
            <a:spAutoFit/>
          </a:bodyPr>
          <a:lstStyle/>
          <a:p>
            <a:pPr algn="ctr" defTabSz="685800" eaLnBrk="0" fontAlgn="base" hangingPunct="0">
              <a:spcBef>
                <a:spcPts val="75"/>
              </a:spcBef>
              <a:spcAft>
                <a:spcPct val="0"/>
              </a:spcAft>
              <a:buClrTx/>
              <a:defRPr/>
            </a:pPr>
            <a:r>
              <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Trial &amp; Error</a:t>
            </a:r>
          </a:p>
          <a:p>
            <a:pPr algn="ctr" defTabSz="685800" eaLnBrk="0" fontAlgn="base" hangingPunct="0">
              <a:spcBef>
                <a:spcPts val="75"/>
              </a:spcBef>
              <a:spcAft>
                <a:spcPct val="0"/>
              </a:spcAft>
              <a:buClrTx/>
              <a:defRPr/>
            </a:pPr>
            <a:r>
              <a:rPr lang="en-US" sz="700"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(or-or)</a:t>
            </a:r>
          </a:p>
        </p:txBody>
      </p:sp>
      <p:sp>
        <p:nvSpPr>
          <p:cNvPr id="33" name="Rectangle 11">
            <a:extLst>
              <a:ext uri="{FF2B5EF4-FFF2-40B4-BE49-F238E27FC236}">
                <a16:creationId xmlns:a16="http://schemas.microsoft.com/office/drawing/2014/main" id="{0D69F5BD-2F4C-6A76-20F4-5EA1C6A94BE4}"/>
              </a:ext>
            </a:extLst>
          </p:cNvPr>
          <p:cNvSpPr txBox="1">
            <a:spLocks noChangeArrowheads="1"/>
          </p:cNvSpPr>
          <p:nvPr/>
        </p:nvSpPr>
        <p:spPr bwMode="auto">
          <a:xfrm>
            <a:off x="612648" y="1415144"/>
            <a:ext cx="795528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buClr>
                <a:srgbClr val="FFFF00"/>
              </a:buClr>
              <a:buFont typeface="Wingdings" panose="05000000000000000000" pitchFamily="2" charset="2"/>
              <a:buChar char="q"/>
            </a:pPr>
            <a:r>
              <a:rPr lang="en-US" sz="1550" b="1" dirty="0">
                <a:solidFill>
                  <a:srgbClr val="FFFF00"/>
                </a:solidFill>
                <a:latin typeface="Trebuchet MS" panose="020B0603020202020204" pitchFamily="34" charset="0"/>
              </a:rPr>
              <a:t>Managers' Assessed Analytical Thinking — </a:t>
            </a:r>
            <a:r>
              <a:rPr lang="en-US" sz="1550" dirty="0">
                <a:solidFill>
                  <a:srgbClr val="FFFF00"/>
                </a:solidFill>
                <a:latin typeface="Trebuchet MS" panose="020B0603020202020204" pitchFamily="34" charset="0"/>
              </a:rPr>
              <a:t>45% of managers assessed demonstrated below-average capability in the analytical thinking required for team-based problem-solving</a:t>
            </a:r>
            <a:endParaRPr lang="en-US" sz="1550" kern="1200" dirty="0">
              <a:solidFill>
                <a:srgbClr val="FFFF00"/>
              </a:solidFill>
              <a:latin typeface="Trebuchet MS" panose="020B0603020202020204" pitchFamily="34" charset="0"/>
              <a:ea typeface="ＭＳ Ｐゴシック" panose="020B0600070205080204" pitchFamily="34" charset="-128"/>
              <a:cs typeface="+mn-cs"/>
            </a:endParaRPr>
          </a:p>
        </p:txBody>
      </p:sp>
      <p:sp>
        <p:nvSpPr>
          <p:cNvPr id="34" name="Rectangle 33">
            <a:extLst>
              <a:ext uri="{FF2B5EF4-FFF2-40B4-BE49-F238E27FC236}">
                <a16:creationId xmlns:a16="http://schemas.microsoft.com/office/drawing/2014/main" id="{4906909A-1342-37EC-EC39-B1179CE0F966}"/>
              </a:ext>
            </a:extLst>
          </p:cNvPr>
          <p:cNvSpPr>
            <a:spLocks/>
          </p:cNvSpPr>
          <p:nvPr/>
        </p:nvSpPr>
        <p:spPr>
          <a:xfrm>
            <a:off x="5262794" y="4419949"/>
            <a:ext cx="137160" cy="201168"/>
          </a:xfrm>
          <a:prstGeom prst="rect">
            <a:avLst/>
          </a:prstGeom>
          <a:solidFill>
            <a:srgbClr val="B98B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1</a:t>
            </a:r>
          </a:p>
        </p:txBody>
      </p:sp>
      <p:sp>
        <p:nvSpPr>
          <p:cNvPr id="35" name="Rectangle 34">
            <a:extLst>
              <a:ext uri="{FF2B5EF4-FFF2-40B4-BE49-F238E27FC236}">
                <a16:creationId xmlns:a16="http://schemas.microsoft.com/office/drawing/2014/main" id="{4906909A-1342-37EC-EC39-B1179CE0F966}"/>
              </a:ext>
            </a:extLst>
          </p:cNvPr>
          <p:cNvSpPr>
            <a:spLocks/>
          </p:cNvSpPr>
          <p:nvPr/>
        </p:nvSpPr>
        <p:spPr>
          <a:xfrm>
            <a:off x="5262099" y="3184462"/>
            <a:ext cx="137160" cy="201168"/>
          </a:xfrm>
          <a:prstGeom prst="rect">
            <a:avLst/>
          </a:prstGeom>
          <a:solidFill>
            <a:srgbClr val="B98B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1</a:t>
            </a:r>
          </a:p>
        </p:txBody>
      </p:sp>
      <p:sp>
        <p:nvSpPr>
          <p:cNvPr id="36" name="Rectangle 35">
            <a:extLst>
              <a:ext uri="{FF2B5EF4-FFF2-40B4-BE49-F238E27FC236}">
                <a16:creationId xmlns:a16="http://schemas.microsoft.com/office/drawing/2014/main" id="{4906909A-1342-37EC-EC39-B1179CE0F966}"/>
              </a:ext>
            </a:extLst>
          </p:cNvPr>
          <p:cNvSpPr>
            <a:spLocks/>
          </p:cNvSpPr>
          <p:nvPr/>
        </p:nvSpPr>
        <p:spPr>
          <a:xfrm>
            <a:off x="4333790" y="3806954"/>
            <a:ext cx="137160" cy="201168"/>
          </a:xfrm>
          <a:prstGeom prst="rect">
            <a:avLst/>
          </a:prstGeom>
          <a:solidFill>
            <a:srgbClr val="B98B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3</a:t>
            </a:r>
          </a:p>
        </p:txBody>
      </p:sp>
      <p:sp>
        <p:nvSpPr>
          <p:cNvPr id="37" name="Rectangle 36">
            <a:extLst>
              <a:ext uri="{FF2B5EF4-FFF2-40B4-BE49-F238E27FC236}">
                <a16:creationId xmlns:a16="http://schemas.microsoft.com/office/drawing/2014/main" id="{4906909A-1342-37EC-EC39-B1179CE0F966}"/>
              </a:ext>
            </a:extLst>
          </p:cNvPr>
          <p:cNvSpPr>
            <a:spLocks/>
          </p:cNvSpPr>
          <p:nvPr/>
        </p:nvSpPr>
        <p:spPr>
          <a:xfrm>
            <a:off x="4948258" y="3806954"/>
            <a:ext cx="137160" cy="201168"/>
          </a:xfrm>
          <a:prstGeom prst="rect">
            <a:avLst/>
          </a:prstGeom>
          <a:solidFill>
            <a:srgbClr val="B98B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1</a:t>
            </a:r>
          </a:p>
        </p:txBody>
      </p:sp>
      <p:sp>
        <p:nvSpPr>
          <p:cNvPr id="38" name="Rectangle 37">
            <a:extLst>
              <a:ext uri="{FF2B5EF4-FFF2-40B4-BE49-F238E27FC236}">
                <a16:creationId xmlns:a16="http://schemas.microsoft.com/office/drawing/2014/main" id="{4906909A-1342-37EC-EC39-B1179CE0F966}"/>
              </a:ext>
            </a:extLst>
          </p:cNvPr>
          <p:cNvSpPr>
            <a:spLocks/>
          </p:cNvSpPr>
          <p:nvPr/>
        </p:nvSpPr>
        <p:spPr>
          <a:xfrm>
            <a:off x="4637129" y="3806954"/>
            <a:ext cx="128016" cy="210312"/>
          </a:xfrm>
          <a:prstGeom prst="rect">
            <a:avLst/>
          </a:prstGeom>
          <a:solidFill>
            <a:srgbClr val="B98B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3</a:t>
            </a:r>
          </a:p>
        </p:txBody>
      </p:sp>
      <p:sp>
        <p:nvSpPr>
          <p:cNvPr id="39" name="Rectangle 38">
            <a:extLst>
              <a:ext uri="{FF2B5EF4-FFF2-40B4-BE49-F238E27FC236}">
                <a16:creationId xmlns:a16="http://schemas.microsoft.com/office/drawing/2014/main" id="{4906909A-1342-37EC-EC39-B1179CE0F966}"/>
              </a:ext>
            </a:extLst>
          </p:cNvPr>
          <p:cNvSpPr>
            <a:spLocks/>
          </p:cNvSpPr>
          <p:nvPr/>
        </p:nvSpPr>
        <p:spPr>
          <a:xfrm>
            <a:off x="3539961" y="3806954"/>
            <a:ext cx="137160" cy="201168"/>
          </a:xfrm>
          <a:prstGeom prst="rect">
            <a:avLst/>
          </a:prstGeom>
          <a:solidFill>
            <a:srgbClr val="B98B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1</a:t>
            </a:r>
          </a:p>
        </p:txBody>
      </p:sp>
      <p:sp>
        <p:nvSpPr>
          <p:cNvPr id="40" name="Rectangle 39">
            <a:extLst>
              <a:ext uri="{FF2B5EF4-FFF2-40B4-BE49-F238E27FC236}">
                <a16:creationId xmlns:a16="http://schemas.microsoft.com/office/drawing/2014/main" id="{0529D544-4A2B-D5D8-CD9F-F40B45C9DD3E}"/>
              </a:ext>
            </a:extLst>
          </p:cNvPr>
          <p:cNvSpPr>
            <a:spLocks/>
          </p:cNvSpPr>
          <p:nvPr/>
        </p:nvSpPr>
        <p:spPr>
          <a:xfrm>
            <a:off x="3697673" y="3806954"/>
            <a:ext cx="137160" cy="201168"/>
          </a:xfrm>
          <a:prstGeom prst="rect">
            <a:avLst/>
          </a:prstGeom>
          <a:solidFill>
            <a:srgbClr val="B98B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1</a:t>
            </a:r>
          </a:p>
        </p:txBody>
      </p:sp>
      <p:sp>
        <p:nvSpPr>
          <p:cNvPr id="41" name="Rectangle 40">
            <a:extLst>
              <a:ext uri="{FF2B5EF4-FFF2-40B4-BE49-F238E27FC236}">
                <a16:creationId xmlns:a16="http://schemas.microsoft.com/office/drawing/2014/main" id="{C07104F5-C313-B927-EDDE-2B1E709A1876}"/>
              </a:ext>
            </a:extLst>
          </p:cNvPr>
          <p:cNvSpPr>
            <a:spLocks/>
          </p:cNvSpPr>
          <p:nvPr/>
        </p:nvSpPr>
        <p:spPr>
          <a:xfrm>
            <a:off x="6057646" y="4419602"/>
            <a:ext cx="137160" cy="201168"/>
          </a:xfrm>
          <a:prstGeom prst="rect">
            <a:avLst/>
          </a:prstGeom>
          <a:solidFill>
            <a:srgbClr val="B98B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1</a:t>
            </a:r>
          </a:p>
        </p:txBody>
      </p:sp>
      <p:sp>
        <p:nvSpPr>
          <p:cNvPr id="42" name="Rectangle 41">
            <a:extLst>
              <a:ext uri="{FF2B5EF4-FFF2-40B4-BE49-F238E27FC236}">
                <a16:creationId xmlns:a16="http://schemas.microsoft.com/office/drawing/2014/main" id="{B29CAB75-6566-4899-9434-754571259747}"/>
              </a:ext>
            </a:extLst>
          </p:cNvPr>
          <p:cNvSpPr>
            <a:spLocks/>
          </p:cNvSpPr>
          <p:nvPr/>
        </p:nvSpPr>
        <p:spPr>
          <a:xfrm>
            <a:off x="6057646" y="3806954"/>
            <a:ext cx="137160" cy="201168"/>
          </a:xfrm>
          <a:prstGeom prst="rect">
            <a:avLst/>
          </a:prstGeom>
          <a:solidFill>
            <a:srgbClr val="B98B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1</a:t>
            </a:r>
          </a:p>
        </p:txBody>
      </p:sp>
      <p:sp>
        <p:nvSpPr>
          <p:cNvPr id="43" name="Rectangle 42">
            <a:extLst>
              <a:ext uri="{FF2B5EF4-FFF2-40B4-BE49-F238E27FC236}">
                <a16:creationId xmlns:a16="http://schemas.microsoft.com/office/drawing/2014/main" id="{6CA5C0A7-F9D0-3B88-1C47-674CA766AEAB}"/>
              </a:ext>
            </a:extLst>
          </p:cNvPr>
          <p:cNvSpPr>
            <a:spLocks/>
          </p:cNvSpPr>
          <p:nvPr/>
        </p:nvSpPr>
        <p:spPr>
          <a:xfrm>
            <a:off x="5434816" y="3806954"/>
            <a:ext cx="137160" cy="201168"/>
          </a:xfrm>
          <a:prstGeom prst="rect">
            <a:avLst/>
          </a:prstGeom>
          <a:solidFill>
            <a:srgbClr val="B98B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2</a:t>
            </a:r>
          </a:p>
        </p:txBody>
      </p:sp>
      <p:sp>
        <p:nvSpPr>
          <p:cNvPr id="44" name="Rectangle 43">
            <a:extLst>
              <a:ext uri="{FF2B5EF4-FFF2-40B4-BE49-F238E27FC236}">
                <a16:creationId xmlns:a16="http://schemas.microsoft.com/office/drawing/2014/main" id="{6049CDCF-8902-0CF1-CDF6-63673FF77785}"/>
              </a:ext>
            </a:extLst>
          </p:cNvPr>
          <p:cNvSpPr>
            <a:spLocks/>
          </p:cNvSpPr>
          <p:nvPr/>
        </p:nvSpPr>
        <p:spPr>
          <a:xfrm>
            <a:off x="3850353" y="3185162"/>
            <a:ext cx="137160" cy="201168"/>
          </a:xfrm>
          <a:prstGeom prst="rect">
            <a:avLst/>
          </a:prstGeom>
          <a:solidFill>
            <a:srgbClr val="087C5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dirty="0"/>
              <a:t>1</a:t>
            </a:r>
          </a:p>
        </p:txBody>
      </p:sp>
      <p:pic>
        <p:nvPicPr>
          <p:cNvPr id="48" name="Picture 47">
            <a:extLst>
              <a:ext uri="{FF2B5EF4-FFF2-40B4-BE49-F238E27FC236}">
                <a16:creationId xmlns:a16="http://schemas.microsoft.com/office/drawing/2014/main" id="{B7CD7450-BC50-9236-39EA-27732CC6C23F}"/>
              </a:ext>
            </a:extLst>
          </p:cNvPr>
          <p:cNvPicPr preferRelativeResize="0">
            <a:picLocks/>
          </p:cNvPicPr>
          <p:nvPr/>
        </p:nvPicPr>
        <p:blipFill>
          <a:blip r:embed="rId3"/>
          <a:stretch>
            <a:fillRect/>
          </a:stretch>
        </p:blipFill>
        <p:spPr>
          <a:xfrm>
            <a:off x="409575" y="4287505"/>
            <a:ext cx="1711833" cy="505747"/>
          </a:xfrm>
          <a:prstGeom prst="rect">
            <a:avLst/>
          </a:prstGeom>
        </p:spPr>
      </p:pic>
      <p:sp>
        <p:nvSpPr>
          <p:cNvPr id="21" name="TextBox 20">
            <a:extLst>
              <a:ext uri="{FF2B5EF4-FFF2-40B4-BE49-F238E27FC236}">
                <a16:creationId xmlns:a16="http://schemas.microsoft.com/office/drawing/2014/main" id="{1BA68CFA-F495-D1E6-2114-AC5BD42208D4}"/>
              </a:ext>
            </a:extLst>
          </p:cNvPr>
          <p:cNvSpPr txBox="1"/>
          <p:nvPr/>
        </p:nvSpPr>
        <p:spPr>
          <a:xfrm>
            <a:off x="660348" y="4486362"/>
            <a:ext cx="1179576" cy="227755"/>
          </a:xfrm>
          <a:prstGeom prst="rect">
            <a:avLst/>
          </a:prstGeom>
          <a:solidFill>
            <a:srgbClr val="C10000"/>
          </a:solidFill>
        </p:spPr>
        <p:txBody>
          <a:bodyPr wrap="square" tIns="0" bIns="27432" rtlCol="0" anchor="ctr" anchorCtr="0">
            <a:spAutoFit/>
          </a:bodyPr>
          <a:lstStyle/>
          <a:p>
            <a:pPr algn="ctr" defTabSz="685800" eaLnBrk="0" fontAlgn="base" hangingPunct="0">
              <a:spcBef>
                <a:spcPct val="0"/>
              </a:spcBef>
              <a:spcAft>
                <a:spcPct val="0"/>
              </a:spcAft>
              <a:buClrTx/>
            </a:pPr>
            <a:r>
              <a:rPr lang="en-US" sz="650" kern="1200" dirty="0">
                <a:solidFill>
                  <a:prstClr val="white"/>
                </a:solidFill>
                <a:latin typeface="Verdana" panose="020B0604030504040204" pitchFamily="34" charset="0"/>
                <a:ea typeface="ＭＳ Ｐゴシック" panose="020B0600070205080204" pitchFamily="34" charset="-128"/>
                <a:cs typeface="+mn-cs"/>
              </a:rPr>
              <a:t>Managers of Teams</a:t>
            </a:r>
          </a:p>
          <a:p>
            <a:pPr algn="ctr" defTabSz="685800" eaLnBrk="0" fontAlgn="base" hangingPunct="0">
              <a:spcBef>
                <a:spcPct val="0"/>
              </a:spcBef>
              <a:spcAft>
                <a:spcPct val="0"/>
              </a:spcAft>
              <a:buClrTx/>
            </a:pPr>
            <a:r>
              <a:rPr lang="en-US" sz="650" b="1" kern="1200" dirty="0">
                <a:solidFill>
                  <a:prstClr val="white"/>
                </a:solidFill>
                <a:latin typeface="Verdana" panose="020B0604030504040204" pitchFamily="34" charset="0"/>
                <a:ea typeface="ＭＳ Ｐゴシック" panose="020B0600070205080204" pitchFamily="34" charset="-128"/>
                <a:cs typeface="+mn-cs"/>
              </a:rPr>
              <a:t>Concrete Cumulative</a:t>
            </a:r>
          </a:p>
        </p:txBody>
      </p:sp>
      <p:grpSp>
        <p:nvGrpSpPr>
          <p:cNvPr id="57349" name="Group 57348">
            <a:extLst>
              <a:ext uri="{FF2B5EF4-FFF2-40B4-BE49-F238E27FC236}">
                <a16:creationId xmlns:a16="http://schemas.microsoft.com/office/drawing/2014/main" id="{39E1F9C0-9CBC-021F-766C-5DC674F3FDCF}"/>
              </a:ext>
            </a:extLst>
          </p:cNvPr>
          <p:cNvGrpSpPr/>
          <p:nvPr/>
        </p:nvGrpSpPr>
        <p:grpSpPr>
          <a:xfrm>
            <a:off x="473132" y="3715514"/>
            <a:ext cx="1648276" cy="569839"/>
            <a:chOff x="722336" y="3641592"/>
            <a:chExt cx="1386327" cy="569839"/>
          </a:xfrm>
        </p:grpSpPr>
        <p:pic>
          <p:nvPicPr>
            <p:cNvPr id="46" name="Picture 45">
              <a:extLst>
                <a:ext uri="{FF2B5EF4-FFF2-40B4-BE49-F238E27FC236}">
                  <a16:creationId xmlns:a16="http://schemas.microsoft.com/office/drawing/2014/main" id="{15BF6B53-EA50-F9A0-B9E6-CCD68F92D300}"/>
                </a:ext>
              </a:extLst>
            </p:cNvPr>
            <p:cNvPicPr preferRelativeResize="0">
              <a:picLocks/>
            </p:cNvPicPr>
            <p:nvPr/>
          </p:nvPicPr>
          <p:blipFill>
            <a:blip r:embed="rId4"/>
            <a:stretch>
              <a:fillRect/>
            </a:stretch>
          </p:blipFill>
          <p:spPr>
            <a:xfrm>
              <a:off x="722336" y="3641592"/>
              <a:ext cx="1344168" cy="438912"/>
            </a:xfrm>
            <a:prstGeom prst="rect">
              <a:avLst/>
            </a:prstGeom>
          </p:spPr>
        </p:pic>
        <p:sp>
          <p:nvSpPr>
            <p:cNvPr id="61" name="Rectangle 60">
              <a:extLst>
                <a:ext uri="{FF2B5EF4-FFF2-40B4-BE49-F238E27FC236}">
                  <a16:creationId xmlns:a16="http://schemas.microsoft.com/office/drawing/2014/main" id="{91A959CB-4139-6037-D918-8D774B0ECF8B}"/>
                </a:ext>
              </a:extLst>
            </p:cNvPr>
            <p:cNvSpPr/>
            <p:nvPr/>
          </p:nvSpPr>
          <p:spPr>
            <a:xfrm>
              <a:off x="1953215" y="3711844"/>
              <a:ext cx="155448" cy="347472"/>
            </a:xfrm>
            <a:prstGeom prst="rect">
              <a:avLst/>
            </a:prstGeom>
            <a:solidFill>
              <a:srgbClr val="E0AB00"/>
            </a:solidFill>
            <a:ln>
              <a:noFill/>
            </a:ln>
            <a:scene3d>
              <a:camera prst="isometricOffAxis2Right">
                <a:rot lat="1080000" lon="16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75E4F39-A83C-D960-D122-9971E198AD1C}"/>
                </a:ext>
              </a:extLst>
            </p:cNvPr>
            <p:cNvSpPr/>
            <p:nvPr/>
          </p:nvSpPr>
          <p:spPr>
            <a:xfrm rot="2554196">
              <a:off x="1983205" y="3894078"/>
              <a:ext cx="76200" cy="317353"/>
            </a:xfrm>
            <a:prstGeom prst="rect">
              <a:avLst/>
            </a:prstGeom>
            <a:solidFill>
              <a:srgbClr val="223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348" name="Group 57347">
            <a:extLst>
              <a:ext uri="{FF2B5EF4-FFF2-40B4-BE49-F238E27FC236}">
                <a16:creationId xmlns:a16="http://schemas.microsoft.com/office/drawing/2014/main" id="{E0BADEF0-332D-648A-42AE-736E67134EA9}"/>
              </a:ext>
            </a:extLst>
          </p:cNvPr>
          <p:cNvGrpSpPr/>
          <p:nvPr/>
        </p:nvGrpSpPr>
        <p:grpSpPr>
          <a:xfrm>
            <a:off x="346839" y="4909942"/>
            <a:ext cx="1774569" cy="466344"/>
            <a:chOff x="660062" y="4918410"/>
            <a:chExt cx="1417319" cy="466344"/>
          </a:xfrm>
        </p:grpSpPr>
        <p:pic>
          <p:nvPicPr>
            <p:cNvPr id="57346" name="Picture 57345">
              <a:extLst>
                <a:ext uri="{FF2B5EF4-FFF2-40B4-BE49-F238E27FC236}">
                  <a16:creationId xmlns:a16="http://schemas.microsoft.com/office/drawing/2014/main" id="{7AA92F70-6D9E-8116-B4DD-F1E8DA896524}"/>
                </a:ext>
              </a:extLst>
            </p:cNvPr>
            <p:cNvPicPr preferRelativeResize="0">
              <a:picLocks/>
            </p:cNvPicPr>
            <p:nvPr/>
          </p:nvPicPr>
          <p:blipFill>
            <a:blip r:embed="rId5"/>
            <a:stretch>
              <a:fillRect/>
            </a:stretch>
          </p:blipFill>
          <p:spPr>
            <a:xfrm>
              <a:off x="660062" y="4918410"/>
              <a:ext cx="1417319" cy="466344"/>
            </a:xfrm>
            <a:prstGeom prst="rect">
              <a:avLst/>
            </a:prstGeom>
          </p:spPr>
        </p:pic>
        <p:sp>
          <p:nvSpPr>
            <p:cNvPr id="57347" name="TextBox 57346">
              <a:extLst>
                <a:ext uri="{FF2B5EF4-FFF2-40B4-BE49-F238E27FC236}">
                  <a16:creationId xmlns:a16="http://schemas.microsoft.com/office/drawing/2014/main" id="{AA734F77-12D7-8058-D88C-1624F7A32459}"/>
                </a:ext>
              </a:extLst>
            </p:cNvPr>
            <p:cNvSpPr txBox="1"/>
            <p:nvPr/>
          </p:nvSpPr>
          <p:spPr>
            <a:xfrm>
              <a:off x="757336" y="5083053"/>
              <a:ext cx="1179576" cy="227755"/>
            </a:xfrm>
            <a:prstGeom prst="rect">
              <a:avLst/>
            </a:prstGeom>
            <a:solidFill>
              <a:srgbClr val="4476A1"/>
            </a:solidFill>
          </p:spPr>
          <p:txBody>
            <a:bodyPr wrap="square" tIns="0" bIns="27432" rtlCol="0" anchor="ctr" anchorCtr="0">
              <a:spAutoFit/>
            </a:bodyPr>
            <a:lstStyle/>
            <a:p>
              <a:pPr algn="ctr" defTabSz="685800" eaLnBrk="0" fontAlgn="base" hangingPunct="0">
                <a:spcBef>
                  <a:spcPct val="0"/>
                </a:spcBef>
                <a:spcAft>
                  <a:spcPct val="0"/>
                </a:spcAft>
                <a:buClrTx/>
              </a:pPr>
              <a:r>
                <a:rPr lang="en-US" sz="650" kern="1200" dirty="0">
                  <a:solidFill>
                    <a:prstClr val="white"/>
                  </a:solidFill>
                  <a:latin typeface="Verdana" panose="020B0604030504040204" pitchFamily="34" charset="0"/>
                  <a:ea typeface="ＭＳ Ｐゴシック" panose="020B0600070205080204" pitchFamily="34" charset="-128"/>
                  <a:cs typeface="+mn-cs"/>
                </a:rPr>
                <a:t>Operating Teams</a:t>
              </a:r>
            </a:p>
            <a:p>
              <a:pPr algn="ctr" defTabSz="685800" eaLnBrk="0" fontAlgn="base" hangingPunct="0">
                <a:spcBef>
                  <a:spcPct val="0"/>
                </a:spcBef>
                <a:spcAft>
                  <a:spcPct val="0"/>
                </a:spcAft>
                <a:buClrTx/>
              </a:pPr>
              <a:r>
                <a:rPr lang="en-US" sz="650" b="1" kern="1200" dirty="0">
                  <a:solidFill>
                    <a:prstClr val="white"/>
                  </a:solidFill>
                  <a:latin typeface="Verdana" panose="020B0604030504040204" pitchFamily="34" charset="0"/>
                  <a:ea typeface="ＭＳ Ｐゴシック" panose="020B0600070205080204" pitchFamily="34" charset="-128"/>
                  <a:cs typeface="+mn-cs"/>
                </a:rPr>
                <a:t>Concrete Declarative</a:t>
              </a:r>
            </a:p>
          </p:txBody>
        </p:sp>
      </p:grpSp>
      <p:sp>
        <p:nvSpPr>
          <p:cNvPr id="56" name="TextBox 55">
            <a:extLst>
              <a:ext uri="{FF2B5EF4-FFF2-40B4-BE49-F238E27FC236}">
                <a16:creationId xmlns:a16="http://schemas.microsoft.com/office/drawing/2014/main" id="{F1590C5D-B80D-ED9F-FA43-07046D3C4282}"/>
              </a:ext>
            </a:extLst>
          </p:cNvPr>
          <p:cNvSpPr txBox="1"/>
          <p:nvPr/>
        </p:nvSpPr>
        <p:spPr>
          <a:xfrm>
            <a:off x="666811" y="3838745"/>
            <a:ext cx="1161288" cy="264688"/>
          </a:xfrm>
          <a:prstGeom prst="rect">
            <a:avLst/>
          </a:prstGeom>
          <a:solidFill>
            <a:srgbClr val="B98B00"/>
          </a:solidFill>
        </p:spPr>
        <p:txBody>
          <a:bodyPr wrap="square" tIns="27432" bIns="36576" rtlCol="0" anchor="ctr" anchorCtr="0">
            <a:spAutoFit/>
          </a:bodyPr>
          <a:lstStyle/>
          <a:p>
            <a:pPr algn="ctr" defTabSz="685800" eaLnBrk="0" fontAlgn="base" hangingPunct="0">
              <a:spcBef>
                <a:spcPct val="0"/>
              </a:spcBef>
              <a:spcAft>
                <a:spcPct val="0"/>
              </a:spcAft>
              <a:buClrTx/>
            </a:pPr>
            <a:r>
              <a:rPr lang="en-US" sz="650" kern="1200" dirty="0">
                <a:solidFill>
                  <a:prstClr val="white"/>
                </a:solidFill>
                <a:latin typeface="Verdana" panose="020B0604030504040204" pitchFamily="34" charset="0"/>
                <a:ea typeface="ＭＳ Ｐゴシック" panose="020B0600070205080204" pitchFamily="34" charset="-128"/>
                <a:cs typeface="+mn-cs"/>
              </a:rPr>
              <a:t>Managers of Functions</a:t>
            </a:r>
          </a:p>
          <a:p>
            <a:pPr algn="ctr" defTabSz="685800" eaLnBrk="0" fontAlgn="base" hangingPunct="0">
              <a:spcBef>
                <a:spcPct val="0"/>
              </a:spcBef>
              <a:spcAft>
                <a:spcPct val="0"/>
              </a:spcAft>
              <a:buClrTx/>
            </a:pPr>
            <a:r>
              <a:rPr lang="en-US" sz="650" b="1" kern="1200" dirty="0">
                <a:solidFill>
                  <a:prstClr val="white"/>
                </a:solidFill>
                <a:latin typeface="Verdana" panose="020B0604030504040204" pitchFamily="34" charset="0"/>
                <a:ea typeface="ＭＳ Ｐゴシック" panose="020B0600070205080204" pitchFamily="34" charset="-128"/>
                <a:cs typeface="+mn-cs"/>
              </a:rPr>
              <a:t>Concrete Serial</a:t>
            </a:r>
          </a:p>
        </p:txBody>
      </p:sp>
      <p:sp>
        <p:nvSpPr>
          <p:cNvPr id="60" name="TextBox 45">
            <a:extLst>
              <a:ext uri="{FF2B5EF4-FFF2-40B4-BE49-F238E27FC236}">
                <a16:creationId xmlns:a16="http://schemas.microsoft.com/office/drawing/2014/main" id="{6D88E685-C294-5D17-3F7B-3A5B21483F71}"/>
              </a:ext>
            </a:extLst>
          </p:cNvPr>
          <p:cNvSpPr txBox="1">
            <a:spLocks noChangeArrowheads="1"/>
          </p:cNvSpPr>
          <p:nvPr/>
        </p:nvSpPr>
        <p:spPr bwMode="auto">
          <a:xfrm>
            <a:off x="2219325" y="5512736"/>
            <a:ext cx="632341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ea typeface="ＭＳ Ｐゴシック" panose="020B0600070205080204" pitchFamily="34" charset="-128"/>
              </a:defRPr>
            </a:lvl1pPr>
            <a:lvl2pPr marL="742950" indent="-285750">
              <a:defRPr sz="1000">
                <a:solidFill>
                  <a:schemeClr val="tx1"/>
                </a:solidFill>
                <a:latin typeface="Verdana" panose="020B0604030504040204" pitchFamily="34" charset="0"/>
                <a:ea typeface="ＭＳ Ｐゴシック" panose="020B0600070205080204" pitchFamily="34" charset="-128"/>
              </a:defRPr>
            </a:lvl2pPr>
            <a:lvl3pPr marL="1143000" indent="-228600">
              <a:defRPr sz="1000">
                <a:solidFill>
                  <a:schemeClr val="tx1"/>
                </a:solidFill>
                <a:latin typeface="Verdana" panose="020B0604030504040204" pitchFamily="34" charset="0"/>
                <a:ea typeface="ＭＳ Ｐゴシック" panose="020B0600070205080204" pitchFamily="34" charset="-128"/>
              </a:defRPr>
            </a:lvl3pPr>
            <a:lvl4pPr marL="1600200" indent="-228600">
              <a:defRPr sz="1000">
                <a:solidFill>
                  <a:schemeClr val="tx1"/>
                </a:solidFill>
                <a:latin typeface="Verdana" panose="020B0604030504040204" pitchFamily="34" charset="0"/>
                <a:ea typeface="ＭＳ Ｐゴシック" panose="020B0600070205080204" pitchFamily="34" charset="-128"/>
              </a:defRPr>
            </a:lvl4pPr>
            <a:lvl5pPr marL="2057400" indent="-228600">
              <a:defRPr sz="1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Verdana" panose="020B0604030504040204" pitchFamily="34" charset="0"/>
                <a:ea typeface="ＭＳ Ｐゴシック" panose="020B0600070205080204" pitchFamily="34" charset="-128"/>
              </a:defRPr>
            </a:lvl9pPr>
          </a:lstStyle>
          <a:p>
            <a:pPr algn="ctr" defTabSz="685800" eaLnBrk="0" fontAlgn="base" hangingPunct="0">
              <a:spcBef>
                <a:spcPct val="0"/>
              </a:spcBef>
              <a:spcAft>
                <a:spcPct val="0"/>
              </a:spcAft>
              <a:buClrTx/>
              <a:defRPr/>
            </a:pPr>
            <a:r>
              <a:rPr lang="en-US" altLang="en-US" sz="750" kern="1200" dirty="0">
                <a:solidFill>
                  <a:prstClr val="white"/>
                </a:solidFill>
                <a:cs typeface="+mn-cs"/>
              </a:rPr>
              <a:t>Managers</a:t>
            </a:r>
          </a:p>
        </p:txBody>
      </p:sp>
      <p:grpSp>
        <p:nvGrpSpPr>
          <p:cNvPr id="57352" name="Google Shape;481;p18">
            <a:extLst>
              <a:ext uri="{FF2B5EF4-FFF2-40B4-BE49-F238E27FC236}">
                <a16:creationId xmlns:a16="http://schemas.microsoft.com/office/drawing/2014/main" id="{D6A3182E-100B-958F-0B51-19C5B3C8E0AF}"/>
              </a:ext>
            </a:extLst>
          </p:cNvPr>
          <p:cNvGrpSpPr/>
          <p:nvPr/>
        </p:nvGrpSpPr>
        <p:grpSpPr>
          <a:xfrm>
            <a:off x="0" y="5932739"/>
            <a:ext cx="9144000" cy="914400"/>
            <a:chOff x="0" y="5943600"/>
            <a:chExt cx="9144000" cy="914400"/>
          </a:xfrm>
        </p:grpSpPr>
        <p:sp>
          <p:nvSpPr>
            <p:cNvPr id="57353" name="Google Shape;482;p18">
              <a:extLst>
                <a:ext uri="{FF2B5EF4-FFF2-40B4-BE49-F238E27FC236}">
                  <a16:creationId xmlns:a16="http://schemas.microsoft.com/office/drawing/2014/main" id="{0AA5C7CD-8459-5CC7-7F42-9585990455CD}"/>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57354" name="Google Shape;483;p18">
              <a:extLst>
                <a:ext uri="{FF2B5EF4-FFF2-40B4-BE49-F238E27FC236}">
                  <a16:creationId xmlns:a16="http://schemas.microsoft.com/office/drawing/2014/main" id="{F013BD94-BBA3-DD4D-BBB1-ABC06FD62A56}"/>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cxnSp>
          <p:nvCxnSpPr>
            <p:cNvPr id="57355" name="Google Shape;484;p18">
              <a:extLst>
                <a:ext uri="{FF2B5EF4-FFF2-40B4-BE49-F238E27FC236}">
                  <a16:creationId xmlns:a16="http://schemas.microsoft.com/office/drawing/2014/main" id="{A9EFC6F1-850A-C9BF-127A-FC3B8250F1F9}"/>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57356" name="Picture 57355" descr="logo.png">
            <a:extLst>
              <a:ext uri="{FF2B5EF4-FFF2-40B4-BE49-F238E27FC236}">
                <a16:creationId xmlns:a16="http://schemas.microsoft.com/office/drawing/2014/main" id="{99C3DE59-30D1-371D-08A9-2F9DC6653482}"/>
              </a:ext>
            </a:extLst>
          </p:cNvPr>
          <p:cNvPicPr>
            <a:picLocks noChangeAspect="1"/>
          </p:cNvPicPr>
          <p:nvPr/>
        </p:nvPicPr>
        <p:blipFill>
          <a:blip r:embed="rId6" cstate="print"/>
          <a:srcRect b="24196"/>
          <a:stretch>
            <a:fillRect/>
          </a:stretch>
        </p:blipFill>
        <p:spPr>
          <a:xfrm>
            <a:off x="-1055225" y="5717088"/>
            <a:ext cx="3200400" cy="1053851"/>
          </a:xfrm>
          <a:prstGeom prst="rect">
            <a:avLst/>
          </a:prstGeom>
        </p:spPr>
      </p:pic>
      <p:grpSp>
        <p:nvGrpSpPr>
          <p:cNvPr id="57363" name="Group 57362">
            <a:extLst>
              <a:ext uri="{FF2B5EF4-FFF2-40B4-BE49-F238E27FC236}">
                <a16:creationId xmlns:a16="http://schemas.microsoft.com/office/drawing/2014/main" id="{FC894EFF-0D41-686F-DE9F-33E88D4598BD}"/>
              </a:ext>
            </a:extLst>
          </p:cNvPr>
          <p:cNvGrpSpPr/>
          <p:nvPr/>
        </p:nvGrpSpPr>
        <p:grpSpPr>
          <a:xfrm>
            <a:off x="409575" y="3068277"/>
            <a:ext cx="1711833" cy="477688"/>
            <a:chOff x="593471" y="3068277"/>
            <a:chExt cx="1645920" cy="477688"/>
          </a:xfrm>
        </p:grpSpPr>
        <p:pic>
          <p:nvPicPr>
            <p:cNvPr id="50" name="Picture 49">
              <a:extLst>
                <a:ext uri="{FF2B5EF4-FFF2-40B4-BE49-F238E27FC236}">
                  <a16:creationId xmlns:a16="http://schemas.microsoft.com/office/drawing/2014/main" id="{1E58586A-2EAC-7EF4-826A-E73F28E53F96}"/>
                </a:ext>
              </a:extLst>
            </p:cNvPr>
            <p:cNvPicPr preferRelativeResize="0">
              <a:picLocks/>
            </p:cNvPicPr>
            <p:nvPr/>
          </p:nvPicPr>
          <p:blipFill>
            <a:blip r:embed="rId7"/>
            <a:stretch>
              <a:fillRect/>
            </a:stretch>
          </p:blipFill>
          <p:spPr>
            <a:xfrm>
              <a:off x="593471" y="3068277"/>
              <a:ext cx="1645920" cy="477688"/>
            </a:xfrm>
            <a:prstGeom prst="rect">
              <a:avLst/>
            </a:prstGeom>
          </p:spPr>
        </p:pic>
        <p:sp>
          <p:nvSpPr>
            <p:cNvPr id="63" name="TextBox 62">
              <a:extLst>
                <a:ext uri="{FF2B5EF4-FFF2-40B4-BE49-F238E27FC236}">
                  <a16:creationId xmlns:a16="http://schemas.microsoft.com/office/drawing/2014/main" id="{358E95E6-CE87-A5E6-2B44-B303B2F2F3FC}"/>
                </a:ext>
              </a:extLst>
            </p:cNvPr>
            <p:cNvSpPr txBox="1"/>
            <p:nvPr/>
          </p:nvSpPr>
          <p:spPr>
            <a:xfrm>
              <a:off x="800348" y="3240696"/>
              <a:ext cx="1170432" cy="255455"/>
            </a:xfrm>
            <a:prstGeom prst="rect">
              <a:avLst/>
            </a:prstGeom>
            <a:solidFill>
              <a:srgbClr val="087C50"/>
            </a:solidFill>
          </p:spPr>
          <p:txBody>
            <a:bodyPr wrap="square" bIns="9144" rtlCol="0" anchor="ctr" anchorCtr="0">
              <a:spAutoFit/>
            </a:bodyPr>
            <a:lstStyle/>
            <a:p>
              <a:pPr algn="ctr" defTabSz="685800" eaLnBrk="0" fontAlgn="base" hangingPunct="0">
                <a:spcBef>
                  <a:spcPct val="0"/>
                </a:spcBef>
                <a:spcAft>
                  <a:spcPct val="0"/>
                </a:spcAft>
                <a:buClrTx/>
              </a:pPr>
              <a:r>
                <a:rPr lang="en-US" sz="650" kern="1200" dirty="0">
                  <a:solidFill>
                    <a:prstClr val="white"/>
                  </a:solidFill>
                  <a:latin typeface="Verdana" panose="020B0604030504040204" pitchFamily="34" charset="0"/>
                  <a:ea typeface="ＭＳ Ｐゴシック" panose="020B0600070205080204" pitchFamily="34" charset="-128"/>
                  <a:cs typeface="+mn-cs"/>
                </a:rPr>
                <a:t>Managers of Managers</a:t>
              </a:r>
            </a:p>
            <a:p>
              <a:pPr algn="ctr" defTabSz="685800" eaLnBrk="0" fontAlgn="base" hangingPunct="0">
                <a:spcBef>
                  <a:spcPct val="0"/>
                </a:spcBef>
                <a:spcAft>
                  <a:spcPct val="0"/>
                </a:spcAft>
                <a:buClrTx/>
              </a:pPr>
              <a:r>
                <a:rPr lang="en-US" sz="650" b="1" kern="1200" dirty="0">
                  <a:solidFill>
                    <a:prstClr val="white"/>
                  </a:solidFill>
                  <a:latin typeface="Verdana" panose="020B0604030504040204" pitchFamily="34" charset="0"/>
                  <a:ea typeface="ＭＳ Ｐゴシック" panose="020B0600070205080204" pitchFamily="34" charset="-128"/>
                  <a:cs typeface="+mn-cs"/>
                </a:rPr>
                <a:t>Concrete Parallel</a:t>
              </a:r>
            </a:p>
          </p:txBody>
        </p:sp>
      </p:grpSp>
      <p:grpSp>
        <p:nvGrpSpPr>
          <p:cNvPr id="57364" name="Group 57363">
            <a:extLst>
              <a:ext uri="{FF2B5EF4-FFF2-40B4-BE49-F238E27FC236}">
                <a16:creationId xmlns:a16="http://schemas.microsoft.com/office/drawing/2014/main" id="{8A9C83EC-BEFB-0D21-421C-CC4AB3ABFC35}"/>
              </a:ext>
            </a:extLst>
          </p:cNvPr>
          <p:cNvGrpSpPr/>
          <p:nvPr/>
        </p:nvGrpSpPr>
        <p:grpSpPr>
          <a:xfrm>
            <a:off x="477178" y="2446818"/>
            <a:ext cx="1645920" cy="530352"/>
            <a:chOff x="595708" y="2446818"/>
            <a:chExt cx="1645920" cy="530352"/>
          </a:xfrm>
        </p:grpSpPr>
        <p:pic>
          <p:nvPicPr>
            <p:cNvPr id="52" name="Picture 51">
              <a:extLst>
                <a:ext uri="{FF2B5EF4-FFF2-40B4-BE49-F238E27FC236}">
                  <a16:creationId xmlns:a16="http://schemas.microsoft.com/office/drawing/2014/main" id="{23D02127-3B21-0437-C02F-C00FE115CC8D}"/>
                </a:ext>
              </a:extLst>
            </p:cNvPr>
            <p:cNvPicPr preferRelativeResize="0">
              <a:picLocks/>
            </p:cNvPicPr>
            <p:nvPr/>
          </p:nvPicPr>
          <p:blipFill>
            <a:blip r:embed="rId8"/>
            <a:stretch>
              <a:fillRect/>
            </a:stretch>
          </p:blipFill>
          <p:spPr>
            <a:xfrm>
              <a:off x="595708" y="2446818"/>
              <a:ext cx="1645920" cy="530352"/>
            </a:xfrm>
            <a:prstGeom prst="rect">
              <a:avLst/>
            </a:prstGeom>
          </p:spPr>
        </p:pic>
        <p:sp>
          <p:nvSpPr>
            <p:cNvPr id="57344" name="TextBox 57343">
              <a:extLst>
                <a:ext uri="{FF2B5EF4-FFF2-40B4-BE49-F238E27FC236}">
                  <a16:creationId xmlns:a16="http://schemas.microsoft.com/office/drawing/2014/main" id="{7A051C09-4D6E-11F5-62E7-DD6D4CBBFD2A}"/>
                </a:ext>
              </a:extLst>
            </p:cNvPr>
            <p:cNvSpPr txBox="1"/>
            <p:nvPr/>
          </p:nvSpPr>
          <p:spPr>
            <a:xfrm>
              <a:off x="647380" y="2674799"/>
              <a:ext cx="1517904" cy="246221"/>
            </a:xfrm>
            <a:prstGeom prst="rect">
              <a:avLst/>
            </a:prstGeom>
            <a:solidFill>
              <a:srgbClr val="56247A"/>
            </a:solidFill>
          </p:spPr>
          <p:txBody>
            <a:bodyPr wrap="square" tIns="0" rtlCol="0" anchor="ctr" anchorCtr="0">
              <a:spAutoFit/>
            </a:bodyPr>
            <a:lstStyle/>
            <a:p>
              <a:pPr algn="ctr" defTabSz="685800" eaLnBrk="0" fontAlgn="base" hangingPunct="0">
                <a:spcBef>
                  <a:spcPct val="0"/>
                </a:spcBef>
                <a:spcAft>
                  <a:spcPct val="0"/>
                </a:spcAft>
                <a:buClrTx/>
              </a:pPr>
              <a:r>
                <a:rPr lang="en-US" sz="650" kern="1200" dirty="0">
                  <a:solidFill>
                    <a:prstClr val="white"/>
                  </a:solidFill>
                  <a:latin typeface="Verdana" panose="020B0604030504040204" pitchFamily="34" charset="0"/>
                  <a:ea typeface="ＭＳ Ｐゴシック" panose="020B0600070205080204" pitchFamily="34" charset="-128"/>
                  <a:cs typeface="+mn-cs"/>
                </a:rPr>
                <a:t>Managers of Business Lines</a:t>
              </a:r>
            </a:p>
            <a:p>
              <a:pPr algn="ctr" defTabSz="685800" eaLnBrk="0" fontAlgn="base" hangingPunct="0">
                <a:spcBef>
                  <a:spcPct val="0"/>
                </a:spcBef>
                <a:spcAft>
                  <a:spcPct val="0"/>
                </a:spcAft>
                <a:buClrTx/>
              </a:pPr>
              <a:r>
                <a:rPr lang="en-US" sz="650" b="1" kern="1200" dirty="0">
                  <a:solidFill>
                    <a:prstClr val="white"/>
                  </a:solidFill>
                  <a:latin typeface="Verdana" panose="020B0604030504040204" pitchFamily="34" charset="0"/>
                  <a:ea typeface="ＭＳ Ｐゴシック" panose="020B0600070205080204" pitchFamily="34" charset="-128"/>
                  <a:cs typeface="+mn-cs"/>
                </a:rPr>
                <a:t>Conceptual Parallel</a:t>
              </a:r>
              <a:endParaRPr lang="en-US" sz="650" b="1" kern="1200" dirty="0">
                <a:solidFill>
                  <a:srgbClr val="FFC000"/>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endParaRPr>
            </a:p>
          </p:txBody>
        </p:sp>
      </p:grpSp>
      <p:graphicFrame>
        <p:nvGraphicFramePr>
          <p:cNvPr id="3" name="Chart 2">
            <a:extLst>
              <a:ext uri="{FF2B5EF4-FFF2-40B4-BE49-F238E27FC236}">
                <a16:creationId xmlns:a16="http://schemas.microsoft.com/office/drawing/2014/main" id="{5E20E990-9703-FB36-A9D7-1728759BEF2D}"/>
              </a:ext>
            </a:extLst>
          </p:cNvPr>
          <p:cNvGraphicFramePr>
            <a:graphicFrameLocks/>
          </p:cNvGraphicFramePr>
          <p:nvPr>
            <p:extLst>
              <p:ext uri="{D42A27DB-BD31-4B8C-83A1-F6EECF244321}">
                <p14:modId xmlns:p14="http://schemas.microsoft.com/office/powerpoint/2010/main" val="4132676935"/>
              </p:ext>
            </p:extLst>
          </p:nvPr>
        </p:nvGraphicFramePr>
        <p:xfrm>
          <a:off x="1762128" y="2318120"/>
          <a:ext cx="6863675" cy="3577867"/>
        </p:xfrm>
        <a:graphic>
          <a:graphicData uri="http://schemas.openxmlformats.org/drawingml/2006/chart">
            <c:chart xmlns:c="http://schemas.openxmlformats.org/drawingml/2006/chart" xmlns:r="http://schemas.openxmlformats.org/officeDocument/2006/relationships" r:id="rId9"/>
          </a:graphicData>
        </a:graphic>
      </p:graphicFrame>
      <p:cxnSp>
        <p:nvCxnSpPr>
          <p:cNvPr id="57369" name="Straight Connector 57368">
            <a:extLst>
              <a:ext uri="{FF2B5EF4-FFF2-40B4-BE49-F238E27FC236}">
                <a16:creationId xmlns:a16="http://schemas.microsoft.com/office/drawing/2014/main" id="{5EA63A2C-19F0-C708-9449-866D2399A0C5}"/>
              </a:ext>
            </a:extLst>
          </p:cNvPr>
          <p:cNvCxnSpPr/>
          <p:nvPr/>
        </p:nvCxnSpPr>
        <p:spPr>
          <a:xfrm>
            <a:off x="2190749" y="5438775"/>
            <a:ext cx="6327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40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484" name="Rectangle 7"/>
          <p:cNvSpPr>
            <a:spLocks noChangeArrowheads="1"/>
          </p:cNvSpPr>
          <p:nvPr/>
        </p:nvSpPr>
        <p:spPr bwMode="auto">
          <a:xfrm>
            <a:off x="857251" y="924826"/>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14" name="Rectangle 16">
            <a:extLst>
              <a:ext uri="{FF2B5EF4-FFF2-40B4-BE49-F238E27FC236}">
                <a16:creationId xmlns:a16="http://schemas.microsoft.com/office/drawing/2014/main" id="{FCAEA3AF-CAC5-4EA5-AE9C-71A609D12BA5}"/>
              </a:ext>
            </a:extLst>
          </p:cNvPr>
          <p:cNvSpPr>
            <a:spLocks noChangeArrowheads="1"/>
          </p:cNvSpPr>
          <p:nvPr/>
        </p:nvSpPr>
        <p:spPr bwMode="auto">
          <a:xfrm>
            <a:off x="857250" y="1859757"/>
            <a:ext cx="7429500" cy="4140993"/>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defRPr/>
            </a:pPr>
            <a:endParaRPr lang="en-US" altLang="en-US" sz="750" kern="1200" dirty="0">
              <a:solidFill>
                <a:srgbClr val="000000"/>
              </a:solidFill>
              <a:latin typeface="Verdana" panose="020B0604030504040204" pitchFamily="34" charset="0"/>
              <a:ea typeface="ＭＳ Ｐゴシック" panose="020B0600070205080204" pitchFamily="34" charset="-128"/>
              <a:cs typeface="+mn-cs"/>
            </a:endParaRPr>
          </a:p>
        </p:txBody>
      </p:sp>
      <p:graphicFrame>
        <p:nvGraphicFramePr>
          <p:cNvPr id="2" name="Table 2">
            <a:extLst>
              <a:ext uri="{FF2B5EF4-FFF2-40B4-BE49-F238E27FC236}">
                <a16:creationId xmlns:a16="http://schemas.microsoft.com/office/drawing/2014/main" id="{6A525573-B717-426F-9CAA-4EE85590F7F6}"/>
              </a:ext>
            </a:extLst>
          </p:cNvPr>
          <p:cNvGraphicFramePr>
            <a:graphicFrameLocks noGrp="1"/>
          </p:cNvGraphicFramePr>
          <p:nvPr>
            <p:extLst>
              <p:ext uri="{D42A27DB-BD31-4B8C-83A1-F6EECF244321}">
                <p14:modId xmlns:p14="http://schemas.microsoft.com/office/powerpoint/2010/main" val="1561526499"/>
              </p:ext>
            </p:extLst>
          </p:nvPr>
        </p:nvGraphicFramePr>
        <p:xfrm>
          <a:off x="1397180" y="2155033"/>
          <a:ext cx="6723564" cy="2791866"/>
        </p:xfrm>
        <a:graphic>
          <a:graphicData uri="http://schemas.openxmlformats.org/drawingml/2006/table">
            <a:tbl>
              <a:tblPr firstRow="1" bandRow="1">
                <a:tableStyleId>{5C22544A-7EE6-4342-B048-85BDC9FD1C3A}</a:tableStyleId>
              </a:tblPr>
              <a:tblGrid>
                <a:gridCol w="2241188">
                  <a:extLst>
                    <a:ext uri="{9D8B030D-6E8A-4147-A177-3AD203B41FA5}">
                      <a16:colId xmlns:a16="http://schemas.microsoft.com/office/drawing/2014/main" val="2224452301"/>
                    </a:ext>
                  </a:extLst>
                </a:gridCol>
                <a:gridCol w="2241188">
                  <a:extLst>
                    <a:ext uri="{9D8B030D-6E8A-4147-A177-3AD203B41FA5}">
                      <a16:colId xmlns:a16="http://schemas.microsoft.com/office/drawing/2014/main" val="651365481"/>
                    </a:ext>
                  </a:extLst>
                </a:gridCol>
                <a:gridCol w="2241188">
                  <a:extLst>
                    <a:ext uri="{9D8B030D-6E8A-4147-A177-3AD203B41FA5}">
                      <a16:colId xmlns:a16="http://schemas.microsoft.com/office/drawing/2014/main" val="482708488"/>
                    </a:ext>
                  </a:extLst>
                </a:gridCol>
              </a:tblGrid>
              <a:tr h="930622">
                <a:tc>
                  <a:txBody>
                    <a:bodyPr/>
                    <a:lstStyle/>
                    <a:p>
                      <a:pPr algn="ctr"/>
                      <a:r>
                        <a:rPr lang="en-US" sz="1400" b="1" dirty="0">
                          <a:solidFill>
                            <a:srgbClr val="FFC000"/>
                          </a:solidFill>
                        </a:rPr>
                        <a:t>“Potential High Potential”</a:t>
                      </a:r>
                    </a:p>
                    <a:p>
                      <a:pPr algn="ctr"/>
                      <a:endParaRPr lang="en-US" sz="1000" b="1" dirty="0">
                        <a:solidFill>
                          <a:schemeClr val="bg1"/>
                        </a:solidFill>
                      </a:endParaRPr>
                    </a:p>
                    <a:p>
                      <a:pPr algn="ctr"/>
                      <a:r>
                        <a:rPr lang="en-US" sz="1400" b="0" dirty="0">
                          <a:solidFill>
                            <a:schemeClr val="bg1"/>
                          </a:solidFill>
                        </a:rPr>
                        <a:t>High potential/</a:t>
                      </a:r>
                    </a:p>
                    <a:p>
                      <a:pPr algn="ctr"/>
                      <a:r>
                        <a:rPr lang="en-US" sz="1400" b="0" dirty="0">
                          <a:solidFill>
                            <a:schemeClr val="bg1"/>
                          </a:solidFill>
                        </a:rPr>
                        <a:t>Low performance</a:t>
                      </a:r>
                    </a:p>
                  </a:txBody>
                  <a:tcPr marL="68580" marR="68580" marT="34290" marB="3429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ctr"/>
                      <a:r>
                        <a:rPr lang="en-US" sz="1400" b="1" dirty="0">
                          <a:solidFill>
                            <a:srgbClr val="92D050"/>
                          </a:solidFill>
                        </a:rPr>
                        <a:t>“High Potential”</a:t>
                      </a:r>
                    </a:p>
                    <a:p>
                      <a:pPr algn="ctr"/>
                      <a:endParaRPr lang="en-US" sz="1000" b="1" dirty="0">
                        <a:solidFill>
                          <a:schemeClr val="bg1"/>
                        </a:solidFill>
                      </a:endParaRPr>
                    </a:p>
                    <a:p>
                      <a:pPr algn="ctr"/>
                      <a:r>
                        <a:rPr lang="en-US" sz="1400" b="0" dirty="0">
                          <a:solidFill>
                            <a:schemeClr val="bg1"/>
                          </a:solidFill>
                        </a:rPr>
                        <a:t>High potential/</a:t>
                      </a:r>
                    </a:p>
                    <a:p>
                      <a:pPr algn="ctr"/>
                      <a:r>
                        <a:rPr lang="en-US" sz="1400" b="0" dirty="0">
                          <a:solidFill>
                            <a:schemeClr val="bg1"/>
                          </a:solidFill>
                        </a:rPr>
                        <a:t>Moderate performance</a:t>
                      </a:r>
                    </a:p>
                  </a:txBody>
                  <a:tcPr marL="68580" marR="68580" marT="34290" marB="3429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ctr"/>
                      <a:r>
                        <a:rPr lang="en-US" sz="1400" b="1" dirty="0">
                          <a:solidFill>
                            <a:srgbClr val="92D050"/>
                          </a:solidFill>
                        </a:rPr>
                        <a:t>“Star”</a:t>
                      </a:r>
                    </a:p>
                    <a:p>
                      <a:pPr algn="ctr"/>
                      <a:endParaRPr lang="en-US" sz="1000" b="1" dirty="0">
                        <a:solidFill>
                          <a:schemeClr val="bg1"/>
                        </a:solidFill>
                      </a:endParaRPr>
                    </a:p>
                    <a:p>
                      <a:pPr algn="ctr"/>
                      <a:r>
                        <a:rPr lang="en-US" sz="1400" b="0" dirty="0">
                          <a:solidFill>
                            <a:schemeClr val="bg1"/>
                          </a:solidFill>
                        </a:rPr>
                        <a:t>High potential/</a:t>
                      </a:r>
                    </a:p>
                    <a:p>
                      <a:pPr algn="ctr"/>
                      <a:r>
                        <a:rPr lang="en-US" sz="1400" b="0" dirty="0">
                          <a:solidFill>
                            <a:schemeClr val="bg1"/>
                          </a:solidFill>
                        </a:rPr>
                        <a:t>High performance</a:t>
                      </a:r>
                    </a:p>
                  </a:txBody>
                  <a:tcPr marL="68580" marR="68580" marT="34290" marB="3429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343088177"/>
                  </a:ext>
                </a:extLst>
              </a:tr>
              <a:tr h="930622">
                <a:tc>
                  <a:txBody>
                    <a:bodyPr/>
                    <a:lstStyle/>
                    <a:p>
                      <a:pPr algn="ctr"/>
                      <a:r>
                        <a:rPr lang="en-US" sz="1400" b="1" dirty="0">
                          <a:solidFill>
                            <a:srgbClr val="FFFF00"/>
                          </a:solidFill>
                        </a:rPr>
                        <a:t>“Inconsistent Player”</a:t>
                      </a:r>
                    </a:p>
                    <a:p>
                      <a:pPr algn="ctr"/>
                      <a:endParaRPr lang="en-US" sz="1000" b="1" dirty="0">
                        <a:solidFill>
                          <a:srgbClr val="FFC000"/>
                        </a:solidFill>
                      </a:endParaRPr>
                    </a:p>
                    <a:p>
                      <a:pPr algn="ctr"/>
                      <a:r>
                        <a:rPr lang="en-US" sz="1400" b="0" dirty="0">
                          <a:solidFill>
                            <a:schemeClr val="bg1"/>
                          </a:solidFill>
                        </a:rPr>
                        <a:t>Moderate potential/</a:t>
                      </a:r>
                    </a:p>
                    <a:p>
                      <a:pPr algn="ctr"/>
                      <a:r>
                        <a:rPr lang="en-US" sz="1400" b="0" dirty="0">
                          <a:solidFill>
                            <a:schemeClr val="bg1"/>
                          </a:solidFill>
                        </a:rPr>
                        <a:t>Low performance</a:t>
                      </a:r>
                    </a:p>
                  </a:txBody>
                  <a:tcPr marL="68580" marR="68580" marT="34290" marB="3429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ctr"/>
                      <a:r>
                        <a:rPr lang="en-US" sz="1400" b="1" dirty="0">
                          <a:solidFill>
                            <a:srgbClr val="00B0F0"/>
                          </a:solidFill>
                        </a:rPr>
                        <a:t>“Core Player”</a:t>
                      </a:r>
                    </a:p>
                    <a:p>
                      <a:pPr algn="ctr"/>
                      <a:endParaRPr lang="en-US" sz="1000" b="1" dirty="0">
                        <a:solidFill>
                          <a:schemeClr val="bg1"/>
                        </a:solidFill>
                      </a:endParaRPr>
                    </a:p>
                    <a:p>
                      <a:pPr algn="ctr"/>
                      <a:r>
                        <a:rPr lang="en-US" sz="1400" b="0" dirty="0">
                          <a:solidFill>
                            <a:schemeClr val="bg1"/>
                          </a:solidFill>
                        </a:rPr>
                        <a:t>Moderate potential/</a:t>
                      </a:r>
                    </a:p>
                    <a:p>
                      <a:pPr algn="ctr"/>
                      <a:r>
                        <a:rPr lang="en-US" sz="1400" b="0" dirty="0">
                          <a:solidFill>
                            <a:schemeClr val="bg1"/>
                          </a:solidFill>
                        </a:rPr>
                        <a:t>Moderate performance</a:t>
                      </a:r>
                    </a:p>
                  </a:txBody>
                  <a:tcPr marL="68580" marR="68580" marT="34290" marB="3429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ctr"/>
                      <a:r>
                        <a:rPr lang="en-US" sz="1400" b="1" dirty="0">
                          <a:solidFill>
                            <a:srgbClr val="92D050"/>
                          </a:solidFill>
                        </a:rPr>
                        <a:t>“High Performer”</a:t>
                      </a:r>
                    </a:p>
                    <a:p>
                      <a:pPr algn="ctr"/>
                      <a:endParaRPr lang="en-US" sz="1000" b="1" dirty="0">
                        <a:solidFill>
                          <a:schemeClr val="bg1"/>
                        </a:solidFill>
                      </a:endParaRPr>
                    </a:p>
                    <a:p>
                      <a:pPr algn="ctr"/>
                      <a:r>
                        <a:rPr lang="en-US" sz="1400" b="0" dirty="0">
                          <a:solidFill>
                            <a:schemeClr val="bg1"/>
                          </a:solidFill>
                        </a:rPr>
                        <a:t>Moderate potential/</a:t>
                      </a:r>
                    </a:p>
                    <a:p>
                      <a:pPr algn="ctr"/>
                      <a:r>
                        <a:rPr lang="en-US" sz="1400" b="0" dirty="0">
                          <a:solidFill>
                            <a:schemeClr val="bg1"/>
                          </a:solidFill>
                        </a:rPr>
                        <a:t>High performance</a:t>
                      </a:r>
                    </a:p>
                  </a:txBody>
                  <a:tcPr marL="68580" marR="68580" marT="34290" marB="3429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643557921"/>
                  </a:ext>
                </a:extLst>
              </a:tr>
              <a:tr h="930622">
                <a:tc>
                  <a:txBody>
                    <a:bodyPr/>
                    <a:lstStyle/>
                    <a:p>
                      <a:pPr algn="ctr"/>
                      <a:r>
                        <a:rPr lang="en-US" sz="1400" b="1" dirty="0">
                          <a:solidFill>
                            <a:srgbClr val="FF0000"/>
                          </a:solidFill>
                        </a:rPr>
                        <a:t>“Risk”</a:t>
                      </a:r>
                    </a:p>
                    <a:p>
                      <a:pPr algn="ctr"/>
                      <a:endParaRPr lang="en-US" sz="1400" b="1" dirty="0">
                        <a:solidFill>
                          <a:schemeClr val="bg1"/>
                        </a:solidFill>
                      </a:endParaRPr>
                    </a:p>
                    <a:p>
                      <a:pPr algn="ctr"/>
                      <a:r>
                        <a:rPr lang="en-US" sz="1400" b="0" dirty="0">
                          <a:solidFill>
                            <a:schemeClr val="bg1"/>
                          </a:solidFill>
                        </a:rPr>
                        <a:t>Low potential/</a:t>
                      </a:r>
                    </a:p>
                    <a:p>
                      <a:pPr algn="ctr"/>
                      <a:r>
                        <a:rPr lang="en-US" sz="1400" b="0" dirty="0">
                          <a:solidFill>
                            <a:schemeClr val="bg1"/>
                          </a:solidFill>
                        </a:rPr>
                        <a:t>Low performance</a:t>
                      </a:r>
                    </a:p>
                  </a:txBody>
                  <a:tcPr marL="68580" marR="68580" marT="34290" marB="3429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ctr"/>
                      <a:r>
                        <a:rPr lang="en-US" sz="1400" b="1" dirty="0">
                          <a:solidFill>
                            <a:srgbClr val="00B0F0"/>
                          </a:solidFill>
                        </a:rPr>
                        <a:t>“Average Performer”</a:t>
                      </a:r>
                    </a:p>
                    <a:p>
                      <a:pPr algn="ctr"/>
                      <a:endParaRPr lang="en-US" sz="1400" b="1" dirty="0">
                        <a:solidFill>
                          <a:srgbClr val="00B0F0"/>
                        </a:solidFill>
                      </a:endParaRPr>
                    </a:p>
                    <a:p>
                      <a:pPr algn="ctr"/>
                      <a:r>
                        <a:rPr lang="en-US" sz="1400" b="0" dirty="0">
                          <a:solidFill>
                            <a:schemeClr val="bg1"/>
                          </a:solidFill>
                        </a:rPr>
                        <a:t>Low potential/</a:t>
                      </a:r>
                    </a:p>
                    <a:p>
                      <a:pPr algn="ctr"/>
                      <a:r>
                        <a:rPr lang="en-US" sz="1400" b="0" dirty="0">
                          <a:solidFill>
                            <a:schemeClr val="bg1"/>
                          </a:solidFill>
                        </a:rPr>
                        <a:t>Moderate performance</a:t>
                      </a:r>
                    </a:p>
                  </a:txBody>
                  <a:tcPr marL="68580" marR="68580" marT="34290" marB="3429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ctr"/>
                      <a:r>
                        <a:rPr lang="en-US" sz="1400" b="1" dirty="0">
                          <a:solidFill>
                            <a:srgbClr val="92D050"/>
                          </a:solidFill>
                        </a:rPr>
                        <a:t>“Solid Performer”</a:t>
                      </a:r>
                    </a:p>
                    <a:p>
                      <a:pPr algn="ctr"/>
                      <a:endParaRPr lang="en-US" sz="1400" b="1" dirty="0">
                        <a:solidFill>
                          <a:srgbClr val="92D050"/>
                        </a:solidFill>
                      </a:endParaRPr>
                    </a:p>
                    <a:p>
                      <a:pPr algn="ctr"/>
                      <a:r>
                        <a:rPr lang="en-US" sz="1400" b="0" dirty="0">
                          <a:solidFill>
                            <a:schemeClr val="bg1"/>
                          </a:solidFill>
                        </a:rPr>
                        <a:t>Low potential/</a:t>
                      </a:r>
                    </a:p>
                    <a:p>
                      <a:pPr algn="ctr"/>
                      <a:r>
                        <a:rPr lang="en-US" sz="1400" b="0" dirty="0">
                          <a:solidFill>
                            <a:schemeClr val="bg1"/>
                          </a:solidFill>
                        </a:rPr>
                        <a:t>High Performance</a:t>
                      </a:r>
                    </a:p>
                  </a:txBody>
                  <a:tcPr marL="68580" marR="68580" marT="34290" marB="3429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605686319"/>
                  </a:ext>
                </a:extLst>
              </a:tr>
            </a:tbl>
          </a:graphicData>
        </a:graphic>
      </p:graphicFrame>
      <p:grpSp>
        <p:nvGrpSpPr>
          <p:cNvPr id="16" name="Group 15">
            <a:extLst>
              <a:ext uri="{FF2B5EF4-FFF2-40B4-BE49-F238E27FC236}">
                <a16:creationId xmlns:a16="http://schemas.microsoft.com/office/drawing/2014/main" id="{CE0A7630-EDD4-3E3F-D349-772B9BC48A59}"/>
              </a:ext>
            </a:extLst>
          </p:cNvPr>
          <p:cNvGrpSpPr/>
          <p:nvPr/>
        </p:nvGrpSpPr>
        <p:grpSpPr>
          <a:xfrm>
            <a:off x="611260" y="2076171"/>
            <a:ext cx="7591031" cy="3590913"/>
            <a:chOff x="611260" y="1653477"/>
            <a:chExt cx="7591031" cy="4010272"/>
          </a:xfrm>
        </p:grpSpPr>
        <p:sp>
          <p:nvSpPr>
            <p:cNvPr id="3" name="Arrow: Right 2">
              <a:extLst>
                <a:ext uri="{FF2B5EF4-FFF2-40B4-BE49-F238E27FC236}">
                  <a16:creationId xmlns:a16="http://schemas.microsoft.com/office/drawing/2014/main" id="{82093AF3-41DF-49C3-AA64-973C3E2A1C10}"/>
                </a:ext>
              </a:extLst>
            </p:cNvPr>
            <p:cNvSpPr/>
            <p:nvPr/>
          </p:nvSpPr>
          <p:spPr>
            <a:xfrm>
              <a:off x="1419228" y="5160767"/>
              <a:ext cx="6783063" cy="50298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defRPr/>
              </a:pPr>
              <a:r>
                <a:rPr lang="en-US" sz="1800" b="1" kern="1200" dirty="0">
                  <a:solidFill>
                    <a:prstClr val="white"/>
                  </a:solidFill>
                  <a:effectLst>
                    <a:outerShdw blurRad="38100" dist="38100" dir="2700000" algn="tl">
                      <a:srgbClr val="000000">
                        <a:alpha val="43137"/>
                      </a:srgbClr>
                    </a:outerShdw>
                  </a:effectLst>
                  <a:latin typeface="Calibri"/>
                </a:rPr>
                <a:t>Performance</a:t>
              </a:r>
            </a:p>
          </p:txBody>
        </p:sp>
        <p:sp>
          <p:nvSpPr>
            <p:cNvPr id="19" name="Arrow: Right 18">
              <a:extLst>
                <a:ext uri="{FF2B5EF4-FFF2-40B4-BE49-F238E27FC236}">
                  <a16:creationId xmlns:a16="http://schemas.microsoft.com/office/drawing/2014/main" id="{DD40A5DC-1358-436E-A88A-3026612C5EE3}"/>
                </a:ext>
              </a:extLst>
            </p:cNvPr>
            <p:cNvSpPr/>
            <p:nvPr/>
          </p:nvSpPr>
          <p:spPr>
            <a:xfrm rot="16200000">
              <a:off x="-735131" y="3095429"/>
              <a:ext cx="3168785" cy="47600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defRPr/>
              </a:pPr>
              <a:r>
                <a:rPr lang="en-US" sz="1800" b="1" kern="1200" dirty="0">
                  <a:solidFill>
                    <a:prstClr val="white"/>
                  </a:solidFill>
                  <a:effectLst>
                    <a:outerShdw blurRad="38100" dist="38100" dir="2700000" algn="tl">
                      <a:srgbClr val="000000">
                        <a:alpha val="43137"/>
                      </a:srgbClr>
                    </a:outerShdw>
                  </a:effectLst>
                  <a:latin typeface="Calibri"/>
                </a:rPr>
                <a:t>Potential</a:t>
              </a:r>
            </a:p>
          </p:txBody>
        </p:sp>
        <p:sp>
          <p:nvSpPr>
            <p:cNvPr id="17" name="TextBox 16">
              <a:extLst>
                <a:ext uri="{FF2B5EF4-FFF2-40B4-BE49-F238E27FC236}">
                  <a16:creationId xmlns:a16="http://schemas.microsoft.com/office/drawing/2014/main" id="{AC4289FC-DAA2-47FF-B160-A3A3A162F1C9}"/>
                </a:ext>
              </a:extLst>
            </p:cNvPr>
            <p:cNvSpPr txBox="1"/>
            <p:nvPr/>
          </p:nvSpPr>
          <p:spPr>
            <a:xfrm>
              <a:off x="1915193" y="4982639"/>
              <a:ext cx="1309013" cy="246221"/>
            </a:xfrm>
            <a:prstGeom prst="rect">
              <a:avLst/>
            </a:prstGeom>
            <a:noFill/>
          </p:spPr>
          <p:txBody>
            <a:bodyPr wrap="square" rtlCol="0">
              <a:spAutoFit/>
            </a:bodyPr>
            <a:lstStyle/>
            <a:p>
              <a:pPr algn="ctr" defTabSz="685800" eaLnBrk="0" fontAlgn="base" hangingPunct="0">
                <a:spcBef>
                  <a:spcPct val="0"/>
                </a:spcBef>
                <a:spcAft>
                  <a:spcPct val="0"/>
                </a:spcAft>
                <a:buClrTx/>
              </a:pPr>
              <a:r>
                <a:rPr lang="en-US" sz="1000" kern="1200" dirty="0">
                  <a:solidFill>
                    <a:prstClr val="white"/>
                  </a:solidFill>
                  <a:latin typeface="Verdana" panose="020B0604030504040204" pitchFamily="34" charset="0"/>
                  <a:ea typeface="ＭＳ Ｐゴシック" panose="020B0600070205080204" pitchFamily="34" charset="-128"/>
                  <a:cs typeface="+mn-cs"/>
                </a:rPr>
                <a:t>Low</a:t>
              </a:r>
            </a:p>
          </p:txBody>
        </p:sp>
        <p:sp>
          <p:nvSpPr>
            <p:cNvPr id="20" name="TextBox 19">
              <a:extLst>
                <a:ext uri="{FF2B5EF4-FFF2-40B4-BE49-F238E27FC236}">
                  <a16:creationId xmlns:a16="http://schemas.microsoft.com/office/drawing/2014/main" id="{122D1547-32F8-4B43-B594-CD1B9A3FECD9}"/>
                </a:ext>
              </a:extLst>
            </p:cNvPr>
            <p:cNvSpPr txBox="1"/>
            <p:nvPr/>
          </p:nvSpPr>
          <p:spPr>
            <a:xfrm>
              <a:off x="4083866" y="4980571"/>
              <a:ext cx="1309013" cy="246221"/>
            </a:xfrm>
            <a:prstGeom prst="rect">
              <a:avLst/>
            </a:prstGeom>
            <a:noFill/>
          </p:spPr>
          <p:txBody>
            <a:bodyPr wrap="square" rtlCol="0">
              <a:spAutoFit/>
            </a:bodyPr>
            <a:lstStyle/>
            <a:p>
              <a:pPr algn="ctr" defTabSz="685800" eaLnBrk="0" fontAlgn="base" hangingPunct="0">
                <a:spcBef>
                  <a:spcPct val="0"/>
                </a:spcBef>
                <a:spcAft>
                  <a:spcPct val="0"/>
                </a:spcAft>
                <a:buClrTx/>
              </a:pPr>
              <a:r>
                <a:rPr lang="en-US" sz="1000" kern="1200" dirty="0">
                  <a:solidFill>
                    <a:prstClr val="white"/>
                  </a:solidFill>
                  <a:latin typeface="Verdana" panose="020B0604030504040204" pitchFamily="34" charset="0"/>
                  <a:ea typeface="ＭＳ Ｐゴシック" panose="020B0600070205080204" pitchFamily="34" charset="-128"/>
                  <a:cs typeface="+mn-cs"/>
                </a:rPr>
                <a:t>Moderate</a:t>
              </a:r>
            </a:p>
          </p:txBody>
        </p:sp>
        <p:sp>
          <p:nvSpPr>
            <p:cNvPr id="21" name="TextBox 20">
              <a:extLst>
                <a:ext uri="{FF2B5EF4-FFF2-40B4-BE49-F238E27FC236}">
                  <a16:creationId xmlns:a16="http://schemas.microsoft.com/office/drawing/2014/main" id="{69ADF9D9-429E-437B-976E-F1DFBA24DD3B}"/>
                </a:ext>
              </a:extLst>
            </p:cNvPr>
            <p:cNvSpPr txBox="1"/>
            <p:nvPr/>
          </p:nvSpPr>
          <p:spPr>
            <a:xfrm>
              <a:off x="6341134" y="4980571"/>
              <a:ext cx="1309013" cy="246221"/>
            </a:xfrm>
            <a:prstGeom prst="rect">
              <a:avLst/>
            </a:prstGeom>
            <a:noFill/>
          </p:spPr>
          <p:txBody>
            <a:bodyPr wrap="square" rtlCol="0">
              <a:spAutoFit/>
            </a:bodyPr>
            <a:lstStyle/>
            <a:p>
              <a:pPr algn="ctr" defTabSz="685800" eaLnBrk="0" fontAlgn="base" hangingPunct="0">
                <a:spcBef>
                  <a:spcPct val="0"/>
                </a:spcBef>
                <a:spcAft>
                  <a:spcPct val="0"/>
                </a:spcAft>
                <a:buClrTx/>
              </a:pPr>
              <a:r>
                <a:rPr lang="en-US" sz="1000" kern="1200" dirty="0">
                  <a:solidFill>
                    <a:prstClr val="white"/>
                  </a:solidFill>
                  <a:latin typeface="Verdana" panose="020B0604030504040204" pitchFamily="34" charset="0"/>
                  <a:ea typeface="ＭＳ Ｐゴシック" panose="020B0600070205080204" pitchFamily="34" charset="-128"/>
                  <a:cs typeface="+mn-cs"/>
                </a:rPr>
                <a:t>High</a:t>
              </a:r>
            </a:p>
          </p:txBody>
        </p:sp>
        <p:sp>
          <p:nvSpPr>
            <p:cNvPr id="22" name="TextBox 21">
              <a:extLst>
                <a:ext uri="{FF2B5EF4-FFF2-40B4-BE49-F238E27FC236}">
                  <a16:creationId xmlns:a16="http://schemas.microsoft.com/office/drawing/2014/main" id="{B043C783-B323-4113-AB9A-5A444AFF4C1E}"/>
                </a:ext>
              </a:extLst>
            </p:cNvPr>
            <p:cNvSpPr txBox="1"/>
            <p:nvPr/>
          </p:nvSpPr>
          <p:spPr>
            <a:xfrm rot="16200000">
              <a:off x="452409" y="4232755"/>
              <a:ext cx="1383201" cy="246221"/>
            </a:xfrm>
            <a:prstGeom prst="rect">
              <a:avLst/>
            </a:prstGeom>
            <a:noFill/>
          </p:spPr>
          <p:txBody>
            <a:bodyPr wrap="square" rtlCol="0">
              <a:spAutoFit/>
            </a:bodyPr>
            <a:lstStyle/>
            <a:p>
              <a:pPr algn="ctr" defTabSz="685800" eaLnBrk="0" fontAlgn="base" hangingPunct="0">
                <a:spcBef>
                  <a:spcPct val="0"/>
                </a:spcBef>
                <a:spcAft>
                  <a:spcPct val="0"/>
                </a:spcAft>
                <a:buClrTx/>
              </a:pPr>
              <a:r>
                <a:rPr lang="en-US" sz="1000" kern="1200" dirty="0">
                  <a:solidFill>
                    <a:prstClr val="white"/>
                  </a:solidFill>
                  <a:latin typeface="Verdana" panose="020B0604030504040204" pitchFamily="34" charset="0"/>
                  <a:ea typeface="ＭＳ Ｐゴシック" panose="020B0600070205080204" pitchFamily="34" charset="-128"/>
                  <a:cs typeface="+mn-cs"/>
                </a:rPr>
                <a:t>Low</a:t>
              </a:r>
            </a:p>
          </p:txBody>
        </p:sp>
        <p:sp>
          <p:nvSpPr>
            <p:cNvPr id="23" name="TextBox 22">
              <a:extLst>
                <a:ext uri="{FF2B5EF4-FFF2-40B4-BE49-F238E27FC236}">
                  <a16:creationId xmlns:a16="http://schemas.microsoft.com/office/drawing/2014/main" id="{022FC7F8-EA4D-415B-B2ED-7C06881807E7}"/>
                </a:ext>
              </a:extLst>
            </p:cNvPr>
            <p:cNvSpPr txBox="1"/>
            <p:nvPr/>
          </p:nvSpPr>
          <p:spPr>
            <a:xfrm rot="16200000">
              <a:off x="456379" y="3287230"/>
              <a:ext cx="1383201" cy="246221"/>
            </a:xfrm>
            <a:prstGeom prst="rect">
              <a:avLst/>
            </a:prstGeom>
            <a:noFill/>
          </p:spPr>
          <p:txBody>
            <a:bodyPr wrap="square" rtlCol="0">
              <a:spAutoFit/>
            </a:bodyPr>
            <a:lstStyle/>
            <a:p>
              <a:pPr algn="ctr" defTabSz="685800" eaLnBrk="0" fontAlgn="base" hangingPunct="0">
                <a:spcBef>
                  <a:spcPct val="0"/>
                </a:spcBef>
                <a:spcAft>
                  <a:spcPct val="0"/>
                </a:spcAft>
                <a:buClrTx/>
              </a:pPr>
              <a:r>
                <a:rPr lang="en-US" sz="1000" kern="1200" dirty="0">
                  <a:solidFill>
                    <a:prstClr val="white"/>
                  </a:solidFill>
                  <a:latin typeface="Verdana" panose="020B0604030504040204" pitchFamily="34" charset="0"/>
                  <a:ea typeface="ＭＳ Ｐゴシック" panose="020B0600070205080204" pitchFamily="34" charset="-128"/>
                  <a:cs typeface="+mn-cs"/>
                </a:rPr>
                <a:t>Moderate</a:t>
              </a:r>
            </a:p>
          </p:txBody>
        </p:sp>
        <p:sp>
          <p:nvSpPr>
            <p:cNvPr id="24" name="TextBox 23">
              <a:extLst>
                <a:ext uri="{FF2B5EF4-FFF2-40B4-BE49-F238E27FC236}">
                  <a16:creationId xmlns:a16="http://schemas.microsoft.com/office/drawing/2014/main" id="{3877782D-3B3C-4F14-B189-503561BB8C3F}"/>
                </a:ext>
              </a:extLst>
            </p:cNvPr>
            <p:cNvSpPr txBox="1"/>
            <p:nvPr/>
          </p:nvSpPr>
          <p:spPr>
            <a:xfrm rot="16200000">
              <a:off x="456379" y="2221967"/>
              <a:ext cx="1383201" cy="246221"/>
            </a:xfrm>
            <a:prstGeom prst="rect">
              <a:avLst/>
            </a:prstGeom>
            <a:noFill/>
          </p:spPr>
          <p:txBody>
            <a:bodyPr wrap="square" rtlCol="0">
              <a:spAutoFit/>
            </a:bodyPr>
            <a:lstStyle/>
            <a:p>
              <a:pPr algn="ctr" defTabSz="685800" eaLnBrk="0" fontAlgn="base" hangingPunct="0">
                <a:spcBef>
                  <a:spcPct val="0"/>
                </a:spcBef>
                <a:spcAft>
                  <a:spcPct val="0"/>
                </a:spcAft>
                <a:buClrTx/>
              </a:pPr>
              <a:r>
                <a:rPr lang="en-US" sz="1000" kern="1200" dirty="0">
                  <a:solidFill>
                    <a:prstClr val="white"/>
                  </a:solidFill>
                  <a:latin typeface="Verdana" panose="020B0604030504040204" pitchFamily="34" charset="0"/>
                  <a:ea typeface="ＭＳ Ｐゴシック" panose="020B0600070205080204" pitchFamily="34" charset="-128"/>
                  <a:cs typeface="+mn-cs"/>
                </a:rPr>
                <a:t>High</a:t>
              </a:r>
            </a:p>
          </p:txBody>
        </p:sp>
      </p:grpSp>
      <p:grpSp>
        <p:nvGrpSpPr>
          <p:cNvPr id="4" name="Google Shape;481;p18">
            <a:extLst>
              <a:ext uri="{FF2B5EF4-FFF2-40B4-BE49-F238E27FC236}">
                <a16:creationId xmlns:a16="http://schemas.microsoft.com/office/drawing/2014/main" id="{E64955F6-C4DD-FD10-228A-87360FC29E22}"/>
              </a:ext>
            </a:extLst>
          </p:cNvPr>
          <p:cNvGrpSpPr/>
          <p:nvPr/>
        </p:nvGrpSpPr>
        <p:grpSpPr>
          <a:xfrm>
            <a:off x="0" y="5932739"/>
            <a:ext cx="9144000" cy="914400"/>
            <a:chOff x="0" y="5943600"/>
            <a:chExt cx="9144000" cy="914400"/>
          </a:xfrm>
        </p:grpSpPr>
        <p:sp>
          <p:nvSpPr>
            <p:cNvPr id="9" name="Google Shape;482;p18">
              <a:extLst>
                <a:ext uri="{FF2B5EF4-FFF2-40B4-BE49-F238E27FC236}">
                  <a16:creationId xmlns:a16="http://schemas.microsoft.com/office/drawing/2014/main" id="{A0E25FD7-8981-1262-9E5B-3C1768F55C4E}"/>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10" name="Google Shape;483;p18">
              <a:extLst>
                <a:ext uri="{FF2B5EF4-FFF2-40B4-BE49-F238E27FC236}">
                  <a16:creationId xmlns:a16="http://schemas.microsoft.com/office/drawing/2014/main" id="{B6F9C174-952E-536C-B987-689100FB7956}"/>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cxnSp>
          <p:nvCxnSpPr>
            <p:cNvPr id="11" name="Google Shape;484;p18">
              <a:extLst>
                <a:ext uri="{FF2B5EF4-FFF2-40B4-BE49-F238E27FC236}">
                  <a16:creationId xmlns:a16="http://schemas.microsoft.com/office/drawing/2014/main" id="{F30D2CFC-A6A4-941D-E6FD-F58C9D2E7620}"/>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12" name="Picture 11" descr="logo.png">
            <a:extLst>
              <a:ext uri="{FF2B5EF4-FFF2-40B4-BE49-F238E27FC236}">
                <a16:creationId xmlns:a16="http://schemas.microsoft.com/office/drawing/2014/main" id="{CA071793-8146-2E97-AAB8-381259E7F8B2}"/>
              </a:ext>
            </a:extLst>
          </p:cNvPr>
          <p:cNvPicPr>
            <a:picLocks noChangeAspect="1"/>
          </p:cNvPicPr>
          <p:nvPr/>
        </p:nvPicPr>
        <p:blipFill>
          <a:blip r:embed="rId4" cstate="print"/>
          <a:srcRect b="24196"/>
          <a:stretch>
            <a:fillRect/>
          </a:stretch>
        </p:blipFill>
        <p:spPr>
          <a:xfrm>
            <a:off x="-1055225" y="5717088"/>
            <a:ext cx="3200400" cy="1053851"/>
          </a:xfrm>
          <a:prstGeom prst="rect">
            <a:avLst/>
          </a:prstGeom>
        </p:spPr>
      </p:pic>
      <p:sp>
        <p:nvSpPr>
          <p:cNvPr id="15" name="Google Shape;394;p14">
            <a:extLst>
              <a:ext uri="{FF2B5EF4-FFF2-40B4-BE49-F238E27FC236}">
                <a16:creationId xmlns:a16="http://schemas.microsoft.com/office/drawing/2014/main" id="{3489B6F8-1B2A-FCBB-6E60-98C25AD2B647}"/>
              </a:ext>
            </a:extLst>
          </p:cNvPr>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Leadership Competencies &amp; </a:t>
            </a:r>
            <a:r>
              <a:rPr lang="en-US" sz="2800" b="0" i="0" u="none" strike="noStrike" cap="none" dirty="0" err="1">
                <a:solidFill>
                  <a:srgbClr val="E4B900"/>
                </a:solidFill>
                <a:latin typeface="Trebuchet MS"/>
                <a:ea typeface="Trebuchet MS"/>
                <a:cs typeface="Trebuchet MS"/>
                <a:sym typeface="Trebuchet MS"/>
              </a:rPr>
              <a:t>Evaluaton</a:t>
            </a:r>
            <a:endParaRPr sz="2800" b="0" i="0" u="none" strike="noStrike" cap="none" dirty="0">
              <a:solidFill>
                <a:srgbClr val="E4B900"/>
              </a:solidFill>
              <a:latin typeface="Trebuchet MS"/>
              <a:ea typeface="Trebuchet MS"/>
              <a:cs typeface="Trebuchet MS"/>
              <a:sym typeface="Trebuchet MS"/>
            </a:endParaRPr>
          </a:p>
        </p:txBody>
      </p:sp>
      <p:sp>
        <p:nvSpPr>
          <p:cNvPr id="18" name="Rectangle 11">
            <a:extLst>
              <a:ext uri="{FF2B5EF4-FFF2-40B4-BE49-F238E27FC236}">
                <a16:creationId xmlns:a16="http://schemas.microsoft.com/office/drawing/2014/main" id="{C03D77C1-AC07-0405-A7DB-E4896095D8A4}"/>
              </a:ext>
            </a:extLst>
          </p:cNvPr>
          <p:cNvSpPr txBox="1">
            <a:spLocks noChangeArrowheads="1"/>
          </p:cNvSpPr>
          <p:nvPr/>
        </p:nvSpPr>
        <p:spPr bwMode="auto">
          <a:xfrm>
            <a:off x="607695" y="1463040"/>
            <a:ext cx="713232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defTabSz="685800" eaLnBrk="0" fontAlgn="base" hangingPunct="0">
              <a:spcBef>
                <a:spcPts val="1350"/>
              </a:spcBef>
              <a:spcAft>
                <a:spcPct val="0"/>
              </a:spcAft>
              <a:buClrTx/>
              <a:buFont typeface="Wingdings" panose="05000000000000000000" pitchFamily="2" charset="2"/>
              <a:buChar char="q"/>
              <a:defRPr/>
            </a:pPr>
            <a:r>
              <a:rPr lang="en-US" sz="1600" b="1" kern="1200" dirty="0">
                <a:solidFill>
                  <a:srgbClr val="FFFF00"/>
                </a:solidFill>
                <a:latin typeface="Trebuchet MS" panose="020B0603020202020204" pitchFamily="34" charset="0"/>
                <a:ea typeface="ＭＳ Ｐゴシック" panose="020B0600070205080204" pitchFamily="34" charset="-128"/>
                <a:cs typeface="+mn-cs"/>
              </a:rPr>
              <a:t>Manager Potential Grid (9-Box)</a:t>
            </a:r>
            <a:endParaRPr lang="en-US" sz="1600" kern="1200" dirty="0">
              <a:solidFill>
                <a:srgbClr val="FFFF00"/>
              </a:solidFill>
              <a:latin typeface="Trebuchet MS" panose="020B0603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26231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1857" name="Picture 121856">
            <a:extLst>
              <a:ext uri="{FF2B5EF4-FFF2-40B4-BE49-F238E27FC236}">
                <a16:creationId xmlns:a16="http://schemas.microsoft.com/office/drawing/2014/main" id="{B3C5DD2E-AE51-4ACC-997B-F6EDC81C5024}"/>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4690872" y="2138212"/>
            <a:ext cx="1567888" cy="1052121"/>
          </a:xfrm>
          <a:prstGeom prst="rect">
            <a:avLst/>
          </a:prstGeom>
        </p:spPr>
      </p:pic>
      <p:graphicFrame>
        <p:nvGraphicFramePr>
          <p:cNvPr id="28" name="Chart 27">
            <a:extLst>
              <a:ext uri="{FF2B5EF4-FFF2-40B4-BE49-F238E27FC236}">
                <a16:creationId xmlns:a16="http://schemas.microsoft.com/office/drawing/2014/main" id="{133F286E-4A8D-4DA4-B3F0-7A390F34577E}"/>
              </a:ext>
            </a:extLst>
          </p:cNvPr>
          <p:cNvGraphicFramePr>
            <a:graphicFrameLocks/>
          </p:cNvGraphicFramePr>
          <p:nvPr>
            <p:extLst>
              <p:ext uri="{D42A27DB-BD31-4B8C-83A1-F6EECF244321}">
                <p14:modId xmlns:p14="http://schemas.microsoft.com/office/powerpoint/2010/main" val="3381331359"/>
              </p:ext>
            </p:extLst>
          </p:nvPr>
        </p:nvGraphicFramePr>
        <p:xfrm>
          <a:off x="1014691" y="1945479"/>
          <a:ext cx="7100609" cy="3695438"/>
        </p:xfrm>
        <a:graphic>
          <a:graphicData uri="http://schemas.openxmlformats.org/drawingml/2006/chart">
            <c:chart xmlns:c="http://schemas.openxmlformats.org/drawingml/2006/chart" xmlns:r="http://schemas.openxmlformats.org/officeDocument/2006/relationships" r:id="rId6"/>
          </a:graphicData>
        </a:graphic>
      </p:graphicFrame>
      <p:sp>
        <p:nvSpPr>
          <p:cNvPr id="121858" name="Rectangle 9">
            <a:extLst>
              <a:ext uri="{FF2B5EF4-FFF2-40B4-BE49-F238E27FC236}">
                <a16:creationId xmlns:a16="http://schemas.microsoft.com/office/drawing/2014/main" id="{C8754021-285E-4D72-962C-20A6ECF9B53F}"/>
              </a:ext>
            </a:extLst>
          </p:cNvPr>
          <p:cNvSpPr>
            <a:spLocks noChangeArrowheads="1"/>
          </p:cNvSpPr>
          <p:nvPr/>
        </p:nvSpPr>
        <p:spPr bwMode="auto">
          <a:xfrm>
            <a:off x="857250" y="1455116"/>
            <a:ext cx="7429500" cy="4299347"/>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6" name="Rectangle 5">
            <a:extLst>
              <a:ext uri="{FF2B5EF4-FFF2-40B4-BE49-F238E27FC236}">
                <a16:creationId xmlns:a16="http://schemas.microsoft.com/office/drawing/2014/main" id="{41CF196B-2B0D-4D4E-BA03-E9D5DC5153ED}"/>
              </a:ext>
            </a:extLst>
          </p:cNvPr>
          <p:cNvSpPr/>
          <p:nvPr/>
        </p:nvSpPr>
        <p:spPr>
          <a:xfrm>
            <a:off x="1943100" y="4954363"/>
            <a:ext cx="114300" cy="228600"/>
          </a:xfrm>
          <a:prstGeom prst="rect">
            <a:avLst/>
          </a:prstGeom>
          <a:solidFill>
            <a:srgbClr val="014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buClrTx/>
              <a:defRPr/>
            </a:pPr>
            <a:endParaRPr lang="en-US" sz="750" kern="1200" dirty="0">
              <a:solidFill>
                <a:prstClr val="white"/>
              </a:solidFill>
              <a:latin typeface="Calibri"/>
            </a:endParaRPr>
          </a:p>
        </p:txBody>
      </p:sp>
      <p:sp>
        <p:nvSpPr>
          <p:cNvPr id="9" name="Rectangle 8">
            <a:extLst>
              <a:ext uri="{FF2B5EF4-FFF2-40B4-BE49-F238E27FC236}">
                <a16:creationId xmlns:a16="http://schemas.microsoft.com/office/drawing/2014/main" id="{6C99AE2A-0AAF-4ECC-9626-0C139B6F51F4}"/>
              </a:ext>
            </a:extLst>
          </p:cNvPr>
          <p:cNvSpPr/>
          <p:nvPr/>
        </p:nvSpPr>
        <p:spPr>
          <a:xfrm>
            <a:off x="2009775" y="5411563"/>
            <a:ext cx="57150" cy="171450"/>
          </a:xfrm>
          <a:prstGeom prst="rect">
            <a:avLst/>
          </a:prstGeom>
          <a:solidFill>
            <a:srgbClr val="014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buClrTx/>
              <a:defRPr/>
            </a:pPr>
            <a:endParaRPr lang="en-US" sz="750" kern="1200" dirty="0">
              <a:solidFill>
                <a:prstClr val="white"/>
              </a:solidFill>
              <a:latin typeface="Calibri"/>
            </a:endParaRPr>
          </a:p>
        </p:txBody>
      </p:sp>
      <p:cxnSp>
        <p:nvCxnSpPr>
          <p:cNvPr id="5" name="Straight Connector 4">
            <a:extLst>
              <a:ext uri="{FF2B5EF4-FFF2-40B4-BE49-F238E27FC236}">
                <a16:creationId xmlns:a16="http://schemas.microsoft.com/office/drawing/2014/main" id="{6EA08299-3D3D-4F3E-9163-B734BA9FE26F}"/>
              </a:ext>
            </a:extLst>
          </p:cNvPr>
          <p:cNvCxnSpPr/>
          <p:nvPr/>
        </p:nvCxnSpPr>
        <p:spPr>
          <a:xfrm>
            <a:off x="1666494" y="3297013"/>
            <a:ext cx="611733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CD21F1A-3940-46FA-8D26-A7210D621C40}"/>
              </a:ext>
            </a:extLst>
          </p:cNvPr>
          <p:cNvCxnSpPr>
            <a:cxnSpLocks/>
          </p:cNvCxnSpPr>
          <p:nvPr/>
        </p:nvCxnSpPr>
        <p:spPr>
          <a:xfrm flipV="1">
            <a:off x="6249632" y="2099876"/>
            <a:ext cx="0" cy="3136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566C51-5756-4AC4-B578-BA1C8BB91593}"/>
              </a:ext>
            </a:extLst>
          </p:cNvPr>
          <p:cNvCxnSpPr>
            <a:cxnSpLocks/>
          </p:cNvCxnSpPr>
          <p:nvPr/>
        </p:nvCxnSpPr>
        <p:spPr>
          <a:xfrm flipV="1">
            <a:off x="4706582" y="2099876"/>
            <a:ext cx="0" cy="313639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525E43-4F9B-4663-A227-010CF4FCDC89}"/>
              </a:ext>
            </a:extLst>
          </p:cNvPr>
          <p:cNvCxnSpPr/>
          <p:nvPr/>
        </p:nvCxnSpPr>
        <p:spPr>
          <a:xfrm>
            <a:off x="1666494" y="4477316"/>
            <a:ext cx="611733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AA6C244-74D7-45EC-9C64-47FA8EC586EA}"/>
              </a:ext>
            </a:extLst>
          </p:cNvPr>
          <p:cNvSpPr txBox="1"/>
          <p:nvPr/>
        </p:nvSpPr>
        <p:spPr bwMode="auto">
          <a:xfrm rot="16200000">
            <a:off x="4014216" y="4493845"/>
            <a:ext cx="1200150" cy="270637"/>
          </a:xfrm>
          <a:prstGeom prst="rect">
            <a:avLst/>
          </a:prstGeom>
          <a:noFill/>
          <a:ln w="6350">
            <a:noFill/>
            <a:miter lim="800000"/>
            <a:headEnd/>
            <a:tailEnd/>
          </a:ln>
          <a:effectLst/>
        </p:spPr>
        <p:txBody>
          <a:bodyPr wrap="square" lIns="54000" tIns="54000" rIns="54000" bIns="54000" rtlCol="0">
            <a:spAutoFit/>
          </a:bodyPr>
          <a:lstStyle/>
          <a:p>
            <a:pPr algn="ctr" defTabSz="685800" eaLnBrk="0" fontAlgn="base" hangingPunct="0">
              <a:spcAft>
                <a:spcPct val="0"/>
              </a:spcAft>
              <a:buClrTx/>
              <a:defRPr/>
            </a:pPr>
            <a:r>
              <a:rPr lang="en-US" sz="1050" kern="1200" dirty="0">
                <a:solidFill>
                  <a:srgbClr val="FFFF00"/>
                </a:solidFill>
                <a:effectLst>
                  <a:outerShdw blurRad="38100" dist="38100" dir="2700000" algn="tl">
                    <a:srgbClr val="000000">
                      <a:alpha val="43137"/>
                    </a:srgbClr>
                  </a:outerShdw>
                </a:effectLst>
                <a:latin typeface="Trebuchet MS" pitchFamily="34" charset="0"/>
                <a:ea typeface="ＭＳ Ｐゴシック" panose="020B0600070205080204" pitchFamily="34" charset="-128"/>
                <a:cs typeface="+mn-cs"/>
              </a:rPr>
              <a:t>Competent</a:t>
            </a:r>
          </a:p>
        </p:txBody>
      </p:sp>
      <p:pic>
        <p:nvPicPr>
          <p:cNvPr id="17" name="Picture 16">
            <a:extLst>
              <a:ext uri="{FF2B5EF4-FFF2-40B4-BE49-F238E27FC236}">
                <a16:creationId xmlns:a16="http://schemas.microsoft.com/office/drawing/2014/main" id="{E1C4660C-4D97-4C89-8E21-40FFF614F90E}"/>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4692866" y="4518464"/>
            <a:ext cx="1512492" cy="432448"/>
          </a:xfrm>
          <a:prstGeom prst="rect">
            <a:avLst/>
          </a:prstGeom>
        </p:spPr>
      </p:pic>
      <p:pic>
        <p:nvPicPr>
          <p:cNvPr id="23" name="Picture 22">
            <a:extLst>
              <a:ext uri="{FF2B5EF4-FFF2-40B4-BE49-F238E27FC236}">
                <a16:creationId xmlns:a16="http://schemas.microsoft.com/office/drawing/2014/main" id="{98B200B5-2923-4487-AB1B-F49F9900BDDD}"/>
              </a:ext>
            </a:extLst>
          </p:cNvPr>
          <p:cNvPicPr>
            <a:picLocks noChangeAspect="1"/>
          </p:cNvPicPr>
          <p:nvPr/>
        </p:nvPicPr>
        <p:blipFill>
          <a:blip r:embed="rId9">
            <a:extLst>
              <a:ext uri="{BEBA8EAE-BF5A-486C-A8C5-ECC9F3942E4B}">
                <a14:imgProps xmlns:a14="http://schemas.microsoft.com/office/drawing/2010/main">
                  <a14:imgLayer r:embed="rId10">
                    <a14:imgEffect>
                      <a14:artisticBlur/>
                    </a14:imgEffect>
                  </a14:imgLayer>
                </a14:imgProps>
              </a:ext>
            </a:extLst>
          </a:blip>
          <a:stretch>
            <a:fillRect/>
          </a:stretch>
        </p:blipFill>
        <p:spPr>
          <a:xfrm>
            <a:off x="1641057" y="2119723"/>
            <a:ext cx="1311109" cy="565532"/>
          </a:xfrm>
          <a:prstGeom prst="rect">
            <a:avLst/>
          </a:prstGeom>
        </p:spPr>
      </p:pic>
      <p:pic>
        <p:nvPicPr>
          <p:cNvPr id="26" name="Picture 25">
            <a:extLst>
              <a:ext uri="{FF2B5EF4-FFF2-40B4-BE49-F238E27FC236}">
                <a16:creationId xmlns:a16="http://schemas.microsoft.com/office/drawing/2014/main" id="{6831F04A-0077-4BC9-9641-A53E0A8E297B}"/>
              </a:ext>
            </a:extLst>
          </p:cNvPr>
          <p:cNvPicPr>
            <a:picLocks noChangeAspect="1"/>
          </p:cNvPicPr>
          <p:nvPr/>
        </p:nvPicPr>
        <p:blipFill>
          <a:blip r:embed="rId11">
            <a:extLst>
              <a:ext uri="{BEBA8EAE-BF5A-486C-A8C5-ECC9F3942E4B}">
                <a14:imgProps xmlns:a14="http://schemas.microsoft.com/office/drawing/2010/main">
                  <a14:imgLayer r:embed="rId12">
                    <a14:imgEffect>
                      <a14:artisticBlur/>
                    </a14:imgEffect>
                  </a14:imgLayer>
                </a14:imgProps>
              </a:ext>
            </a:extLst>
          </a:blip>
          <a:stretch>
            <a:fillRect/>
          </a:stretch>
        </p:blipFill>
        <p:spPr>
          <a:xfrm>
            <a:off x="1641056" y="4518464"/>
            <a:ext cx="1292582" cy="248048"/>
          </a:xfrm>
          <a:prstGeom prst="rect">
            <a:avLst/>
          </a:prstGeom>
        </p:spPr>
      </p:pic>
      <p:sp>
        <p:nvSpPr>
          <p:cNvPr id="47" name="TextBox 46">
            <a:extLst>
              <a:ext uri="{FF2B5EF4-FFF2-40B4-BE49-F238E27FC236}">
                <a16:creationId xmlns:a16="http://schemas.microsoft.com/office/drawing/2014/main" id="{016A6BDC-5090-4397-A9B3-19030CD0CE78}"/>
              </a:ext>
            </a:extLst>
          </p:cNvPr>
          <p:cNvSpPr txBox="1"/>
          <p:nvPr/>
        </p:nvSpPr>
        <p:spPr bwMode="auto">
          <a:xfrm>
            <a:off x="1700492" y="4245703"/>
            <a:ext cx="1371600" cy="270637"/>
          </a:xfrm>
          <a:prstGeom prst="rect">
            <a:avLst/>
          </a:prstGeom>
          <a:noFill/>
          <a:ln w="6350">
            <a:noFill/>
            <a:miter lim="800000"/>
            <a:headEnd/>
            <a:tailEnd/>
          </a:ln>
          <a:effectLst/>
        </p:spPr>
        <p:txBody>
          <a:bodyPr wrap="square" lIns="54000" tIns="54000" rIns="54000" bIns="54000" rtlCol="0">
            <a:spAutoFit/>
          </a:bodyPr>
          <a:lstStyle/>
          <a:p>
            <a:pPr defTabSz="685800" eaLnBrk="0" fontAlgn="base" hangingPunct="0">
              <a:spcAft>
                <a:spcPct val="0"/>
              </a:spcAft>
              <a:buClrTx/>
              <a:defRPr/>
            </a:pPr>
            <a:r>
              <a:rPr lang="en-US" sz="1050" kern="1200" dirty="0">
                <a:solidFill>
                  <a:srgbClr val="FFFF00"/>
                </a:solidFill>
                <a:effectLst>
                  <a:outerShdw blurRad="38100" dist="38100" dir="2700000" algn="tl">
                    <a:srgbClr val="000000">
                      <a:alpha val="43137"/>
                    </a:srgbClr>
                  </a:outerShdw>
                </a:effectLst>
                <a:latin typeface="Trebuchet MS" pitchFamily="34" charset="0"/>
                <a:ea typeface="ＭＳ Ｐゴシック" panose="020B0600070205080204" pitchFamily="34" charset="-128"/>
                <a:cs typeface="+mn-cs"/>
              </a:rPr>
              <a:t>G-Pop Benchmark</a:t>
            </a:r>
          </a:p>
        </p:txBody>
      </p:sp>
      <p:sp>
        <p:nvSpPr>
          <p:cNvPr id="49" name="Rectangle 48">
            <a:extLst>
              <a:ext uri="{FF2B5EF4-FFF2-40B4-BE49-F238E27FC236}">
                <a16:creationId xmlns:a16="http://schemas.microsoft.com/office/drawing/2014/main" id="{365C4D9E-AD2B-435B-A41D-8A3A69D5240F}"/>
              </a:ext>
            </a:extLst>
          </p:cNvPr>
          <p:cNvSpPr/>
          <p:nvPr/>
        </p:nvSpPr>
        <p:spPr>
          <a:xfrm>
            <a:off x="4727448" y="2142583"/>
            <a:ext cx="3035808" cy="116586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eaLnBrk="0" fontAlgn="base" hangingPunct="0">
              <a:spcBef>
                <a:spcPts val="1350"/>
              </a:spcBef>
              <a:spcAft>
                <a:spcPct val="0"/>
              </a:spcAft>
              <a:buClrTx/>
              <a:defRPr/>
            </a:pPr>
            <a:endParaRPr lang="en-US" sz="1800" b="1" kern="1200" dirty="0">
              <a:solidFill>
                <a:prstClr val="black"/>
              </a:solidFill>
              <a:latin typeface="Calibri"/>
            </a:endParaRPr>
          </a:p>
        </p:txBody>
      </p:sp>
      <p:cxnSp>
        <p:nvCxnSpPr>
          <p:cNvPr id="53" name="Straight Connector 52">
            <a:extLst>
              <a:ext uri="{FF2B5EF4-FFF2-40B4-BE49-F238E27FC236}">
                <a16:creationId xmlns:a16="http://schemas.microsoft.com/office/drawing/2014/main" id="{810195D9-BF30-41E3-AD3F-B9FE1452C5A3}"/>
              </a:ext>
            </a:extLst>
          </p:cNvPr>
          <p:cNvCxnSpPr/>
          <p:nvPr/>
        </p:nvCxnSpPr>
        <p:spPr>
          <a:xfrm>
            <a:off x="1666494" y="3826497"/>
            <a:ext cx="6117336" cy="0"/>
          </a:xfrm>
          <a:prstGeom prst="line">
            <a:avLst/>
          </a:prstGeom>
          <a:ln>
            <a:solidFill>
              <a:srgbClr val="5DD5FF"/>
            </a:solidFill>
          </a:ln>
        </p:spPr>
        <p:style>
          <a:lnRef idx="1">
            <a:schemeClr val="accent1"/>
          </a:lnRef>
          <a:fillRef idx="0">
            <a:schemeClr val="accent1"/>
          </a:fillRef>
          <a:effectRef idx="0">
            <a:schemeClr val="accent1"/>
          </a:effectRef>
          <a:fontRef idx="minor">
            <a:schemeClr val="tx1"/>
          </a:fontRef>
        </p:style>
      </p:cxnSp>
      <p:pic>
        <p:nvPicPr>
          <p:cNvPr id="121856" name="Picture 121855">
            <a:extLst>
              <a:ext uri="{FF2B5EF4-FFF2-40B4-BE49-F238E27FC236}">
                <a16:creationId xmlns:a16="http://schemas.microsoft.com/office/drawing/2014/main" id="{1147F336-7F2B-485B-8E8D-F9EDE5DCAE06}"/>
              </a:ext>
            </a:extLst>
          </p:cNvPr>
          <p:cNvPicPr>
            <a:picLocks noChangeAspect="1"/>
          </p:cNvPicPr>
          <p:nvPr/>
        </p:nvPicPr>
        <p:blipFill>
          <a:blip r:embed="rId13">
            <a:extLst>
              <a:ext uri="{BEBA8EAE-BF5A-486C-A8C5-ECC9F3942E4B}">
                <a14:imgProps xmlns:a14="http://schemas.microsoft.com/office/drawing/2010/main">
                  <a14:imgLayer r:embed="rId14">
                    <a14:imgEffect>
                      <a14:artisticBlur/>
                    </a14:imgEffect>
                  </a14:imgLayer>
                </a14:imgProps>
              </a:ext>
            </a:extLst>
          </a:blip>
          <a:stretch>
            <a:fillRect/>
          </a:stretch>
        </p:blipFill>
        <p:spPr>
          <a:xfrm>
            <a:off x="6240780" y="2134963"/>
            <a:ext cx="1505890" cy="634173"/>
          </a:xfrm>
          <a:prstGeom prst="rect">
            <a:avLst/>
          </a:prstGeom>
        </p:spPr>
      </p:pic>
      <p:pic>
        <p:nvPicPr>
          <p:cNvPr id="121866" name="Picture 121865">
            <a:extLst>
              <a:ext uri="{FF2B5EF4-FFF2-40B4-BE49-F238E27FC236}">
                <a16:creationId xmlns:a16="http://schemas.microsoft.com/office/drawing/2014/main" id="{12169E0D-F501-441B-AB5D-C78EF7475A16}"/>
              </a:ext>
            </a:extLst>
          </p:cNvPr>
          <p:cNvPicPr>
            <a:picLocks noChangeAspect="1"/>
          </p:cNvPicPr>
          <p:nvPr/>
        </p:nvPicPr>
        <p:blipFill>
          <a:blip r:embed="rId15">
            <a:extLst>
              <a:ext uri="{BEBA8EAE-BF5A-486C-A8C5-ECC9F3942E4B}">
                <a14:imgProps xmlns:a14="http://schemas.microsoft.com/office/drawing/2010/main">
                  <a14:imgLayer r:embed="rId16">
                    <a14:imgEffect>
                      <a14:artisticBlur/>
                    </a14:imgEffect>
                  </a14:imgLayer>
                </a14:imgProps>
              </a:ext>
            </a:extLst>
          </a:blip>
          <a:stretch>
            <a:fillRect/>
          </a:stretch>
        </p:blipFill>
        <p:spPr>
          <a:xfrm>
            <a:off x="4690873" y="3319873"/>
            <a:ext cx="1510559" cy="1191099"/>
          </a:xfrm>
          <a:prstGeom prst="rect">
            <a:avLst/>
          </a:prstGeom>
        </p:spPr>
      </p:pic>
      <p:pic>
        <p:nvPicPr>
          <p:cNvPr id="121867" name="Picture 121866">
            <a:extLst>
              <a:ext uri="{FF2B5EF4-FFF2-40B4-BE49-F238E27FC236}">
                <a16:creationId xmlns:a16="http://schemas.microsoft.com/office/drawing/2014/main" id="{80B38517-3EDC-40F1-88C5-5502ED223104}"/>
              </a:ext>
            </a:extLst>
          </p:cNvPr>
          <p:cNvPicPr>
            <a:picLocks noChangeAspect="1"/>
          </p:cNvPicPr>
          <p:nvPr/>
        </p:nvPicPr>
        <p:blipFill>
          <a:blip r:embed="rId17">
            <a:extLst>
              <a:ext uri="{BEBA8EAE-BF5A-486C-A8C5-ECC9F3942E4B}">
                <a14:imgProps xmlns:a14="http://schemas.microsoft.com/office/drawing/2010/main">
                  <a14:imgLayer r:embed="rId18">
                    <a14:imgEffect>
                      <a14:artisticBlur/>
                    </a14:imgEffect>
                  </a14:imgLayer>
                </a14:imgProps>
              </a:ext>
            </a:extLst>
          </a:blip>
          <a:stretch>
            <a:fillRect/>
          </a:stretch>
        </p:blipFill>
        <p:spPr>
          <a:xfrm>
            <a:off x="5446152" y="3402169"/>
            <a:ext cx="1248506" cy="742058"/>
          </a:xfrm>
          <a:prstGeom prst="rect">
            <a:avLst/>
          </a:prstGeom>
        </p:spPr>
      </p:pic>
      <p:sp>
        <p:nvSpPr>
          <p:cNvPr id="13" name="TextBox 12">
            <a:extLst>
              <a:ext uri="{FF2B5EF4-FFF2-40B4-BE49-F238E27FC236}">
                <a16:creationId xmlns:a16="http://schemas.microsoft.com/office/drawing/2014/main" id="{47C3C857-B4EE-42E9-8568-B61302077FB6}"/>
              </a:ext>
            </a:extLst>
          </p:cNvPr>
          <p:cNvSpPr txBox="1"/>
          <p:nvPr/>
        </p:nvSpPr>
        <p:spPr bwMode="auto">
          <a:xfrm>
            <a:off x="1668488" y="5293645"/>
            <a:ext cx="6103620" cy="468742"/>
          </a:xfrm>
          <a:prstGeom prst="rect">
            <a:avLst/>
          </a:prstGeom>
          <a:noFill/>
          <a:ln w="6350">
            <a:noFill/>
            <a:miter lim="800000"/>
            <a:headEnd/>
            <a:tailEnd/>
          </a:ln>
          <a:effectLst/>
        </p:spPr>
        <p:txBody>
          <a:bodyPr wrap="square" lIns="54000" tIns="54000" rIns="54000" bIns="54000" rtlCol="0">
            <a:spAutoFit/>
          </a:bodyPr>
          <a:lstStyle/>
          <a:p>
            <a:pPr algn="ctr" defTabSz="685800" eaLnBrk="0" fontAlgn="base" hangingPunct="0">
              <a:spcAft>
                <a:spcPct val="0"/>
              </a:spcAft>
              <a:buClrTx/>
              <a:defRPr/>
            </a:pPr>
            <a:r>
              <a:rPr lang="en-US" sz="1500" b="1" kern="1200" dirty="0">
                <a:solidFill>
                  <a:prstClr val="white"/>
                </a:solidFill>
                <a:effectLst>
                  <a:outerShdw blurRad="38100" dist="38100" dir="2700000" algn="tl">
                    <a:srgbClr val="000000">
                      <a:alpha val="43137"/>
                    </a:srgbClr>
                  </a:outerShdw>
                </a:effectLst>
                <a:latin typeface="Trebuchet MS" pitchFamily="34" charset="0"/>
                <a:ea typeface="ＭＳ Ｐゴシック" panose="020B0600070205080204" pitchFamily="34" charset="-128"/>
                <a:cs typeface="+mn-cs"/>
              </a:rPr>
              <a:t>Performance</a:t>
            </a:r>
          </a:p>
          <a:p>
            <a:pPr algn="ctr" defTabSz="685800" eaLnBrk="0" fontAlgn="base" hangingPunct="0">
              <a:spcAft>
                <a:spcPct val="0"/>
              </a:spcAft>
              <a:buClrTx/>
              <a:defRPr/>
            </a:pPr>
            <a:r>
              <a:rPr lang="en-US" sz="675" kern="1200" dirty="0">
                <a:solidFill>
                  <a:prstClr val="white"/>
                </a:solidFill>
                <a:effectLst>
                  <a:outerShdw blurRad="38100" dist="38100" dir="2700000" algn="tl">
                    <a:srgbClr val="000000">
                      <a:alpha val="43137"/>
                    </a:srgbClr>
                  </a:outerShdw>
                </a:effectLst>
                <a:latin typeface="Trebuchet MS" pitchFamily="34" charset="0"/>
                <a:ea typeface="ＭＳ Ｐゴシック" panose="020B0600070205080204" pitchFamily="34" charset="-128"/>
                <a:cs typeface="+mn-cs"/>
              </a:rPr>
              <a:t>Performance Capability Appraisals, Productivity Management, Production Plan Targets</a:t>
            </a:r>
          </a:p>
        </p:txBody>
      </p:sp>
      <p:sp>
        <p:nvSpPr>
          <p:cNvPr id="27" name="TextBox 26">
            <a:extLst>
              <a:ext uri="{FF2B5EF4-FFF2-40B4-BE49-F238E27FC236}">
                <a16:creationId xmlns:a16="http://schemas.microsoft.com/office/drawing/2014/main" id="{46A66609-3DF0-48BD-8E22-6AB709F85A24}"/>
              </a:ext>
            </a:extLst>
          </p:cNvPr>
          <p:cNvSpPr txBox="1"/>
          <p:nvPr/>
        </p:nvSpPr>
        <p:spPr bwMode="auto">
          <a:xfrm rot="16200000">
            <a:off x="-682728" y="3428902"/>
            <a:ext cx="3187382" cy="443762"/>
          </a:xfrm>
          <a:prstGeom prst="rect">
            <a:avLst/>
          </a:prstGeom>
          <a:noFill/>
          <a:ln w="6350">
            <a:noFill/>
            <a:miter lim="800000"/>
            <a:headEnd/>
            <a:tailEnd/>
          </a:ln>
          <a:effectLst/>
        </p:spPr>
        <p:txBody>
          <a:bodyPr wrap="square" lIns="54000" tIns="54000" rIns="54000" bIns="54000" rtlCol="0">
            <a:spAutoFit/>
          </a:bodyPr>
          <a:lstStyle/>
          <a:p>
            <a:pPr algn="ctr" defTabSz="685800" eaLnBrk="0" fontAlgn="base" hangingPunct="0">
              <a:spcAft>
                <a:spcPct val="0"/>
              </a:spcAft>
              <a:buClrTx/>
              <a:defRPr/>
            </a:pPr>
            <a:r>
              <a:rPr lang="en-US" sz="1500" b="1" kern="1200" dirty="0">
                <a:solidFill>
                  <a:prstClr val="white"/>
                </a:solidFill>
                <a:effectLst>
                  <a:outerShdw blurRad="38100" dist="38100" dir="2700000" algn="tl">
                    <a:srgbClr val="000000">
                      <a:alpha val="43137"/>
                    </a:srgbClr>
                  </a:outerShdw>
                </a:effectLst>
                <a:latin typeface="Trebuchet MS" pitchFamily="34" charset="0"/>
                <a:ea typeface="ＭＳ Ｐゴシック" panose="020B0600070205080204" pitchFamily="34" charset="-128"/>
                <a:cs typeface="+mn-cs"/>
              </a:rPr>
              <a:t>Potential</a:t>
            </a:r>
          </a:p>
          <a:p>
            <a:pPr algn="ctr" defTabSz="685800" eaLnBrk="0" fontAlgn="base" hangingPunct="0">
              <a:spcAft>
                <a:spcPct val="0"/>
              </a:spcAft>
              <a:buClrTx/>
              <a:defRPr/>
            </a:pPr>
            <a:r>
              <a:rPr lang="en-US" sz="675" kern="1200" dirty="0">
                <a:solidFill>
                  <a:prstClr val="white"/>
                </a:solidFill>
                <a:effectLst>
                  <a:outerShdw blurRad="38100" dist="38100" dir="2700000" algn="tl">
                    <a:srgbClr val="000000">
                      <a:alpha val="43137"/>
                    </a:srgbClr>
                  </a:outerShdw>
                </a:effectLst>
                <a:latin typeface="Trebuchet MS" pitchFamily="34" charset="0"/>
                <a:ea typeface="ＭＳ Ｐゴシック" panose="020B0600070205080204" pitchFamily="34" charset="-128"/>
                <a:cs typeface="+mn-cs"/>
              </a:rPr>
              <a:t>Emotional Intelligence, Problem-solving, Leadership Capabilities</a:t>
            </a:r>
          </a:p>
        </p:txBody>
      </p:sp>
      <p:sp>
        <p:nvSpPr>
          <p:cNvPr id="56" name="TextBox 55">
            <a:extLst>
              <a:ext uri="{FF2B5EF4-FFF2-40B4-BE49-F238E27FC236}">
                <a16:creationId xmlns:a16="http://schemas.microsoft.com/office/drawing/2014/main" id="{A4B5D92F-257F-449A-9A71-07E023718A56}"/>
              </a:ext>
            </a:extLst>
          </p:cNvPr>
          <p:cNvSpPr txBox="1"/>
          <p:nvPr/>
        </p:nvSpPr>
        <p:spPr bwMode="auto">
          <a:xfrm>
            <a:off x="1248156" y="3707011"/>
            <a:ext cx="480060" cy="247554"/>
          </a:xfrm>
          <a:prstGeom prst="rect">
            <a:avLst/>
          </a:prstGeom>
          <a:noFill/>
          <a:ln w="6350">
            <a:noFill/>
            <a:miter lim="800000"/>
            <a:headEnd/>
            <a:tailEnd/>
          </a:ln>
          <a:effectLst/>
        </p:spPr>
        <p:txBody>
          <a:bodyPr wrap="square" lIns="54000" tIns="54000" rIns="54000" bIns="54000" rtlCol="0">
            <a:spAutoFit/>
          </a:bodyPr>
          <a:lstStyle/>
          <a:p>
            <a:pPr algn="ctr" defTabSz="685800" eaLnBrk="0" fontAlgn="base" hangingPunct="0">
              <a:spcAft>
                <a:spcPct val="0"/>
              </a:spcAft>
              <a:buClrTx/>
              <a:defRPr/>
            </a:pPr>
            <a:r>
              <a:rPr lang="en-US" sz="900" kern="1200" dirty="0">
                <a:solidFill>
                  <a:srgbClr val="5DD5FF"/>
                </a:solidFill>
                <a:effectLst>
                  <a:outerShdw blurRad="38100" dist="38100" dir="2700000" algn="tl">
                    <a:srgbClr val="000000">
                      <a:alpha val="43137"/>
                    </a:srgbClr>
                  </a:outerShdw>
                </a:effectLst>
                <a:latin typeface="Trebuchet MS" pitchFamily="34" charset="0"/>
                <a:ea typeface="ＭＳ Ｐゴシック" panose="020B0600070205080204" pitchFamily="34" charset="-128"/>
                <a:cs typeface="+mn-cs"/>
              </a:rPr>
              <a:t>SV µ</a:t>
            </a:r>
          </a:p>
        </p:txBody>
      </p:sp>
      <p:pic>
        <p:nvPicPr>
          <p:cNvPr id="121869" name="Picture 121868">
            <a:extLst>
              <a:ext uri="{FF2B5EF4-FFF2-40B4-BE49-F238E27FC236}">
                <a16:creationId xmlns:a16="http://schemas.microsoft.com/office/drawing/2014/main" id="{838BDF9C-92AC-4840-9975-14D477C14E37}"/>
              </a:ext>
            </a:extLst>
          </p:cNvPr>
          <p:cNvPicPr>
            <a:picLocks noChangeAspect="1"/>
          </p:cNvPicPr>
          <p:nvPr/>
        </p:nvPicPr>
        <p:blipFill>
          <a:blip r:embed="rId19">
            <a:extLst>
              <a:ext uri="{BEBA8EAE-BF5A-486C-A8C5-ECC9F3942E4B}">
                <a14:imgProps xmlns:a14="http://schemas.microsoft.com/office/drawing/2010/main">
                  <a14:imgLayer r:embed="rId20">
                    <a14:imgEffect>
                      <a14:artisticBlur/>
                    </a14:imgEffect>
                  </a14:imgLayer>
                </a14:imgProps>
              </a:ext>
            </a:extLst>
          </a:blip>
          <a:stretch>
            <a:fillRect/>
          </a:stretch>
        </p:blipFill>
        <p:spPr>
          <a:xfrm>
            <a:off x="1639063" y="3397240"/>
            <a:ext cx="1481129" cy="736239"/>
          </a:xfrm>
          <a:prstGeom prst="rect">
            <a:avLst/>
          </a:prstGeom>
        </p:spPr>
      </p:pic>
      <p:pic>
        <p:nvPicPr>
          <p:cNvPr id="121873" name="Picture 121872">
            <a:extLst>
              <a:ext uri="{FF2B5EF4-FFF2-40B4-BE49-F238E27FC236}">
                <a16:creationId xmlns:a16="http://schemas.microsoft.com/office/drawing/2014/main" id="{5EBD6EC5-0D6E-4180-AC7F-C281343EFF64}"/>
              </a:ext>
            </a:extLst>
          </p:cNvPr>
          <p:cNvPicPr>
            <a:picLocks noChangeAspect="1"/>
          </p:cNvPicPr>
          <p:nvPr/>
        </p:nvPicPr>
        <p:blipFill>
          <a:blip r:embed="rId21">
            <a:extLst>
              <a:ext uri="{BEBA8EAE-BF5A-486C-A8C5-ECC9F3942E4B}">
                <a14:imgProps xmlns:a14="http://schemas.microsoft.com/office/drawing/2010/main">
                  <a14:imgLayer r:embed="rId22">
                    <a14:imgEffect>
                      <a14:artisticBlur/>
                    </a14:imgEffect>
                  </a14:imgLayer>
                </a14:imgProps>
              </a:ext>
            </a:extLst>
          </a:blip>
          <a:srcRect t="-1" b="38342"/>
          <a:stretch/>
        </p:blipFill>
        <p:spPr>
          <a:xfrm>
            <a:off x="6240780" y="3319873"/>
            <a:ext cx="1390680" cy="205740"/>
          </a:xfrm>
          <a:prstGeom prst="rect">
            <a:avLst/>
          </a:prstGeom>
        </p:spPr>
      </p:pic>
      <p:pic>
        <p:nvPicPr>
          <p:cNvPr id="121874" name="Picture 121873">
            <a:extLst>
              <a:ext uri="{FF2B5EF4-FFF2-40B4-BE49-F238E27FC236}">
                <a16:creationId xmlns:a16="http://schemas.microsoft.com/office/drawing/2014/main" id="{9FE1544E-D63C-4856-81BA-5A4F5BFC7719}"/>
              </a:ext>
            </a:extLst>
          </p:cNvPr>
          <p:cNvPicPr>
            <a:picLocks noChangeAspect="1"/>
          </p:cNvPicPr>
          <p:nvPr/>
        </p:nvPicPr>
        <p:blipFill>
          <a:blip r:embed="rId23">
            <a:extLst>
              <a:ext uri="{BEBA8EAE-BF5A-486C-A8C5-ECC9F3942E4B}">
                <a14:imgProps xmlns:a14="http://schemas.microsoft.com/office/drawing/2010/main">
                  <a14:imgLayer r:embed="rId24">
                    <a14:imgEffect>
                      <a14:artisticBlur/>
                    </a14:imgEffect>
                  </a14:imgLayer>
                </a14:imgProps>
              </a:ext>
            </a:extLst>
          </a:blip>
          <a:stretch>
            <a:fillRect/>
          </a:stretch>
        </p:blipFill>
        <p:spPr>
          <a:xfrm>
            <a:off x="6240780" y="4520023"/>
            <a:ext cx="1282193" cy="349280"/>
          </a:xfrm>
          <a:prstGeom prst="rect">
            <a:avLst/>
          </a:prstGeom>
        </p:spPr>
      </p:pic>
      <p:sp>
        <p:nvSpPr>
          <p:cNvPr id="38" name="TextBox 46">
            <a:extLst>
              <a:ext uri="{FF2B5EF4-FFF2-40B4-BE49-F238E27FC236}">
                <a16:creationId xmlns:a16="http://schemas.microsoft.com/office/drawing/2014/main" id="{7140489B-D626-4557-8F82-464FC5B3E126}"/>
              </a:ext>
            </a:extLst>
          </p:cNvPr>
          <p:cNvSpPr txBox="1"/>
          <p:nvPr/>
        </p:nvSpPr>
        <p:spPr bwMode="auto">
          <a:xfrm>
            <a:off x="1700784" y="3066127"/>
            <a:ext cx="1440180" cy="270637"/>
          </a:xfrm>
          <a:prstGeom prst="rect">
            <a:avLst/>
          </a:prstGeom>
          <a:noFill/>
          <a:ln w="6350">
            <a:noFill/>
            <a:miter lim="800000"/>
            <a:headEnd/>
            <a:tailEnd/>
          </a:ln>
          <a:effectLst/>
        </p:spPr>
        <p:txBody>
          <a:bodyPr wrap="square" lIns="54000" tIns="54000" rIns="54000" bIns="54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0" fontAlgn="base" hangingPunct="0">
              <a:spcAft>
                <a:spcPct val="0"/>
              </a:spcAft>
              <a:buClrTx/>
              <a:defRPr/>
            </a:pPr>
            <a:r>
              <a:rPr lang="en-US" sz="1050" kern="1200" dirty="0">
                <a:solidFill>
                  <a:srgbClr val="FFFF00"/>
                </a:solidFill>
                <a:effectLst>
                  <a:outerShdw blurRad="38100" dist="38100" dir="2700000" algn="tl">
                    <a:srgbClr val="000000">
                      <a:alpha val="43137"/>
                    </a:srgbClr>
                  </a:outerShdw>
                </a:effectLst>
                <a:latin typeface="Trebuchet MS" pitchFamily="34" charset="0"/>
                <a:ea typeface="ＭＳ Ｐゴシック" panose="020B0600070205080204" pitchFamily="34" charset="-128"/>
              </a:rPr>
              <a:t>SV Upper Quantile</a:t>
            </a:r>
          </a:p>
        </p:txBody>
      </p:sp>
      <p:sp>
        <p:nvSpPr>
          <p:cNvPr id="11" name="Rectangle 10">
            <a:extLst>
              <a:ext uri="{FF2B5EF4-FFF2-40B4-BE49-F238E27FC236}">
                <a16:creationId xmlns:a16="http://schemas.microsoft.com/office/drawing/2014/main" id="{2E365742-FFD1-DEA8-2328-E7A6DA504808}"/>
              </a:ext>
            </a:extLst>
          </p:cNvPr>
          <p:cNvSpPr/>
          <p:nvPr/>
        </p:nvSpPr>
        <p:spPr>
          <a:xfrm>
            <a:off x="4715434" y="4005673"/>
            <a:ext cx="754380" cy="10287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85800" eaLnBrk="0" fontAlgn="base" hangingPunct="0">
              <a:spcBef>
                <a:spcPts val="1350"/>
              </a:spcBef>
              <a:spcAft>
                <a:spcPct val="0"/>
              </a:spcAft>
              <a:buClrTx/>
              <a:defRPr/>
            </a:pPr>
            <a:endParaRPr lang="en-US" sz="1800" b="1" kern="1200" dirty="0">
              <a:solidFill>
                <a:prstClr val="black"/>
              </a:solidFill>
              <a:latin typeface="Calibri"/>
            </a:endParaRPr>
          </a:p>
        </p:txBody>
      </p:sp>
      <p:sp>
        <p:nvSpPr>
          <p:cNvPr id="16" name="Google Shape;354;p11">
            <a:extLst>
              <a:ext uri="{FF2B5EF4-FFF2-40B4-BE49-F238E27FC236}">
                <a16:creationId xmlns:a16="http://schemas.microsoft.com/office/drawing/2014/main" id="{E6358C4D-19D8-017A-209B-91D502AB7FAB}"/>
              </a:ext>
            </a:extLst>
          </p:cNvPr>
          <p:cNvSpPr txBox="1"/>
          <p:nvPr/>
        </p:nvSpPr>
        <p:spPr>
          <a:xfrm>
            <a:off x="-38100" y="99669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
        <p:nvSpPr>
          <p:cNvPr id="18" name="Google Shape;394;p14">
            <a:extLst>
              <a:ext uri="{FF2B5EF4-FFF2-40B4-BE49-F238E27FC236}">
                <a16:creationId xmlns:a16="http://schemas.microsoft.com/office/drawing/2014/main" id="{C76EEC63-0001-51FF-C8E6-5DD5CE438039}"/>
              </a:ext>
            </a:extLst>
          </p:cNvPr>
          <p:cNvSpPr txBox="1"/>
          <p:nvPr/>
        </p:nvSpPr>
        <p:spPr>
          <a:xfrm>
            <a:off x="457200" y="274320"/>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Leadership Competencies &amp; Evaluation</a:t>
            </a:r>
            <a:endParaRPr sz="2800" b="0" i="0" u="none" strike="noStrike" cap="none" dirty="0">
              <a:solidFill>
                <a:srgbClr val="E4B900"/>
              </a:solidFill>
              <a:latin typeface="Trebuchet MS"/>
              <a:ea typeface="Trebuchet MS"/>
              <a:cs typeface="Trebuchet MS"/>
              <a:sym typeface="Trebuchet MS"/>
            </a:endParaRPr>
          </a:p>
        </p:txBody>
      </p:sp>
      <p:sp>
        <p:nvSpPr>
          <p:cNvPr id="22" name="Rectangle 11">
            <a:extLst>
              <a:ext uri="{FF2B5EF4-FFF2-40B4-BE49-F238E27FC236}">
                <a16:creationId xmlns:a16="http://schemas.microsoft.com/office/drawing/2014/main" id="{A0F0594B-1B38-1617-0116-18765BEDFDBC}"/>
              </a:ext>
            </a:extLst>
          </p:cNvPr>
          <p:cNvSpPr txBox="1">
            <a:spLocks noChangeArrowheads="1"/>
          </p:cNvSpPr>
          <p:nvPr/>
        </p:nvSpPr>
        <p:spPr bwMode="auto">
          <a:xfrm>
            <a:off x="607695" y="1463040"/>
            <a:ext cx="713232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defTabSz="685800" eaLnBrk="0" fontAlgn="base" hangingPunct="0">
              <a:spcBef>
                <a:spcPts val="1350"/>
              </a:spcBef>
              <a:spcAft>
                <a:spcPct val="0"/>
              </a:spcAft>
              <a:buClrTx/>
              <a:buFont typeface="Wingdings" panose="05000000000000000000" pitchFamily="2" charset="2"/>
              <a:buChar char="q"/>
              <a:defRPr/>
            </a:pPr>
            <a:r>
              <a:rPr lang="en-US" sz="1600" b="1" kern="1200" dirty="0">
                <a:solidFill>
                  <a:srgbClr val="FFFF00"/>
                </a:solidFill>
                <a:latin typeface="Trebuchet MS" panose="020B0603020202020204" pitchFamily="34" charset="0"/>
                <a:ea typeface="ＭＳ Ｐゴシック" panose="020B0600070205080204" pitchFamily="34" charset="-128"/>
                <a:cs typeface="+mn-cs"/>
              </a:rPr>
              <a:t>Manager Potential Grid (9-Box)</a:t>
            </a:r>
            <a:endParaRPr lang="en-US" sz="1600" kern="1200" dirty="0">
              <a:solidFill>
                <a:srgbClr val="FFFF00"/>
              </a:solidFill>
              <a:latin typeface="Trebuchet MS" panose="020B0603020202020204" pitchFamily="34" charset="0"/>
              <a:ea typeface="ＭＳ Ｐゴシック" panose="020B0600070205080204" pitchFamily="34" charset="-128"/>
              <a:cs typeface="+mn-cs"/>
            </a:endParaRPr>
          </a:p>
        </p:txBody>
      </p:sp>
      <p:grpSp>
        <p:nvGrpSpPr>
          <p:cNvPr id="24" name="Google Shape;481;p18">
            <a:extLst>
              <a:ext uri="{FF2B5EF4-FFF2-40B4-BE49-F238E27FC236}">
                <a16:creationId xmlns:a16="http://schemas.microsoft.com/office/drawing/2014/main" id="{50F22D5C-E09D-B49A-2193-57D01B64BC01}"/>
              </a:ext>
            </a:extLst>
          </p:cNvPr>
          <p:cNvGrpSpPr/>
          <p:nvPr/>
        </p:nvGrpSpPr>
        <p:grpSpPr>
          <a:xfrm>
            <a:off x="0" y="5932739"/>
            <a:ext cx="9144000" cy="914400"/>
            <a:chOff x="0" y="5943600"/>
            <a:chExt cx="9144000" cy="914400"/>
          </a:xfrm>
        </p:grpSpPr>
        <p:sp>
          <p:nvSpPr>
            <p:cNvPr id="25" name="Google Shape;482;p18">
              <a:extLst>
                <a:ext uri="{FF2B5EF4-FFF2-40B4-BE49-F238E27FC236}">
                  <a16:creationId xmlns:a16="http://schemas.microsoft.com/office/drawing/2014/main" id="{257DD3E5-47BA-58F1-2884-B799C50A3878}"/>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31" name="Google Shape;483;p18">
              <a:extLst>
                <a:ext uri="{FF2B5EF4-FFF2-40B4-BE49-F238E27FC236}">
                  <a16:creationId xmlns:a16="http://schemas.microsoft.com/office/drawing/2014/main" id="{FC879C3B-FBE7-1EF5-6AB1-83A3586D3B07}"/>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cxnSp>
          <p:nvCxnSpPr>
            <p:cNvPr id="32" name="Google Shape;484;p18">
              <a:extLst>
                <a:ext uri="{FF2B5EF4-FFF2-40B4-BE49-F238E27FC236}">
                  <a16:creationId xmlns:a16="http://schemas.microsoft.com/office/drawing/2014/main" id="{B6E35F58-872D-1439-649C-A49E4EC84D63}"/>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34" name="Picture 33" descr="logo.png">
            <a:extLst>
              <a:ext uri="{FF2B5EF4-FFF2-40B4-BE49-F238E27FC236}">
                <a16:creationId xmlns:a16="http://schemas.microsoft.com/office/drawing/2014/main" id="{7C8B3B55-C1EF-4602-32B4-A976B249136C}"/>
              </a:ext>
            </a:extLst>
          </p:cNvPr>
          <p:cNvPicPr>
            <a:picLocks noChangeAspect="1"/>
          </p:cNvPicPr>
          <p:nvPr/>
        </p:nvPicPr>
        <p:blipFill>
          <a:blip r:embed="rId25" cstate="print"/>
          <a:srcRect b="24196"/>
          <a:stretch>
            <a:fillRect/>
          </a:stretch>
        </p:blipFill>
        <p:spPr>
          <a:xfrm>
            <a:off x="-1055225" y="5717088"/>
            <a:ext cx="3200400" cy="1053851"/>
          </a:xfrm>
          <a:prstGeom prst="rect">
            <a:avLst/>
          </a:prstGeom>
        </p:spPr>
      </p:pic>
      <p:sp>
        <p:nvSpPr>
          <p:cNvPr id="50" name="Rectangle 49">
            <a:extLst>
              <a:ext uri="{FF2B5EF4-FFF2-40B4-BE49-F238E27FC236}">
                <a16:creationId xmlns:a16="http://schemas.microsoft.com/office/drawing/2014/main" id="{9B605248-D805-B316-BD43-ADE76994BEF1}"/>
              </a:ext>
            </a:extLst>
          </p:cNvPr>
          <p:cNvSpPr/>
          <p:nvPr/>
        </p:nvSpPr>
        <p:spPr>
          <a:xfrm>
            <a:off x="1700492" y="2167128"/>
            <a:ext cx="6025371" cy="3012972"/>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8DF3368B-2BD1-4D94-81DE-A1C62A4D390D}"/>
              </a:ext>
            </a:extLst>
          </p:cNvPr>
          <p:cNvSpPr txBox="1"/>
          <p:nvPr/>
        </p:nvSpPr>
        <p:spPr>
          <a:xfrm>
            <a:off x="6201431" y="2547175"/>
            <a:ext cx="1567889" cy="276999"/>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200" b="1"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Promotable?</a:t>
            </a:r>
          </a:p>
        </p:txBody>
      </p:sp>
      <p:sp>
        <p:nvSpPr>
          <p:cNvPr id="39" name="TextBox 38">
            <a:extLst>
              <a:ext uri="{FF2B5EF4-FFF2-40B4-BE49-F238E27FC236}">
                <a16:creationId xmlns:a16="http://schemas.microsoft.com/office/drawing/2014/main" id="{B96EAD03-D516-126B-06A0-FD9D40251A98}"/>
              </a:ext>
            </a:extLst>
          </p:cNvPr>
          <p:cNvSpPr txBox="1"/>
          <p:nvPr/>
        </p:nvSpPr>
        <p:spPr>
          <a:xfrm>
            <a:off x="6245352" y="4690872"/>
            <a:ext cx="1494850" cy="276999"/>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200" b="1"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Needs?</a:t>
            </a:r>
          </a:p>
        </p:txBody>
      </p:sp>
      <p:sp>
        <p:nvSpPr>
          <p:cNvPr id="40" name="TextBox 39">
            <a:extLst>
              <a:ext uri="{FF2B5EF4-FFF2-40B4-BE49-F238E27FC236}">
                <a16:creationId xmlns:a16="http://schemas.microsoft.com/office/drawing/2014/main" id="{9076B7AD-1932-50AF-6D21-F367B7E21178}"/>
              </a:ext>
            </a:extLst>
          </p:cNvPr>
          <p:cNvSpPr txBox="1"/>
          <p:nvPr/>
        </p:nvSpPr>
        <p:spPr>
          <a:xfrm>
            <a:off x="6234279" y="3772988"/>
            <a:ext cx="1494850" cy="276999"/>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200" b="1"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Needs?</a:t>
            </a:r>
          </a:p>
        </p:txBody>
      </p:sp>
      <p:sp>
        <p:nvSpPr>
          <p:cNvPr id="41" name="TextBox 40">
            <a:extLst>
              <a:ext uri="{FF2B5EF4-FFF2-40B4-BE49-F238E27FC236}">
                <a16:creationId xmlns:a16="http://schemas.microsoft.com/office/drawing/2014/main" id="{9DB261D8-9DAE-28F3-5914-7D1B282AE37A}"/>
              </a:ext>
            </a:extLst>
          </p:cNvPr>
          <p:cNvSpPr txBox="1"/>
          <p:nvPr/>
        </p:nvSpPr>
        <p:spPr>
          <a:xfrm>
            <a:off x="4708124" y="2551176"/>
            <a:ext cx="1494850" cy="276999"/>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200" b="1"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Needs?</a:t>
            </a:r>
          </a:p>
        </p:txBody>
      </p:sp>
      <p:sp>
        <p:nvSpPr>
          <p:cNvPr id="42" name="TextBox 41">
            <a:extLst>
              <a:ext uri="{FF2B5EF4-FFF2-40B4-BE49-F238E27FC236}">
                <a16:creationId xmlns:a16="http://schemas.microsoft.com/office/drawing/2014/main" id="{4029574E-BC69-80D5-EBDB-C6AA527C41E5}"/>
              </a:ext>
            </a:extLst>
          </p:cNvPr>
          <p:cNvSpPr txBox="1"/>
          <p:nvPr/>
        </p:nvSpPr>
        <p:spPr>
          <a:xfrm>
            <a:off x="4578528" y="3590108"/>
            <a:ext cx="1828800" cy="461665"/>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200" b="1"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Potential to Improve?</a:t>
            </a:r>
          </a:p>
          <a:p>
            <a:pPr algn="ctr" defTabSz="685800" eaLnBrk="0" fontAlgn="base" hangingPunct="0">
              <a:spcBef>
                <a:spcPct val="0"/>
              </a:spcBef>
              <a:spcAft>
                <a:spcPct val="0"/>
              </a:spcAft>
              <a:buClrTx/>
              <a:defRPr/>
            </a:pPr>
            <a:r>
              <a:rPr lang="en-US" sz="1200"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Low/Med/High</a:t>
            </a:r>
          </a:p>
        </p:txBody>
      </p:sp>
      <p:sp>
        <p:nvSpPr>
          <p:cNvPr id="43" name="TextBox 42">
            <a:extLst>
              <a:ext uri="{FF2B5EF4-FFF2-40B4-BE49-F238E27FC236}">
                <a16:creationId xmlns:a16="http://schemas.microsoft.com/office/drawing/2014/main" id="{C85813D5-A913-DADB-4BF3-27FB5B3D4E8F}"/>
              </a:ext>
            </a:extLst>
          </p:cNvPr>
          <p:cNvSpPr txBox="1"/>
          <p:nvPr/>
        </p:nvSpPr>
        <p:spPr>
          <a:xfrm>
            <a:off x="4581144" y="4588313"/>
            <a:ext cx="1828800" cy="461665"/>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200" b="1"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Potential to Improve?</a:t>
            </a:r>
          </a:p>
          <a:p>
            <a:pPr algn="ctr" defTabSz="685800" eaLnBrk="0" fontAlgn="base" hangingPunct="0">
              <a:spcBef>
                <a:spcPct val="0"/>
              </a:spcBef>
              <a:spcAft>
                <a:spcPct val="0"/>
              </a:spcAft>
              <a:buClrTx/>
              <a:defRPr/>
            </a:pPr>
            <a:r>
              <a:rPr lang="en-US" sz="1200"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Low/Med/High</a:t>
            </a:r>
          </a:p>
        </p:txBody>
      </p:sp>
      <p:sp>
        <p:nvSpPr>
          <p:cNvPr id="44" name="TextBox 43">
            <a:extLst>
              <a:ext uri="{FF2B5EF4-FFF2-40B4-BE49-F238E27FC236}">
                <a16:creationId xmlns:a16="http://schemas.microsoft.com/office/drawing/2014/main" id="{5E483486-378F-A62B-1B39-296758F467E2}"/>
              </a:ext>
            </a:extLst>
          </p:cNvPr>
          <p:cNvSpPr txBox="1"/>
          <p:nvPr/>
        </p:nvSpPr>
        <p:spPr>
          <a:xfrm>
            <a:off x="1700492" y="2431430"/>
            <a:ext cx="2990380" cy="461665"/>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200" b="1"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Potential to Improve?</a:t>
            </a:r>
          </a:p>
          <a:p>
            <a:pPr algn="ctr" defTabSz="685800" eaLnBrk="0" fontAlgn="base" hangingPunct="0">
              <a:spcBef>
                <a:spcPct val="0"/>
              </a:spcBef>
              <a:spcAft>
                <a:spcPct val="0"/>
              </a:spcAft>
              <a:buClrTx/>
              <a:defRPr/>
            </a:pPr>
            <a:r>
              <a:rPr lang="en-US" sz="1200"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Low/Med/High</a:t>
            </a:r>
          </a:p>
        </p:txBody>
      </p:sp>
      <p:sp>
        <p:nvSpPr>
          <p:cNvPr id="45" name="TextBox 44">
            <a:extLst>
              <a:ext uri="{FF2B5EF4-FFF2-40B4-BE49-F238E27FC236}">
                <a16:creationId xmlns:a16="http://schemas.microsoft.com/office/drawing/2014/main" id="{37176C46-BA24-BDAF-2160-37DD0DE803AE}"/>
              </a:ext>
            </a:extLst>
          </p:cNvPr>
          <p:cNvSpPr txBox="1"/>
          <p:nvPr/>
        </p:nvSpPr>
        <p:spPr>
          <a:xfrm>
            <a:off x="1700492" y="3590108"/>
            <a:ext cx="2976374" cy="461665"/>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200" b="1"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Potential to Improve?</a:t>
            </a:r>
          </a:p>
          <a:p>
            <a:pPr algn="ctr" defTabSz="685800" eaLnBrk="0" fontAlgn="base" hangingPunct="0">
              <a:spcBef>
                <a:spcPct val="0"/>
              </a:spcBef>
              <a:spcAft>
                <a:spcPct val="0"/>
              </a:spcAft>
              <a:buClrTx/>
              <a:defRPr/>
            </a:pPr>
            <a:r>
              <a:rPr lang="en-US" sz="1200"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Low/Med/High</a:t>
            </a:r>
          </a:p>
        </p:txBody>
      </p:sp>
      <p:sp>
        <p:nvSpPr>
          <p:cNvPr id="46" name="TextBox 45">
            <a:extLst>
              <a:ext uri="{FF2B5EF4-FFF2-40B4-BE49-F238E27FC236}">
                <a16:creationId xmlns:a16="http://schemas.microsoft.com/office/drawing/2014/main" id="{2596D621-0395-B344-5757-2918D792399C}"/>
              </a:ext>
            </a:extLst>
          </p:cNvPr>
          <p:cNvSpPr txBox="1"/>
          <p:nvPr/>
        </p:nvSpPr>
        <p:spPr>
          <a:xfrm>
            <a:off x="1645920" y="4690438"/>
            <a:ext cx="3017520" cy="276999"/>
          </a:xfrm>
          <a:prstGeom prst="rect">
            <a:avLst/>
          </a:prstGeom>
          <a:noFill/>
        </p:spPr>
        <p:txBody>
          <a:bodyPr wrap="square" rtlCol="0">
            <a:spAutoFit/>
          </a:bodyPr>
          <a:lstStyle/>
          <a:p>
            <a:pPr algn="ctr" defTabSz="685800" eaLnBrk="0" fontAlgn="base" hangingPunct="0">
              <a:spcBef>
                <a:spcPct val="0"/>
              </a:spcBef>
              <a:spcAft>
                <a:spcPct val="0"/>
              </a:spcAft>
              <a:buClrTx/>
              <a:defRPr/>
            </a:pPr>
            <a:r>
              <a:rPr lang="en-US" sz="1200" b="1" kern="1200" dirty="0">
                <a:solidFill>
                  <a:schemeClr val="bg1"/>
                </a:solidFill>
                <a:effectLst>
                  <a:outerShdw blurRad="38100" dist="38100" dir="2700000" algn="tl">
                    <a:srgbClr val="000000">
                      <a:alpha val="43137"/>
                    </a:srgbClr>
                  </a:outerShdw>
                </a:effectLst>
                <a:latin typeface="+mn-lt"/>
                <a:ea typeface="ＭＳ Ｐゴシック" panose="020B0600070205080204" pitchFamily="34" charset="-128"/>
                <a:cs typeface="+mn-cs"/>
              </a:rPr>
              <a:t>Disposition?</a:t>
            </a:r>
          </a:p>
        </p:txBody>
      </p:sp>
    </p:spTree>
    <p:extLst>
      <p:ext uri="{BB962C8B-B14F-4D97-AF65-F5344CB8AC3E}">
        <p14:creationId xmlns:p14="http://schemas.microsoft.com/office/powerpoint/2010/main" val="1358471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pic>
        <p:nvPicPr>
          <p:cNvPr id="952" name="Google Shape;952;p3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53" name="Google Shape;953;p34"/>
          <p:cNvSpPr/>
          <p:nvPr/>
        </p:nvSpPr>
        <p:spPr>
          <a:xfrm>
            <a:off x="5219700" y="3238500"/>
            <a:ext cx="3200400" cy="67710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1" i="0" u="none" strike="noStrike" cap="none" dirty="0">
                <a:solidFill>
                  <a:srgbClr val="FF0000"/>
                </a:solidFill>
                <a:latin typeface="Aptos ExtraBold" panose="020F0502020204030204" pitchFamily="34" charset="0"/>
                <a:sym typeface="Arial"/>
              </a:rPr>
              <a:t>PPI</a:t>
            </a:r>
            <a:endParaRPr sz="900" b="1" i="0" u="none" strike="noStrike" cap="none" dirty="0">
              <a:solidFill>
                <a:schemeClr val="dk1"/>
              </a:solidFill>
              <a:latin typeface="Aptos ExtraBold" panose="020F0502020204030204" pitchFamily="34" charset="0"/>
              <a:sym typeface="Arial"/>
            </a:endParaRPr>
          </a:p>
          <a:p>
            <a:pPr marL="0" marR="0" lvl="0" indent="0" algn="l" rtl="0">
              <a:lnSpc>
                <a:spcPct val="100000"/>
              </a:lnSpc>
              <a:spcBef>
                <a:spcPts val="0"/>
              </a:spcBef>
              <a:spcAft>
                <a:spcPts val="0"/>
              </a:spcAft>
              <a:buClr>
                <a:schemeClr val="lt1"/>
              </a:buClr>
              <a:buSzPts val="1400"/>
              <a:buFont typeface="Calibri"/>
              <a:buNone/>
            </a:pPr>
            <a:r>
              <a:rPr lang="en-US" sz="1400" b="0" i="0" u="none" strike="noStrike" cap="none" dirty="0">
                <a:solidFill>
                  <a:srgbClr val="FFC000"/>
                </a:solidFill>
                <a:latin typeface="Calibri"/>
                <a:ea typeface="Calibri"/>
                <a:cs typeface="Calibri"/>
                <a:sym typeface="Calibri"/>
              </a:rPr>
              <a:t>Performance Partners International</a:t>
            </a:r>
            <a:endParaRPr sz="1800" b="0" i="0" u="none" strike="noStrike" cap="none" dirty="0">
              <a:solidFill>
                <a:srgbClr val="FFC000"/>
              </a:solidFill>
              <a:latin typeface="Arial"/>
              <a:ea typeface="Arial"/>
              <a:cs typeface="Arial"/>
              <a:sym typeface="Arial"/>
            </a:endParaRPr>
          </a:p>
        </p:txBody>
      </p:sp>
      <p:sp>
        <p:nvSpPr>
          <p:cNvPr id="954" name="Google Shape;954;p34"/>
          <p:cNvSpPr/>
          <p:nvPr/>
        </p:nvSpPr>
        <p:spPr>
          <a:xfrm>
            <a:off x="5219700" y="4050811"/>
            <a:ext cx="3581400" cy="153888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50"/>
              <a:buFont typeface="Calibri"/>
              <a:buNone/>
            </a:pPr>
            <a:r>
              <a:rPr lang="en-US" sz="1050" b="0" i="0" u="none" strike="noStrike" cap="none" dirty="0">
                <a:solidFill>
                  <a:schemeClr val="lt1"/>
                </a:solidFill>
                <a:latin typeface="Calibri"/>
                <a:ea typeface="Calibri"/>
                <a:cs typeface="Calibri"/>
                <a:sym typeface="Calibri"/>
              </a:rPr>
              <a:t>PPI is a partnership in leading human capital management practices.   </a:t>
            </a:r>
            <a:endParaRPr sz="1050" b="0" i="0" u="none" strike="noStrike" cap="none" dirty="0">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1050"/>
              <a:buFont typeface="Calibri"/>
              <a:buNone/>
            </a:pPr>
            <a:r>
              <a:rPr lang="en-US" sz="1050" b="0" i="0" u="none" strike="noStrike" cap="none" dirty="0">
                <a:solidFill>
                  <a:schemeClr val="lt1"/>
                </a:solidFill>
                <a:latin typeface="Calibri"/>
                <a:ea typeface="Calibri"/>
                <a:cs typeface="Calibri"/>
                <a:sym typeface="Calibri"/>
              </a:rPr>
              <a:t>Our collaborations span all industries and business functions, guiding clients toward optimum organizational effectiveness through their people― </a:t>
            </a:r>
            <a:r>
              <a:rPr lang="en-US" sz="1050" b="1" i="0" u="none" strike="noStrike" cap="none" dirty="0">
                <a:solidFill>
                  <a:schemeClr val="lt1"/>
                </a:solidFill>
                <a:latin typeface="Calibri"/>
                <a:ea typeface="Calibri"/>
                <a:cs typeface="Calibri"/>
                <a:sym typeface="Calibri"/>
              </a:rPr>
              <a:t>where strategy meets performance…</a:t>
            </a:r>
            <a:endParaRPr sz="1050" b="0" i="0" u="none" strike="noStrike" cap="none" dirty="0">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1050"/>
              <a:buFont typeface="Calibri"/>
              <a:buNone/>
            </a:pPr>
            <a:r>
              <a:rPr lang="en-US" sz="1050" b="0" i="0" u="none" strike="noStrike" cap="none" dirty="0">
                <a:solidFill>
                  <a:schemeClr val="lt1"/>
                </a:solidFill>
                <a:latin typeface="Calibri"/>
                <a:ea typeface="Calibri"/>
                <a:cs typeface="Calibri"/>
                <a:sym typeface="Calibri"/>
              </a:rPr>
              <a:t>For additional information or copies,</a:t>
            </a:r>
            <a:endParaRPr sz="105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050"/>
              <a:buFont typeface="Calibri"/>
              <a:buNone/>
            </a:pPr>
            <a:r>
              <a:rPr lang="en-US" sz="1050" b="0" i="0" u="none" strike="noStrike" cap="none" dirty="0">
                <a:solidFill>
                  <a:schemeClr val="lt1"/>
                </a:solidFill>
                <a:latin typeface="Calibri"/>
                <a:ea typeface="Calibri"/>
                <a:cs typeface="Calibri"/>
                <a:sym typeface="Calibri"/>
              </a:rPr>
              <a:t>please call Larry Cummings +1 (770) 598-5809 or e-mail larry.cummings@perfpartintl.com</a:t>
            </a:r>
            <a:endParaRPr sz="1050" b="0" i="0" u="none" strike="noStrike" cap="none" dirty="0">
              <a:solidFill>
                <a:schemeClr val="lt1"/>
              </a:solidFill>
              <a:latin typeface="Calibri"/>
              <a:ea typeface="Calibri"/>
              <a:cs typeface="Calibri"/>
              <a:sym typeface="Calibri"/>
            </a:endParaRPr>
          </a:p>
        </p:txBody>
      </p:sp>
      <p:grpSp>
        <p:nvGrpSpPr>
          <p:cNvPr id="955" name="Google Shape;955;p34"/>
          <p:cNvGrpSpPr/>
          <p:nvPr/>
        </p:nvGrpSpPr>
        <p:grpSpPr>
          <a:xfrm>
            <a:off x="0" y="5943600"/>
            <a:ext cx="9144000" cy="914400"/>
            <a:chOff x="0" y="5943600"/>
            <a:chExt cx="9144000" cy="914400"/>
          </a:xfrm>
        </p:grpSpPr>
        <p:sp>
          <p:nvSpPr>
            <p:cNvPr id="956" name="Google Shape;956;p34"/>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957" name="Google Shape;957;p34"/>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cap="none" dirty="0">
                  <a:solidFill>
                    <a:srgbClr val="002060"/>
                  </a:solidFill>
                  <a:latin typeface="CordiaUPC"/>
                  <a:ea typeface="CordiaUPC"/>
                  <a:cs typeface="CordiaUPC"/>
                  <a:sym typeface="CordiaUPC"/>
                </a:rPr>
                <a:t>WHERE STRATEGY MEETS PERFORMANCE</a:t>
              </a:r>
              <a:endParaRPr sz="2000" b="1" dirty="0">
                <a:solidFill>
                  <a:schemeClr val="dk1"/>
                </a:solidFill>
                <a:latin typeface="Calibri"/>
                <a:ea typeface="Calibri"/>
                <a:cs typeface="Calibri"/>
                <a:sym typeface="Calibri"/>
              </a:endParaRPr>
            </a:p>
          </p:txBody>
        </p:sp>
        <p:cxnSp>
          <p:nvCxnSpPr>
            <p:cNvPr id="958" name="Google Shape;958;p34"/>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sp>
        <p:nvSpPr>
          <p:cNvPr id="959" name="Google Shape;959;p34"/>
          <p:cNvSpPr txBox="1"/>
          <p:nvPr/>
        </p:nvSpPr>
        <p:spPr>
          <a:xfrm>
            <a:off x="381000" y="6073914"/>
            <a:ext cx="2971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Arial"/>
                <a:ea typeface="Arial"/>
                <a:cs typeface="Arial"/>
                <a:sym typeface="Arial"/>
              </a:rPr>
              <a:t>PPI</a:t>
            </a:r>
            <a:endParaRPr sz="4000" b="1" dirty="0">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1858" name="Rectangle 9">
            <a:extLst>
              <a:ext uri="{FF2B5EF4-FFF2-40B4-BE49-F238E27FC236}">
                <a16:creationId xmlns:a16="http://schemas.microsoft.com/office/drawing/2014/main" id="{C8754021-285E-4D72-962C-20A6ECF9B53F}"/>
              </a:ext>
            </a:extLst>
          </p:cNvPr>
          <p:cNvSpPr>
            <a:spLocks noChangeArrowheads="1"/>
          </p:cNvSpPr>
          <p:nvPr/>
        </p:nvSpPr>
        <p:spPr bwMode="auto">
          <a:xfrm>
            <a:off x="857250" y="1701403"/>
            <a:ext cx="7429500" cy="4299347"/>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121860" name="Rectangle 7">
            <a:extLst>
              <a:ext uri="{FF2B5EF4-FFF2-40B4-BE49-F238E27FC236}">
                <a16:creationId xmlns:a16="http://schemas.microsoft.com/office/drawing/2014/main" id="{43D9B1F6-6386-4DF9-B94D-345F4886B04D}"/>
              </a:ext>
            </a:extLst>
          </p:cNvPr>
          <p:cNvSpPr>
            <a:spLocks noChangeArrowheads="1"/>
          </p:cNvSpPr>
          <p:nvPr/>
        </p:nvSpPr>
        <p:spPr bwMode="auto">
          <a:xfrm>
            <a:off x="857251" y="924826"/>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121861" name="Rectangle 7">
            <a:extLst>
              <a:ext uri="{FF2B5EF4-FFF2-40B4-BE49-F238E27FC236}">
                <a16:creationId xmlns:a16="http://schemas.microsoft.com/office/drawing/2014/main" id="{FF34563F-D965-429A-B998-2E988074C98E}"/>
              </a:ext>
            </a:extLst>
          </p:cNvPr>
          <p:cNvSpPr>
            <a:spLocks noChangeArrowheads="1"/>
          </p:cNvSpPr>
          <p:nvPr/>
        </p:nvSpPr>
        <p:spPr bwMode="auto">
          <a:xfrm>
            <a:off x="971551" y="1039126"/>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graphicFrame>
        <p:nvGraphicFramePr>
          <p:cNvPr id="5" name="Table 4">
            <a:extLst>
              <a:ext uri="{FF2B5EF4-FFF2-40B4-BE49-F238E27FC236}">
                <a16:creationId xmlns:a16="http://schemas.microsoft.com/office/drawing/2014/main" id="{233FCCCE-372E-E520-DB6E-230892286FF3}"/>
              </a:ext>
            </a:extLst>
          </p:cNvPr>
          <p:cNvGraphicFramePr>
            <a:graphicFrameLocks noGrp="1"/>
          </p:cNvGraphicFramePr>
          <p:nvPr>
            <p:extLst>
              <p:ext uri="{D42A27DB-BD31-4B8C-83A1-F6EECF244321}">
                <p14:modId xmlns:p14="http://schemas.microsoft.com/office/powerpoint/2010/main" val="3773101386"/>
              </p:ext>
            </p:extLst>
          </p:nvPr>
        </p:nvGraphicFramePr>
        <p:xfrm>
          <a:off x="400050" y="1787084"/>
          <a:ext cx="8058152" cy="3653112"/>
        </p:xfrm>
        <a:graphic>
          <a:graphicData uri="http://schemas.openxmlformats.org/drawingml/2006/table">
            <a:tbl>
              <a:tblPr firstRow="1" bandRow="1">
                <a:tableStyleId>{5C22544A-7EE6-4342-B048-85BDC9FD1C3A}</a:tableStyleId>
              </a:tblPr>
              <a:tblGrid>
                <a:gridCol w="2791019">
                  <a:extLst>
                    <a:ext uri="{9D8B030D-6E8A-4147-A177-3AD203B41FA5}">
                      <a16:colId xmlns:a16="http://schemas.microsoft.com/office/drawing/2014/main" val="347656555"/>
                    </a:ext>
                  </a:extLst>
                </a:gridCol>
                <a:gridCol w="5267133">
                  <a:extLst>
                    <a:ext uri="{9D8B030D-6E8A-4147-A177-3AD203B41FA5}">
                      <a16:colId xmlns:a16="http://schemas.microsoft.com/office/drawing/2014/main" val="3860601462"/>
                    </a:ext>
                  </a:extLst>
                </a:gridCol>
              </a:tblGrid>
              <a:tr h="622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BEHAVIOR</a:t>
                      </a:r>
                      <a:r>
                        <a:rPr lang="en-US" altLang="en-US" sz="2700" b="1"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S</a:t>
                      </a:r>
                      <a:endParaRPr lang="en-US" sz="2700" dirty="0">
                        <a:effectLst>
                          <a:outerShdw blurRad="38100" dist="38100" dir="2700000" algn="tl">
                            <a:srgbClr val="000000">
                              <a:alpha val="43137"/>
                            </a:srgbClr>
                          </a:outerShdw>
                        </a:effectLst>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Specific</a:t>
                      </a:r>
                      <a:r>
                        <a:rPr lang="en-US" altLang="en-US" sz="1500"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 </a:t>
                      </a:r>
                      <a:r>
                        <a:rPr lang="en-US" altLang="en-US" sz="1500" u="sng"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observed</a:t>
                      </a:r>
                      <a:r>
                        <a:rPr lang="en-US" altLang="en-US" sz="1500"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 </a:t>
                      </a:r>
                      <a:r>
                        <a:rPr lang="en-US" altLang="en-US" sz="1500" u="sng"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actions</a:t>
                      </a:r>
                      <a:r>
                        <a:rPr lang="en-US" altLang="en-US" sz="1500"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a:t>
                      </a:r>
                      <a:r>
                        <a:rPr kumimoji="0" lang="en-US" altLang="en-US"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 in response to stimuli or specific situations, such as showing empathy―trainable</a:t>
                      </a:r>
                      <a:endParaRPr lang="en-US" sz="1500" dirty="0">
                        <a:effectLst>
                          <a:outerShdw blurRad="38100" dist="38100" dir="2700000" algn="tl">
                            <a:srgbClr val="000000">
                              <a:alpha val="43137"/>
                            </a:srgbClr>
                          </a:outerShdw>
                        </a:effectLst>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0133670"/>
                  </a:ext>
                </a:extLst>
              </a:tr>
              <a:tr h="89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700" b="1"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TRAITS</a:t>
                      </a:r>
                      <a:endParaRPr lang="en-US" sz="2700" dirty="0">
                        <a:noFill/>
                        <a:effectLst>
                          <a:outerShdw blurRad="38100" dist="38100" dir="2700000" algn="tl">
                            <a:srgbClr val="000000">
                              <a:alpha val="43137"/>
                            </a:srgbClr>
                          </a:outerShdw>
                        </a:effectLst>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US" altLang="en-US" sz="15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Observed</a:t>
                      </a:r>
                      <a:r>
                        <a:rPr kumimoji="0" lang="en-US" altLang="en-US" sz="15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 </a:t>
                      </a:r>
                      <a:r>
                        <a:rPr kumimoji="0" lang="en-US" altLang="en-US" sz="15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characteristics</a:t>
                      </a:r>
                      <a:r>
                        <a:rPr kumimoji="0" lang="en-US" altLang="en-US" sz="150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a:t>
                      </a:r>
                      <a:r>
                        <a:rPr kumimoji="0" lang="en-US" altLang="en-US"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 reflecting aspects of a personality that are consistently displayed over time, such as a strong work ethic― much less trainable</a:t>
                      </a:r>
                      <a:endParaRPr lang="en-US" sz="1500" dirty="0">
                        <a:effectLst>
                          <a:outerShdw blurRad="38100" dist="38100" dir="2700000" algn="tl">
                            <a:srgbClr val="000000">
                              <a:alpha val="43137"/>
                            </a:srgbClr>
                          </a:outerShdw>
                        </a:effectLst>
                      </a:endParaRP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6953571"/>
                  </a:ext>
                </a:extLst>
              </a:tr>
              <a:tr h="622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DRIVERS</a:t>
                      </a:r>
                      <a:endParaRPr lang="en-US" sz="2700" b="1" dirty="0">
                        <a:solidFill>
                          <a:schemeClr val="bg1"/>
                        </a:solidFill>
                        <a:effectLst>
                          <a:outerShdw blurRad="38100" dist="38100" dir="2700000" algn="tl">
                            <a:srgbClr val="000000">
                              <a:alpha val="43137"/>
                            </a:srgbClr>
                          </a:outerShdw>
                        </a:effectLst>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u="sng" dirty="0">
                          <a:solidFill>
                            <a:schemeClr val="bg1"/>
                          </a:solidFill>
                          <a:effectLst>
                            <a:outerShdw blurRad="38100" dist="38100" dir="2700000" algn="tl">
                              <a:srgbClr val="000000">
                                <a:alpha val="43137"/>
                              </a:srgbClr>
                            </a:outerShdw>
                          </a:effectLst>
                        </a:rPr>
                        <a:t>Factors</a:t>
                      </a:r>
                      <a:r>
                        <a:rPr lang="en-US" sz="1500" b="1" dirty="0">
                          <a:solidFill>
                            <a:schemeClr val="bg1"/>
                          </a:solidFill>
                          <a:effectLst>
                            <a:outerShdw blurRad="38100" dist="38100" dir="2700000" algn="tl">
                              <a:srgbClr val="000000">
                                <a:alpha val="43137"/>
                              </a:srgbClr>
                            </a:outerShdw>
                          </a:effectLst>
                        </a:rPr>
                        <a:t> </a:t>
                      </a:r>
                      <a:r>
                        <a:rPr lang="en-US" sz="1500" b="1" u="sng" dirty="0">
                          <a:solidFill>
                            <a:schemeClr val="bg1"/>
                          </a:solidFill>
                          <a:effectLst>
                            <a:outerShdw blurRad="38100" dist="38100" dir="2700000" algn="tl">
                              <a:srgbClr val="000000">
                                <a:alpha val="43137"/>
                              </a:srgbClr>
                            </a:outerShdw>
                          </a:effectLst>
                        </a:rPr>
                        <a:t>or</a:t>
                      </a:r>
                      <a:r>
                        <a:rPr lang="en-US" sz="1500" b="1" dirty="0">
                          <a:solidFill>
                            <a:schemeClr val="bg1"/>
                          </a:solidFill>
                          <a:effectLst>
                            <a:outerShdw blurRad="38100" dist="38100" dir="2700000" algn="tl">
                              <a:srgbClr val="000000">
                                <a:alpha val="43137"/>
                              </a:srgbClr>
                            </a:outerShdw>
                          </a:effectLst>
                        </a:rPr>
                        <a:t> </a:t>
                      </a:r>
                      <a:r>
                        <a:rPr lang="en-US" sz="1500" b="1" u="sng" dirty="0">
                          <a:solidFill>
                            <a:schemeClr val="bg1"/>
                          </a:solidFill>
                          <a:effectLst>
                            <a:outerShdw blurRad="38100" dist="38100" dir="2700000" algn="tl">
                              <a:srgbClr val="000000">
                                <a:alpha val="43137"/>
                              </a:srgbClr>
                            </a:outerShdw>
                          </a:effectLst>
                        </a:rPr>
                        <a:t>influences</a:t>
                      </a:r>
                      <a:r>
                        <a:rPr lang="en-US" sz="1500" b="1" dirty="0">
                          <a:solidFill>
                            <a:schemeClr val="bg1"/>
                          </a:solidFill>
                          <a:effectLst>
                            <a:outerShdw blurRad="38100" dist="38100" dir="2700000" algn="tl">
                              <a:srgbClr val="000000">
                                <a:alpha val="43137"/>
                              </a:srgbClr>
                            </a:outerShdw>
                          </a:effectLst>
                        </a:rPr>
                        <a:t> </a:t>
                      </a:r>
                      <a:r>
                        <a:rPr lang="en-US" sz="1500" b="1" u="sng" dirty="0">
                          <a:solidFill>
                            <a:schemeClr val="bg1"/>
                          </a:solidFill>
                          <a:effectLst>
                            <a:outerShdw blurRad="38100" dist="38100" dir="2700000" algn="tl">
                              <a:srgbClr val="000000">
                                <a:alpha val="43137"/>
                              </a:srgbClr>
                            </a:outerShdw>
                          </a:effectLst>
                        </a:rPr>
                        <a:t>that</a:t>
                      </a:r>
                      <a:r>
                        <a:rPr lang="en-US" sz="1500" b="1" dirty="0">
                          <a:solidFill>
                            <a:schemeClr val="bg1"/>
                          </a:solidFill>
                          <a:effectLst>
                            <a:outerShdw blurRad="38100" dist="38100" dir="2700000" algn="tl">
                              <a:srgbClr val="000000">
                                <a:alpha val="43137"/>
                              </a:srgbClr>
                            </a:outerShdw>
                          </a:effectLst>
                        </a:rPr>
                        <a:t> </a:t>
                      </a:r>
                      <a:r>
                        <a:rPr lang="en-US" sz="1500" b="1" u="sng" dirty="0">
                          <a:solidFill>
                            <a:schemeClr val="bg1"/>
                          </a:solidFill>
                          <a:effectLst>
                            <a:outerShdw blurRad="38100" dist="38100" dir="2700000" algn="tl">
                              <a:srgbClr val="000000">
                                <a:alpha val="43137"/>
                              </a:srgbClr>
                            </a:outerShdw>
                          </a:effectLst>
                        </a:rPr>
                        <a:t>motivate</a:t>
                      </a:r>
                      <a:r>
                        <a:rPr lang="en-US" sz="1500" b="1" dirty="0">
                          <a:solidFill>
                            <a:schemeClr val="bg1"/>
                          </a:solidFill>
                          <a:effectLst>
                            <a:outerShdw blurRad="38100" dist="38100" dir="2700000" algn="tl">
                              <a:srgbClr val="000000">
                                <a:alpha val="43137"/>
                              </a:srgbClr>
                            </a:outerShdw>
                          </a:effectLst>
                        </a:rPr>
                        <a:t> </a:t>
                      </a:r>
                      <a:r>
                        <a:rPr lang="en-US" sz="1500" b="1" u="sng" dirty="0">
                          <a:solidFill>
                            <a:schemeClr val="bg1"/>
                          </a:solidFill>
                          <a:effectLst>
                            <a:outerShdw blurRad="38100" dist="38100" dir="2700000" algn="tl">
                              <a:srgbClr val="000000">
                                <a:alpha val="43137"/>
                              </a:srgbClr>
                            </a:outerShdw>
                          </a:effectLst>
                        </a:rPr>
                        <a:t>or</a:t>
                      </a:r>
                      <a:r>
                        <a:rPr lang="en-US" sz="1500" b="1" dirty="0">
                          <a:solidFill>
                            <a:schemeClr val="bg1"/>
                          </a:solidFill>
                          <a:effectLst>
                            <a:outerShdw blurRad="38100" dist="38100" dir="2700000" algn="tl">
                              <a:srgbClr val="000000">
                                <a:alpha val="43137"/>
                              </a:srgbClr>
                            </a:outerShdw>
                          </a:effectLst>
                        </a:rPr>
                        <a:t> </a:t>
                      </a:r>
                      <a:r>
                        <a:rPr lang="en-US" sz="1500" b="1" u="sng" dirty="0">
                          <a:solidFill>
                            <a:schemeClr val="bg1"/>
                          </a:solidFill>
                          <a:effectLst>
                            <a:outerShdw blurRad="38100" dist="38100" dir="2700000" algn="tl">
                              <a:srgbClr val="000000">
                                <a:alpha val="43137"/>
                              </a:srgbClr>
                            </a:outerShdw>
                          </a:effectLst>
                        </a:rPr>
                        <a:t>trigger</a:t>
                      </a:r>
                      <a:r>
                        <a:rPr lang="en-US" sz="1500" b="1" dirty="0">
                          <a:solidFill>
                            <a:schemeClr val="bg1"/>
                          </a:solidFill>
                          <a:effectLst>
                            <a:outerShdw blurRad="38100" dist="38100" dir="2700000" algn="tl">
                              <a:srgbClr val="000000">
                                <a:alpha val="43137"/>
                              </a:srgbClr>
                            </a:outerShdw>
                          </a:effectLst>
                        </a:rPr>
                        <a:t> </a:t>
                      </a:r>
                      <a:r>
                        <a:rPr lang="en-US" sz="1500" dirty="0">
                          <a:solidFill>
                            <a:schemeClr val="bg1"/>
                          </a:solidFill>
                          <a:effectLst>
                            <a:outerShdw blurRad="38100" dist="38100" dir="2700000" algn="tl">
                              <a:srgbClr val="000000">
                                <a:alpha val="43137"/>
                              </a:srgbClr>
                            </a:outerShdw>
                          </a:effectLst>
                        </a:rPr>
                        <a:t> </a:t>
                      </a:r>
                      <a:r>
                        <a:rPr lang="en-US" sz="1500" b="1" u="sng" dirty="0">
                          <a:solidFill>
                            <a:schemeClr val="bg1"/>
                          </a:solidFill>
                          <a:effectLst>
                            <a:outerShdw blurRad="38100" dist="38100" dir="2700000" algn="tl">
                              <a:srgbClr val="000000">
                                <a:alpha val="43137"/>
                              </a:srgbClr>
                            </a:outerShdw>
                          </a:effectLst>
                        </a:rPr>
                        <a:t>behaviors</a:t>
                      </a:r>
                      <a:r>
                        <a:rPr lang="en-US" sz="1500" b="1" u="none" dirty="0">
                          <a:solidFill>
                            <a:schemeClr val="bg1"/>
                          </a:solidFill>
                          <a:effectLst>
                            <a:outerShdw blurRad="38100" dist="38100" dir="2700000" algn="tl">
                              <a:srgbClr val="000000">
                                <a:alpha val="43137"/>
                              </a:srgbClr>
                            </a:outerShdw>
                          </a:effectLst>
                        </a:rPr>
                        <a:t> </a:t>
                      </a:r>
                      <a:r>
                        <a:rPr lang="en-US" sz="1500" b="1" u="sng" dirty="0">
                          <a:solidFill>
                            <a:schemeClr val="bg1"/>
                          </a:solidFill>
                          <a:effectLst>
                            <a:outerShdw blurRad="38100" dist="38100" dir="2700000" algn="tl">
                              <a:srgbClr val="000000">
                                <a:alpha val="43137"/>
                              </a:srgbClr>
                            </a:outerShdw>
                          </a:effectLst>
                        </a:rPr>
                        <a:t>or</a:t>
                      </a:r>
                      <a:r>
                        <a:rPr lang="en-US" sz="1500" b="1" u="none" dirty="0">
                          <a:solidFill>
                            <a:schemeClr val="bg1"/>
                          </a:solidFill>
                          <a:effectLst>
                            <a:outerShdw blurRad="38100" dist="38100" dir="2700000" algn="tl">
                              <a:srgbClr val="000000">
                                <a:alpha val="43137"/>
                              </a:srgbClr>
                            </a:outerShdw>
                          </a:effectLst>
                        </a:rPr>
                        <a:t> </a:t>
                      </a:r>
                      <a:r>
                        <a:rPr lang="en-US" sz="1500" b="1" u="sng" dirty="0">
                          <a:solidFill>
                            <a:schemeClr val="bg1"/>
                          </a:solidFill>
                          <a:effectLst>
                            <a:outerShdw blurRad="38100" dist="38100" dir="2700000" algn="tl">
                              <a:srgbClr val="000000">
                                <a:alpha val="43137"/>
                              </a:srgbClr>
                            </a:outerShdw>
                          </a:effectLst>
                        </a:rPr>
                        <a:t>traits</a:t>
                      </a:r>
                      <a:r>
                        <a:rPr lang="en-US" sz="1500" dirty="0">
                          <a:solidFill>
                            <a:schemeClr val="bg1"/>
                          </a:solidFill>
                          <a:effectLst>
                            <a:outerShdw blurRad="38100" dist="38100" dir="2700000" algn="tl">
                              <a:srgbClr val="000000">
                                <a:alpha val="43137"/>
                              </a:srgbClr>
                            </a:outerShdw>
                          </a:effectLst>
                        </a:rPr>
                        <a:t>, such as role modeling a strong work ethic</a:t>
                      </a:r>
                      <a:r>
                        <a:rPr lang="en-US" altLang="en-US" sz="1500"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―used in training</a:t>
                      </a:r>
                      <a:endParaRPr lang="en-US" sz="1500" dirty="0">
                        <a:effectLst>
                          <a:outerShdw blurRad="38100" dist="38100" dir="2700000" algn="tl">
                            <a:srgbClr val="000000">
                              <a:alpha val="43137"/>
                            </a:srgbClr>
                          </a:outerShdw>
                        </a:effectLs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1530347"/>
                  </a:ext>
                </a:extLst>
              </a:tr>
              <a:tr h="622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b="1" dirty="0">
                          <a:solidFill>
                            <a:schemeClr val="bg1"/>
                          </a:solidFill>
                          <a:effectLst>
                            <a:outerShdw blurRad="38100" dist="38100" dir="2700000" algn="tl">
                              <a:srgbClr val="000000">
                                <a:alpha val="43137"/>
                              </a:srgbClr>
                            </a:outerShdw>
                          </a:effectLst>
                        </a:rPr>
                        <a:t>SKILLS</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Learned</a:t>
                      </a:r>
                      <a:r>
                        <a:rPr kumimoji="0" lang="en-US" altLang="en-US"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 </a:t>
                      </a:r>
                      <a:r>
                        <a:rPr kumimoji="0" lang="en-US" altLang="en-US" sz="15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Facts</a:t>
                      </a:r>
                      <a:r>
                        <a:rPr kumimoji="0" lang="en-US" altLang="en-US"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 </a:t>
                      </a:r>
                      <a:r>
                        <a:rPr kumimoji="0" lang="en-US" altLang="en-US" sz="15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and</a:t>
                      </a:r>
                      <a:r>
                        <a:rPr kumimoji="0" lang="en-US" altLang="en-US"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 </a:t>
                      </a:r>
                      <a:r>
                        <a:rPr kumimoji="0" lang="en-US" altLang="en-US" sz="15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Procedures</a:t>
                      </a:r>
                      <a:r>
                        <a:rPr kumimoji="0" lang="en-US" altLang="en-US" sz="150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a:t>
                      </a:r>
                      <a:r>
                        <a:rPr kumimoji="0" lang="en-US" altLang="en-US"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Verdana" panose="020B0604030504040204" pitchFamily="34" charset="0"/>
                          <a:cs typeface="Calibri" panose="020F0502020204030204" pitchFamily="34" charset="0"/>
                        </a:rPr>
                        <a:t> that allow specific tasks or activities to be completed in a job role―trainable</a:t>
                      </a:r>
                      <a:endParaRPr lang="en-US" sz="1500" dirty="0">
                        <a:effectLst>
                          <a:outerShdw blurRad="38100" dist="38100" dir="2700000" algn="tl">
                            <a:srgbClr val="000000">
                              <a:alpha val="43137"/>
                            </a:srgbClr>
                          </a:outerShdw>
                        </a:effectLs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633030"/>
                  </a:ext>
                </a:extLst>
              </a:tr>
              <a:tr h="89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700" b="1"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CMP</a:t>
                      </a:r>
                      <a:endParaRPr lang="en-US" sz="2700" dirty="0">
                        <a:effectLst>
                          <a:outerShdw blurRad="38100" dist="38100" dir="2700000" algn="tl">
                            <a:srgbClr val="000000">
                              <a:alpha val="43137"/>
                            </a:srgbClr>
                          </a:outerShdw>
                        </a:effectLst>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500" b="1" u="sng"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Complexity</a:t>
                      </a:r>
                      <a:r>
                        <a:rPr lang="en-US" altLang="en-US" sz="1500" b="1"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 </a:t>
                      </a:r>
                      <a:r>
                        <a:rPr lang="en-US" altLang="en-US" sz="1500" b="1" u="sng"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of</a:t>
                      </a:r>
                      <a:r>
                        <a:rPr lang="en-US" altLang="en-US" sz="1500" b="1"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 </a:t>
                      </a:r>
                      <a:r>
                        <a:rPr lang="en-US" altLang="en-US" sz="1500" b="1" u="sng"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Mental</a:t>
                      </a:r>
                      <a:r>
                        <a:rPr lang="en-US" altLang="en-US" sz="1500" b="1"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 </a:t>
                      </a:r>
                      <a:r>
                        <a:rPr lang="en-US" altLang="en-US" sz="1500" b="1" u="sng"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Processing</a:t>
                      </a:r>
                      <a:r>
                        <a:rPr lang="en-US" altLang="en-US" sz="1500" dirty="0">
                          <a:solidFill>
                            <a:prstClr val="white"/>
                          </a:solidFill>
                          <a:effectLst>
                            <a:outerShdw blurRad="38100" dist="38100" dir="2700000" algn="tl">
                              <a:srgbClr val="000000">
                                <a:alpha val="43137"/>
                              </a:srgbClr>
                            </a:outerShdw>
                          </a:effectLst>
                          <a:ea typeface="Verdana" panose="020B0604030504040204" pitchFamily="34" charset="0"/>
                          <a:cs typeface="Calibri" panose="020F0502020204030204" pitchFamily="34" charset="0"/>
                        </a:rPr>
                        <a:t>, ability by which an individual processes information, recognizes patterns, and analyzes/solves problems―not trainable</a:t>
                      </a:r>
                      <a:endParaRPr lang="en-US" sz="1500" dirty="0">
                        <a:effectLst>
                          <a:outerShdw blurRad="38100" dist="38100" dir="2700000" algn="tl">
                            <a:srgbClr val="000000">
                              <a:alpha val="43137"/>
                            </a:srgbClr>
                          </a:outerShdw>
                        </a:effectLs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852511"/>
                  </a:ext>
                </a:extLst>
              </a:tr>
            </a:tbl>
          </a:graphicData>
        </a:graphic>
      </p:graphicFrame>
      <p:grpSp>
        <p:nvGrpSpPr>
          <p:cNvPr id="6" name="Google Shape;151;p2">
            <a:extLst>
              <a:ext uri="{FF2B5EF4-FFF2-40B4-BE49-F238E27FC236}">
                <a16:creationId xmlns:a16="http://schemas.microsoft.com/office/drawing/2014/main" id="{E2B093C5-6DD6-A5D9-BE81-30563F3BA9E3}"/>
              </a:ext>
            </a:extLst>
          </p:cNvPr>
          <p:cNvGrpSpPr/>
          <p:nvPr/>
        </p:nvGrpSpPr>
        <p:grpSpPr>
          <a:xfrm>
            <a:off x="0" y="5943600"/>
            <a:ext cx="9144000" cy="914400"/>
            <a:chOff x="0" y="5943600"/>
            <a:chExt cx="9144000" cy="914400"/>
          </a:xfrm>
        </p:grpSpPr>
        <p:sp>
          <p:nvSpPr>
            <p:cNvPr id="8" name="Google Shape;152;p2">
              <a:extLst>
                <a:ext uri="{FF2B5EF4-FFF2-40B4-BE49-F238E27FC236}">
                  <a16:creationId xmlns:a16="http://schemas.microsoft.com/office/drawing/2014/main" id="{75D31895-F467-456E-DCA8-9AA8D7F1AB06}"/>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9" name="Google Shape;153;p2">
              <a:extLst>
                <a:ext uri="{FF2B5EF4-FFF2-40B4-BE49-F238E27FC236}">
                  <a16:creationId xmlns:a16="http://schemas.microsoft.com/office/drawing/2014/main" id="{F864E450-79A9-D102-C229-8ABF8F4EF07D}"/>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cap="none" dirty="0">
                  <a:solidFill>
                    <a:srgbClr val="002060"/>
                  </a:solidFill>
                  <a:latin typeface="CordiaUPC"/>
                  <a:ea typeface="CordiaUPC"/>
                  <a:cs typeface="CordiaUPC"/>
                  <a:sym typeface="CordiaUPC"/>
                </a:rPr>
                <a:t>WHERE STRATEGY MEETS PERFORMANCE</a:t>
              </a:r>
              <a:endParaRPr sz="2000" b="1" dirty="0">
                <a:solidFill>
                  <a:schemeClr val="dk1"/>
                </a:solidFill>
                <a:latin typeface="Calibri"/>
                <a:ea typeface="Calibri"/>
                <a:cs typeface="Calibri"/>
                <a:sym typeface="Calibri"/>
              </a:endParaRPr>
            </a:p>
          </p:txBody>
        </p:sp>
        <p:cxnSp>
          <p:nvCxnSpPr>
            <p:cNvPr id="10" name="Google Shape;154;p2">
              <a:extLst>
                <a:ext uri="{FF2B5EF4-FFF2-40B4-BE49-F238E27FC236}">
                  <a16:creationId xmlns:a16="http://schemas.microsoft.com/office/drawing/2014/main" id="{AFA167F4-3F0B-3AC6-82F7-4D10766F70D2}"/>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11" name="Picture 10" descr="logo.png">
            <a:extLst>
              <a:ext uri="{FF2B5EF4-FFF2-40B4-BE49-F238E27FC236}">
                <a16:creationId xmlns:a16="http://schemas.microsoft.com/office/drawing/2014/main" id="{F6D2AC20-C0E9-A613-7C23-81B3EAA36661}"/>
              </a:ext>
            </a:extLst>
          </p:cNvPr>
          <p:cNvPicPr>
            <a:picLocks noChangeAspect="1"/>
          </p:cNvPicPr>
          <p:nvPr/>
        </p:nvPicPr>
        <p:blipFill>
          <a:blip r:embed="rId4" cstate="print"/>
          <a:srcRect b="24196"/>
          <a:stretch>
            <a:fillRect/>
          </a:stretch>
        </p:blipFill>
        <p:spPr>
          <a:xfrm>
            <a:off x="-1055225" y="5804149"/>
            <a:ext cx="3200400" cy="1053851"/>
          </a:xfrm>
          <a:prstGeom prst="rect">
            <a:avLst/>
          </a:prstGeom>
        </p:spPr>
      </p:pic>
      <p:sp>
        <p:nvSpPr>
          <p:cNvPr id="12" name="Google Shape;165;p3">
            <a:extLst>
              <a:ext uri="{FF2B5EF4-FFF2-40B4-BE49-F238E27FC236}">
                <a16:creationId xmlns:a16="http://schemas.microsoft.com/office/drawing/2014/main" id="{E83545A9-2926-CA3C-893D-385646FE5777}"/>
              </a:ext>
            </a:extLst>
          </p:cNvPr>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E4B900"/>
              </a:buClr>
              <a:buSzPts val="3200"/>
              <a:buFont typeface="Trebuchet MS"/>
              <a:buNone/>
            </a:pPr>
            <a:r>
              <a:rPr lang="en-US" sz="2800" dirty="0">
                <a:solidFill>
                  <a:srgbClr val="E4B900"/>
                </a:solidFill>
              </a:rPr>
              <a:t>Elements of Individual Competency</a:t>
            </a:r>
            <a:endParaRPr sz="2800" dirty="0">
              <a:solidFill>
                <a:srgbClr val="E4B900"/>
              </a:solidFill>
            </a:endParaRPr>
          </a:p>
        </p:txBody>
      </p:sp>
    </p:spTree>
    <p:extLst>
      <p:ext uri="{BB962C8B-B14F-4D97-AF65-F5344CB8AC3E}">
        <p14:creationId xmlns:p14="http://schemas.microsoft.com/office/powerpoint/2010/main" val="150348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179" name="Google Shape;179;p4"/>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cap="none" dirty="0">
                <a:solidFill>
                  <a:srgbClr val="002060"/>
                </a:solidFill>
                <a:latin typeface="CordiaUPC"/>
                <a:ea typeface="CordiaUPC"/>
                <a:cs typeface="CordiaUPC"/>
                <a:sym typeface="CordiaUPC"/>
              </a:rPr>
              <a:t>WHERE STRATEGY MEETS PERFORMANCE</a:t>
            </a:r>
            <a:endParaRPr sz="2000" b="1" dirty="0">
              <a:solidFill>
                <a:schemeClr val="dk1"/>
              </a:solidFill>
              <a:latin typeface="Calibri"/>
              <a:ea typeface="Calibri"/>
              <a:cs typeface="Calibri"/>
              <a:sym typeface="Calibri"/>
            </a:endParaRPr>
          </a:p>
        </p:txBody>
      </p:sp>
      <p:sp>
        <p:nvSpPr>
          <p:cNvPr id="180" name="Google Shape;180;p4"/>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Types of Organizational Competencies</a:t>
            </a:r>
            <a:endParaRPr sz="2800" b="0" i="0" u="none" strike="noStrike" cap="none" dirty="0">
              <a:solidFill>
                <a:srgbClr val="E4B900"/>
              </a:solidFill>
              <a:latin typeface="Trebuchet MS"/>
              <a:ea typeface="Trebuchet MS"/>
              <a:cs typeface="Trebuchet MS"/>
              <a:sym typeface="Trebuchet MS"/>
            </a:endParaRPr>
          </a:p>
        </p:txBody>
      </p:sp>
      <p:grpSp>
        <p:nvGrpSpPr>
          <p:cNvPr id="182" name="Google Shape;182;p4"/>
          <p:cNvGrpSpPr/>
          <p:nvPr/>
        </p:nvGrpSpPr>
        <p:grpSpPr>
          <a:xfrm>
            <a:off x="4480560" y="1752600"/>
            <a:ext cx="4130040" cy="3657600"/>
            <a:chOff x="4480560" y="1752600"/>
            <a:chExt cx="4130040" cy="3657600"/>
          </a:xfrm>
        </p:grpSpPr>
        <p:sp>
          <p:nvSpPr>
            <p:cNvPr id="183" name="Google Shape;183;p4"/>
            <p:cNvSpPr/>
            <p:nvPr/>
          </p:nvSpPr>
          <p:spPr>
            <a:xfrm>
              <a:off x="4495800" y="4038600"/>
              <a:ext cx="4114800" cy="1371600"/>
            </a:xfrm>
            <a:prstGeom prst="rect">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Core</a:t>
              </a:r>
              <a:endParaRPr sz="1800" dirty="0">
                <a:solidFill>
                  <a:schemeClr val="lt1"/>
                </a:solidFill>
                <a:latin typeface="Calibri"/>
                <a:ea typeface="Calibri"/>
                <a:cs typeface="Calibri"/>
                <a:sym typeface="Calibri"/>
              </a:endParaRPr>
            </a:p>
          </p:txBody>
        </p:sp>
        <p:sp>
          <p:nvSpPr>
            <p:cNvPr id="184" name="Google Shape;184;p4"/>
            <p:cNvSpPr/>
            <p:nvPr/>
          </p:nvSpPr>
          <p:spPr>
            <a:xfrm>
              <a:off x="4495800" y="2819400"/>
              <a:ext cx="4114800" cy="1219200"/>
            </a:xfrm>
            <a:prstGeom prst="rect">
              <a:avLst/>
            </a:prstGeom>
            <a:solidFill>
              <a:srgbClr val="D7D2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Job-Specific</a:t>
              </a:r>
              <a:endParaRPr sz="1800" dirty="0">
                <a:solidFill>
                  <a:schemeClr val="lt1"/>
                </a:solidFill>
                <a:latin typeface="Calibri"/>
                <a:ea typeface="Calibri"/>
                <a:cs typeface="Calibri"/>
                <a:sym typeface="Calibri"/>
              </a:endParaRPr>
            </a:p>
          </p:txBody>
        </p:sp>
        <p:sp>
          <p:nvSpPr>
            <p:cNvPr id="185" name="Google Shape;185;p4"/>
            <p:cNvSpPr/>
            <p:nvPr/>
          </p:nvSpPr>
          <p:spPr>
            <a:xfrm>
              <a:off x="4480560" y="1752600"/>
              <a:ext cx="4114800" cy="1066800"/>
            </a:xfrm>
            <a:prstGeom prst="triangle">
              <a:avLst>
                <a:gd name="adj" fmla="val 50000"/>
              </a:avLst>
            </a:prstGeom>
            <a:solidFill>
              <a:srgbClr val="0DA36A"/>
            </a:solidFill>
            <a:ln w="25400" cap="flat" cmpd="sng">
              <a:solidFill>
                <a:srgbClr val="395E89"/>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Leadership</a:t>
              </a:r>
              <a:endParaRPr dirty="0"/>
            </a:p>
            <a:p>
              <a:pPr marL="0" marR="0" lvl="0" indent="0" algn="ctr" rtl="0">
                <a:spcBef>
                  <a:spcPts val="0"/>
                </a:spcBef>
                <a:spcAft>
                  <a:spcPts val="0"/>
                </a:spcAft>
                <a:buNone/>
              </a:pPr>
              <a:endParaRPr dirty="0">
                <a:solidFill>
                  <a:schemeClr val="lt1"/>
                </a:solidFill>
                <a:latin typeface="Calibri"/>
                <a:ea typeface="Calibri"/>
                <a:cs typeface="Calibri"/>
                <a:sym typeface="Calibri"/>
              </a:endParaRPr>
            </a:p>
          </p:txBody>
        </p:sp>
      </p:grpSp>
      <p:sp>
        <p:nvSpPr>
          <p:cNvPr id="186" name="Google Shape;186;p4"/>
          <p:cNvSpPr txBox="1"/>
          <p:nvPr/>
        </p:nvSpPr>
        <p:spPr>
          <a:xfrm>
            <a:off x="685800" y="4267200"/>
            <a:ext cx="32766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lt1"/>
                </a:solidFill>
                <a:latin typeface="Calibri"/>
                <a:ea typeface="Calibri"/>
                <a:cs typeface="Calibri"/>
                <a:sym typeface="Calibri"/>
              </a:rPr>
              <a:t>General competencies that all employees must possess to enable the organization to reach its goals</a:t>
            </a:r>
            <a:endParaRPr dirty="0"/>
          </a:p>
        </p:txBody>
      </p:sp>
      <p:sp>
        <p:nvSpPr>
          <p:cNvPr id="187" name="Google Shape;187;p4"/>
          <p:cNvSpPr txBox="1"/>
          <p:nvPr/>
        </p:nvSpPr>
        <p:spPr>
          <a:xfrm>
            <a:off x="685800" y="3048000"/>
            <a:ext cx="32766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lt1"/>
                </a:solidFill>
                <a:latin typeface="Calibri"/>
                <a:ea typeface="Calibri"/>
                <a:cs typeface="Calibri"/>
                <a:sym typeface="Calibri"/>
              </a:rPr>
              <a:t>Competencies required to successfully complete specific jobs or functions within the organization</a:t>
            </a:r>
            <a:endParaRPr dirty="0"/>
          </a:p>
        </p:txBody>
      </p:sp>
      <p:sp>
        <p:nvSpPr>
          <p:cNvPr id="188" name="Google Shape;188;p4"/>
          <p:cNvSpPr txBox="1"/>
          <p:nvPr/>
        </p:nvSpPr>
        <p:spPr>
          <a:xfrm>
            <a:off x="685800" y="2057400"/>
            <a:ext cx="32766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lt1"/>
                </a:solidFill>
                <a:latin typeface="Calibri"/>
                <a:ea typeface="Calibri"/>
                <a:cs typeface="Calibri"/>
                <a:sym typeface="Calibri"/>
              </a:rPr>
              <a:t>Key competencies for leadership roles within the organization </a:t>
            </a:r>
            <a:endParaRPr dirty="0"/>
          </a:p>
        </p:txBody>
      </p:sp>
      <p:sp>
        <p:nvSpPr>
          <p:cNvPr id="189" name="Google Shape;189;p4"/>
          <p:cNvSpPr txBox="1"/>
          <p:nvPr/>
        </p:nvSpPr>
        <p:spPr>
          <a:xfrm>
            <a:off x="5181600" y="1295400"/>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Business Value Drivers</a:t>
            </a:r>
            <a:endParaRPr dirty="0"/>
          </a:p>
        </p:txBody>
      </p:sp>
      <p:pic>
        <p:nvPicPr>
          <p:cNvPr id="3" name="Picture 2" descr="logo.png">
            <a:extLst>
              <a:ext uri="{FF2B5EF4-FFF2-40B4-BE49-F238E27FC236}">
                <a16:creationId xmlns:a16="http://schemas.microsoft.com/office/drawing/2014/main" id="{87F624D2-7ABB-15A9-D7AD-4EDBA7AC21B0}"/>
              </a:ext>
            </a:extLst>
          </p:cNvPr>
          <p:cNvPicPr>
            <a:picLocks noChangeAspect="1"/>
          </p:cNvPicPr>
          <p:nvPr/>
        </p:nvPicPr>
        <p:blipFill>
          <a:blip r:embed="rId3" cstate="print"/>
          <a:srcRect b="24196"/>
          <a:stretch>
            <a:fillRect/>
          </a:stretch>
        </p:blipFill>
        <p:spPr>
          <a:xfrm>
            <a:off x="-1055225" y="5804149"/>
            <a:ext cx="3200400" cy="10538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6"/>
          <p:cNvPicPr preferRelativeResize="0"/>
          <p:nvPr/>
        </p:nvPicPr>
        <p:blipFill rotWithShape="1">
          <a:blip r:embed="rId3">
            <a:alphaModFix/>
          </a:blip>
          <a:srcRect/>
          <a:stretch/>
        </p:blipFill>
        <p:spPr>
          <a:xfrm>
            <a:off x="0" y="0"/>
            <a:ext cx="9144000" cy="6858000"/>
          </a:xfrm>
          <a:prstGeom prst="rect">
            <a:avLst/>
          </a:prstGeom>
          <a:noFill/>
          <a:ln>
            <a:noFill/>
          </a:ln>
        </p:spPr>
      </p:pic>
      <p:grpSp>
        <p:nvGrpSpPr>
          <p:cNvPr id="212" name="Google Shape;212;p6"/>
          <p:cNvGrpSpPr/>
          <p:nvPr/>
        </p:nvGrpSpPr>
        <p:grpSpPr>
          <a:xfrm>
            <a:off x="0" y="5943600"/>
            <a:ext cx="9144000" cy="914400"/>
            <a:chOff x="0" y="5943600"/>
            <a:chExt cx="9144000" cy="914400"/>
          </a:xfrm>
        </p:grpSpPr>
        <p:sp>
          <p:nvSpPr>
            <p:cNvPr id="213" name="Google Shape;213;p6"/>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214" name="Google Shape;214;p6"/>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cap="none" dirty="0">
                  <a:solidFill>
                    <a:srgbClr val="002060"/>
                  </a:solidFill>
                  <a:latin typeface="CordiaUPC"/>
                  <a:ea typeface="CordiaUPC"/>
                  <a:cs typeface="CordiaUPC"/>
                  <a:sym typeface="CordiaUPC"/>
                </a:rPr>
                <a:t>WHERE STRATEGY MEETS PERFORMANCE</a:t>
              </a:r>
              <a:endParaRPr sz="2000" b="1" dirty="0">
                <a:solidFill>
                  <a:schemeClr val="dk1"/>
                </a:solidFill>
                <a:latin typeface="Calibri"/>
                <a:ea typeface="Calibri"/>
                <a:cs typeface="Calibri"/>
                <a:sym typeface="Calibri"/>
              </a:endParaRPr>
            </a:p>
          </p:txBody>
        </p:sp>
        <p:cxnSp>
          <p:nvCxnSpPr>
            <p:cNvPr id="215" name="Google Shape;215;p6"/>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sp>
        <p:nvSpPr>
          <p:cNvPr id="216" name="Google Shape;216;p6"/>
          <p:cNvSpPr txBox="1"/>
          <p:nvPr/>
        </p:nvSpPr>
        <p:spPr>
          <a:xfrm>
            <a:off x="457200" y="274638"/>
            <a:ext cx="8229600" cy="6400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Layers of Organizational Competencies</a:t>
            </a:r>
            <a:endParaRPr sz="2800" b="0" i="0" u="none" strike="noStrike" cap="none" dirty="0">
              <a:solidFill>
                <a:srgbClr val="E4B900"/>
              </a:solidFill>
              <a:latin typeface="Trebuchet MS"/>
              <a:ea typeface="Trebuchet MS"/>
              <a:cs typeface="Trebuchet MS"/>
              <a:sym typeface="Trebuchet MS"/>
            </a:endParaRPr>
          </a:p>
        </p:txBody>
      </p:sp>
      <p:grpSp>
        <p:nvGrpSpPr>
          <p:cNvPr id="218" name="Google Shape;218;p6"/>
          <p:cNvGrpSpPr/>
          <p:nvPr/>
        </p:nvGrpSpPr>
        <p:grpSpPr>
          <a:xfrm>
            <a:off x="4480560" y="1752600"/>
            <a:ext cx="4130040" cy="3657600"/>
            <a:chOff x="4480560" y="1752600"/>
            <a:chExt cx="4130040" cy="3657600"/>
          </a:xfrm>
        </p:grpSpPr>
        <p:sp>
          <p:nvSpPr>
            <p:cNvPr id="219" name="Google Shape;219;p6"/>
            <p:cNvSpPr/>
            <p:nvPr/>
          </p:nvSpPr>
          <p:spPr>
            <a:xfrm>
              <a:off x="4495800" y="4038600"/>
              <a:ext cx="4114800" cy="1371600"/>
            </a:xfrm>
            <a:prstGeom prst="rect">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Core</a:t>
              </a:r>
              <a:endParaRPr sz="1800" dirty="0">
                <a:solidFill>
                  <a:schemeClr val="lt1"/>
                </a:solidFill>
                <a:latin typeface="Calibri"/>
                <a:ea typeface="Calibri"/>
                <a:cs typeface="Calibri"/>
                <a:sym typeface="Calibri"/>
              </a:endParaRPr>
            </a:p>
          </p:txBody>
        </p:sp>
        <p:sp>
          <p:nvSpPr>
            <p:cNvPr id="220" name="Google Shape;220;p6"/>
            <p:cNvSpPr/>
            <p:nvPr/>
          </p:nvSpPr>
          <p:spPr>
            <a:xfrm>
              <a:off x="4495800" y="2819400"/>
              <a:ext cx="4114800" cy="1219200"/>
            </a:xfrm>
            <a:prstGeom prst="rect">
              <a:avLst/>
            </a:prstGeom>
            <a:solidFill>
              <a:srgbClr val="D7D2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Job-Specific</a:t>
              </a:r>
              <a:endParaRPr sz="1800" dirty="0">
                <a:solidFill>
                  <a:schemeClr val="lt1"/>
                </a:solidFill>
                <a:latin typeface="Calibri"/>
                <a:ea typeface="Calibri"/>
                <a:cs typeface="Calibri"/>
                <a:sym typeface="Calibri"/>
              </a:endParaRPr>
            </a:p>
          </p:txBody>
        </p:sp>
        <p:sp>
          <p:nvSpPr>
            <p:cNvPr id="221" name="Google Shape;221;p6"/>
            <p:cNvSpPr/>
            <p:nvPr/>
          </p:nvSpPr>
          <p:spPr>
            <a:xfrm>
              <a:off x="4480560" y="1752600"/>
              <a:ext cx="4114800" cy="1066800"/>
            </a:xfrm>
            <a:prstGeom prst="triangle">
              <a:avLst>
                <a:gd name="adj" fmla="val 50000"/>
              </a:avLst>
            </a:prstGeom>
            <a:solidFill>
              <a:srgbClr val="0DA36A"/>
            </a:solidFill>
            <a:ln w="25400" cap="flat" cmpd="sng">
              <a:solidFill>
                <a:srgbClr val="395E89"/>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Leadership</a:t>
              </a:r>
              <a:endParaRPr dirty="0"/>
            </a:p>
            <a:p>
              <a:pPr marL="0" marR="0" lvl="0" indent="0" algn="ctr" rtl="0">
                <a:spcBef>
                  <a:spcPts val="0"/>
                </a:spcBef>
                <a:spcAft>
                  <a:spcPts val="0"/>
                </a:spcAft>
                <a:buNone/>
              </a:pPr>
              <a:endParaRPr dirty="0">
                <a:solidFill>
                  <a:schemeClr val="lt1"/>
                </a:solidFill>
                <a:latin typeface="Calibri"/>
                <a:ea typeface="Calibri"/>
                <a:cs typeface="Calibri"/>
                <a:sym typeface="Calibri"/>
              </a:endParaRPr>
            </a:p>
          </p:txBody>
        </p:sp>
      </p:grpSp>
      <p:sp>
        <p:nvSpPr>
          <p:cNvPr id="222" name="Google Shape;222;p6"/>
          <p:cNvSpPr txBox="1"/>
          <p:nvPr/>
        </p:nvSpPr>
        <p:spPr>
          <a:xfrm>
            <a:off x="685800" y="2057400"/>
            <a:ext cx="3505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12E092"/>
                </a:solidFill>
                <a:latin typeface="Calibri"/>
                <a:ea typeface="Calibri"/>
                <a:cs typeface="Calibri"/>
                <a:sym typeface="Calibri"/>
              </a:rPr>
              <a:t>Differentiator:</a:t>
            </a:r>
            <a:endParaRPr dirty="0"/>
          </a:p>
          <a:p>
            <a:pPr marL="0" marR="0" lvl="0" indent="0" algn="l" rtl="0">
              <a:spcBef>
                <a:spcPts val="0"/>
              </a:spcBef>
              <a:spcAft>
                <a:spcPts val="0"/>
              </a:spcAft>
              <a:buNone/>
            </a:pPr>
            <a:r>
              <a:rPr lang="en-US" sz="1400" dirty="0">
                <a:solidFill>
                  <a:srgbClr val="12E092"/>
                </a:solidFill>
                <a:latin typeface="Calibri"/>
                <a:ea typeface="Calibri"/>
                <a:cs typeface="Calibri"/>
                <a:sym typeface="Calibri"/>
              </a:rPr>
              <a:t>Shared qualities benchmarked across effective organizational leaders</a:t>
            </a:r>
            <a:endParaRPr dirty="0"/>
          </a:p>
        </p:txBody>
      </p:sp>
      <p:sp>
        <p:nvSpPr>
          <p:cNvPr id="223" name="Google Shape;223;p6"/>
          <p:cNvSpPr txBox="1"/>
          <p:nvPr/>
        </p:nvSpPr>
        <p:spPr>
          <a:xfrm>
            <a:off x="685800" y="2819400"/>
            <a:ext cx="3505200" cy="14850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D7D200"/>
                </a:solidFill>
                <a:latin typeface="Calibri"/>
                <a:ea typeface="Calibri"/>
                <a:cs typeface="Calibri"/>
                <a:sym typeface="Calibri"/>
              </a:rPr>
              <a:t>Management:</a:t>
            </a:r>
            <a:endParaRPr dirty="0"/>
          </a:p>
          <a:p>
            <a:pPr marL="0" marR="0" lvl="0" indent="0" algn="l" rtl="0">
              <a:spcBef>
                <a:spcPts val="0"/>
              </a:spcBef>
              <a:spcAft>
                <a:spcPts val="0"/>
              </a:spcAft>
              <a:buNone/>
            </a:pPr>
            <a:r>
              <a:rPr lang="en-US" sz="1400" dirty="0">
                <a:solidFill>
                  <a:srgbClr val="D7D200"/>
                </a:solidFill>
                <a:latin typeface="Calibri"/>
                <a:ea typeface="Calibri"/>
                <a:cs typeface="Calibri"/>
                <a:sym typeface="Calibri"/>
              </a:rPr>
              <a:t>Shared qualities benchmarked across effective organizational  managers</a:t>
            </a:r>
            <a:endParaRPr dirty="0"/>
          </a:p>
          <a:p>
            <a:pPr marL="0" marR="0" lvl="0" indent="0" algn="l" rtl="0">
              <a:spcBef>
                <a:spcPts val="300"/>
              </a:spcBef>
              <a:spcAft>
                <a:spcPts val="0"/>
              </a:spcAft>
              <a:buNone/>
            </a:pPr>
            <a:r>
              <a:rPr lang="en-US" sz="1600" dirty="0">
                <a:solidFill>
                  <a:srgbClr val="D7D200"/>
                </a:solidFill>
                <a:latin typeface="Calibri"/>
                <a:ea typeface="Calibri"/>
                <a:cs typeface="Calibri"/>
                <a:sym typeface="Calibri"/>
              </a:rPr>
              <a:t>Technical:</a:t>
            </a:r>
            <a:endParaRPr dirty="0"/>
          </a:p>
          <a:p>
            <a:pPr marL="0" marR="0" lvl="0" indent="0" algn="l" rtl="0">
              <a:spcBef>
                <a:spcPts val="0"/>
              </a:spcBef>
              <a:spcAft>
                <a:spcPts val="0"/>
              </a:spcAft>
              <a:buNone/>
            </a:pPr>
            <a:r>
              <a:rPr lang="en-US" sz="1400" dirty="0">
                <a:solidFill>
                  <a:srgbClr val="D7D200"/>
                </a:solidFill>
                <a:latin typeface="Calibri"/>
                <a:ea typeface="Calibri"/>
                <a:cs typeface="Calibri"/>
                <a:sym typeface="Calibri"/>
              </a:rPr>
              <a:t>Qualities defined by the requirements of specific business  jobs or functions</a:t>
            </a:r>
            <a:endParaRPr dirty="0"/>
          </a:p>
        </p:txBody>
      </p:sp>
      <p:sp>
        <p:nvSpPr>
          <p:cNvPr id="224" name="Google Shape;224;p6"/>
          <p:cNvSpPr txBox="1"/>
          <p:nvPr/>
        </p:nvSpPr>
        <p:spPr>
          <a:xfrm>
            <a:off x="685800" y="4267200"/>
            <a:ext cx="3505200"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4343"/>
                </a:solidFill>
                <a:latin typeface="Calibri"/>
                <a:ea typeface="Calibri"/>
                <a:cs typeface="Calibri"/>
                <a:sym typeface="Calibri"/>
              </a:rPr>
              <a:t>Fundamental :</a:t>
            </a:r>
            <a:endParaRPr dirty="0"/>
          </a:p>
          <a:p>
            <a:pPr marL="0" marR="0" lvl="0" indent="0" algn="l" rtl="0">
              <a:spcBef>
                <a:spcPts val="0"/>
              </a:spcBef>
              <a:spcAft>
                <a:spcPts val="0"/>
              </a:spcAft>
              <a:buNone/>
            </a:pPr>
            <a:r>
              <a:rPr lang="en-US" sz="1400" dirty="0">
                <a:solidFill>
                  <a:srgbClr val="FF4343"/>
                </a:solidFill>
                <a:latin typeface="Calibri"/>
                <a:ea typeface="Calibri"/>
                <a:cs typeface="Calibri"/>
                <a:sym typeface="Calibri"/>
              </a:rPr>
              <a:t>Shared qualities  considered essential for all employees regardless of their function  or level</a:t>
            </a:r>
            <a:endParaRPr dirty="0"/>
          </a:p>
        </p:txBody>
      </p:sp>
      <p:sp>
        <p:nvSpPr>
          <p:cNvPr id="225" name="Google Shape;225;p6"/>
          <p:cNvSpPr txBox="1"/>
          <p:nvPr/>
        </p:nvSpPr>
        <p:spPr>
          <a:xfrm>
            <a:off x="5181600" y="1295400"/>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Business Value Drivers</a:t>
            </a:r>
            <a:endParaRPr dirty="0"/>
          </a:p>
        </p:txBody>
      </p:sp>
      <p:pic>
        <p:nvPicPr>
          <p:cNvPr id="3" name="Picture 2" descr="logo.png">
            <a:extLst>
              <a:ext uri="{FF2B5EF4-FFF2-40B4-BE49-F238E27FC236}">
                <a16:creationId xmlns:a16="http://schemas.microsoft.com/office/drawing/2014/main" id="{22A162F2-89BE-3303-4DA1-41D77984F867}"/>
              </a:ext>
            </a:extLst>
          </p:cNvPr>
          <p:cNvPicPr>
            <a:picLocks noChangeAspect="1"/>
          </p:cNvPicPr>
          <p:nvPr/>
        </p:nvPicPr>
        <p:blipFill>
          <a:blip r:embed="rId4" cstate="print"/>
          <a:srcRect b="24196"/>
          <a:stretch>
            <a:fillRect/>
          </a:stretch>
        </p:blipFill>
        <p:spPr>
          <a:xfrm>
            <a:off x="-1055225" y="5804149"/>
            <a:ext cx="3200400" cy="10538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2"/>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361" name="Google Shape;361;p12"/>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cap="none" dirty="0">
                <a:solidFill>
                  <a:srgbClr val="002060"/>
                </a:solidFill>
                <a:latin typeface="CordiaUPC"/>
                <a:ea typeface="CordiaUPC"/>
                <a:cs typeface="CordiaUPC"/>
                <a:sym typeface="CordiaUPC"/>
              </a:rPr>
              <a:t>WHERE STRATEGY MEETS PERFORMANCE</a:t>
            </a:r>
            <a:endParaRPr sz="2000" b="1" dirty="0">
              <a:solidFill>
                <a:schemeClr val="dk1"/>
              </a:solidFill>
              <a:latin typeface="Calibri"/>
              <a:ea typeface="Calibri"/>
              <a:cs typeface="Calibri"/>
              <a:sym typeface="Calibri"/>
            </a:endParaRPr>
          </a:p>
        </p:txBody>
      </p:sp>
      <p:sp>
        <p:nvSpPr>
          <p:cNvPr id="362" name="Google Shape;362;p12"/>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Core Competencies</a:t>
            </a:r>
            <a:endParaRPr sz="2800" b="0" i="0" u="none" strike="noStrike" cap="none" dirty="0">
              <a:solidFill>
                <a:srgbClr val="E4B900"/>
              </a:solidFill>
              <a:latin typeface="Trebuchet MS"/>
              <a:ea typeface="Trebuchet MS"/>
              <a:cs typeface="Trebuchet MS"/>
              <a:sym typeface="Trebuchet MS"/>
            </a:endParaRPr>
          </a:p>
        </p:txBody>
      </p:sp>
      <p:sp>
        <p:nvSpPr>
          <p:cNvPr id="364" name="Google Shape;364;p12"/>
          <p:cNvSpPr txBox="1"/>
          <p:nvPr/>
        </p:nvSpPr>
        <p:spPr>
          <a:xfrm>
            <a:off x="612648" y="1828800"/>
            <a:ext cx="3733800" cy="4663440"/>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Professionalism</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Customer Centricity</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Reliability</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Flexibility</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Teamwork</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Integrity</a:t>
            </a:r>
            <a:endParaRPr sz="1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endParaRPr>
          </a:p>
        </p:txBody>
      </p:sp>
      <p:grpSp>
        <p:nvGrpSpPr>
          <p:cNvPr id="365" name="Google Shape;365;p12"/>
          <p:cNvGrpSpPr/>
          <p:nvPr/>
        </p:nvGrpSpPr>
        <p:grpSpPr>
          <a:xfrm>
            <a:off x="4480560" y="1752600"/>
            <a:ext cx="4130040" cy="3657600"/>
            <a:chOff x="4480560" y="1752600"/>
            <a:chExt cx="4130040" cy="3657600"/>
          </a:xfrm>
        </p:grpSpPr>
        <p:sp>
          <p:nvSpPr>
            <p:cNvPr id="366" name="Google Shape;366;p12"/>
            <p:cNvSpPr/>
            <p:nvPr/>
          </p:nvSpPr>
          <p:spPr>
            <a:xfrm>
              <a:off x="4495800" y="4038600"/>
              <a:ext cx="4114800" cy="1371600"/>
            </a:xfrm>
            <a:prstGeom prst="rect">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Core</a:t>
              </a:r>
              <a:endParaRPr sz="1800" dirty="0">
                <a:solidFill>
                  <a:schemeClr val="lt1"/>
                </a:solidFill>
                <a:latin typeface="Calibri"/>
                <a:ea typeface="Calibri"/>
                <a:cs typeface="Calibri"/>
                <a:sym typeface="Calibri"/>
              </a:endParaRPr>
            </a:p>
          </p:txBody>
        </p:sp>
        <p:sp>
          <p:nvSpPr>
            <p:cNvPr id="367" name="Google Shape;367;p12"/>
            <p:cNvSpPr/>
            <p:nvPr/>
          </p:nvSpPr>
          <p:spPr>
            <a:xfrm>
              <a:off x="4495800" y="2819400"/>
              <a:ext cx="4114800" cy="12192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Job-Specific</a:t>
              </a:r>
              <a:endParaRPr sz="1800" dirty="0">
                <a:solidFill>
                  <a:schemeClr val="lt1"/>
                </a:solidFill>
                <a:latin typeface="Calibri"/>
                <a:ea typeface="Calibri"/>
                <a:cs typeface="Calibri"/>
                <a:sym typeface="Calibri"/>
              </a:endParaRPr>
            </a:p>
          </p:txBody>
        </p:sp>
        <p:sp>
          <p:nvSpPr>
            <p:cNvPr id="368" name="Google Shape;368;p12"/>
            <p:cNvSpPr/>
            <p:nvPr/>
          </p:nvSpPr>
          <p:spPr>
            <a:xfrm>
              <a:off x="4480560" y="1752600"/>
              <a:ext cx="4114800" cy="1066800"/>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Leadership</a:t>
              </a:r>
              <a:endParaRPr lang="en-US" dirty="0"/>
            </a:p>
            <a:p>
              <a:pPr marL="0" marR="0" lvl="0" indent="0" algn="ctr" rtl="0">
                <a:spcBef>
                  <a:spcPts val="0"/>
                </a:spcBef>
                <a:spcAft>
                  <a:spcPts val="0"/>
                </a:spcAft>
                <a:buNone/>
              </a:pPr>
              <a:endParaRPr lang="en-US" dirty="0">
                <a:solidFill>
                  <a:schemeClr val="lt1"/>
                </a:solidFill>
                <a:latin typeface="Calibri"/>
                <a:ea typeface="Calibri"/>
                <a:cs typeface="Calibri"/>
                <a:sym typeface="Calibri"/>
              </a:endParaRPr>
            </a:p>
          </p:txBody>
        </p:sp>
      </p:grpSp>
      <p:sp>
        <p:nvSpPr>
          <p:cNvPr id="369" name="Google Shape;369;p12"/>
          <p:cNvSpPr txBox="1"/>
          <p:nvPr/>
        </p:nvSpPr>
        <p:spPr>
          <a:xfrm>
            <a:off x="533400" y="5562600"/>
            <a:ext cx="4572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Trebuchet MS"/>
                <a:ea typeface="Trebuchet MS"/>
                <a:cs typeface="Trebuchet MS"/>
                <a:sym typeface="Trebuchet MS"/>
              </a:rPr>
              <a:t>2012-2013 Talent Management Benchmarking- PPI Research</a:t>
            </a:r>
            <a:endParaRPr dirty="0"/>
          </a:p>
        </p:txBody>
      </p:sp>
      <p:sp>
        <p:nvSpPr>
          <p:cNvPr id="370" name="Google Shape;370;p12"/>
          <p:cNvSpPr txBox="1"/>
          <p:nvPr/>
        </p:nvSpPr>
        <p:spPr>
          <a:xfrm>
            <a:off x="5181600" y="1295400"/>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Business Value Drivers</a:t>
            </a:r>
            <a:endParaRPr dirty="0"/>
          </a:p>
        </p:txBody>
      </p:sp>
      <p:pic>
        <p:nvPicPr>
          <p:cNvPr id="2" name="Picture 1" descr="logo.png">
            <a:extLst>
              <a:ext uri="{FF2B5EF4-FFF2-40B4-BE49-F238E27FC236}">
                <a16:creationId xmlns:a16="http://schemas.microsoft.com/office/drawing/2014/main" id="{B834F8C6-AE57-3CD2-7E85-A2F60A6DFD8B}"/>
              </a:ext>
            </a:extLst>
          </p:cNvPr>
          <p:cNvPicPr>
            <a:picLocks noChangeAspect="1"/>
          </p:cNvPicPr>
          <p:nvPr/>
        </p:nvPicPr>
        <p:blipFill>
          <a:blip r:embed="rId3" cstate="print"/>
          <a:srcRect b="24196"/>
          <a:stretch>
            <a:fillRect/>
          </a:stretch>
        </p:blipFill>
        <p:spPr>
          <a:xfrm>
            <a:off x="-1055225" y="5804149"/>
            <a:ext cx="3200400" cy="1053851"/>
          </a:xfrm>
          <a:prstGeom prst="rect">
            <a:avLst/>
          </a:prstGeom>
        </p:spPr>
      </p:pic>
      <p:sp>
        <p:nvSpPr>
          <p:cNvPr id="3" name="Google Shape;354;p11">
            <a:extLst>
              <a:ext uri="{FF2B5EF4-FFF2-40B4-BE49-F238E27FC236}">
                <a16:creationId xmlns:a16="http://schemas.microsoft.com/office/drawing/2014/main" id="{4261A26D-2987-1AD6-4DC1-2B1DDBF0439C}"/>
              </a:ext>
            </a:extLst>
          </p:cNvPr>
          <p:cNvSpPr txBox="1"/>
          <p:nvPr/>
        </p:nvSpPr>
        <p:spPr>
          <a:xfrm>
            <a:off x="-38100" y="9949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3"/>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377" name="Google Shape;377;p13"/>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cap="none" dirty="0">
                <a:solidFill>
                  <a:srgbClr val="002060"/>
                </a:solidFill>
                <a:latin typeface="CordiaUPC"/>
                <a:ea typeface="CordiaUPC"/>
                <a:cs typeface="CordiaUPC"/>
                <a:sym typeface="CordiaUPC"/>
              </a:rPr>
              <a:t>WHERE STRATEGY MEETS PERFORMANCE</a:t>
            </a:r>
            <a:endParaRPr sz="2000" b="1" dirty="0">
              <a:solidFill>
                <a:schemeClr val="dk1"/>
              </a:solidFill>
              <a:latin typeface="Calibri"/>
              <a:ea typeface="Calibri"/>
              <a:cs typeface="Calibri"/>
              <a:sym typeface="Calibri"/>
            </a:endParaRPr>
          </a:p>
        </p:txBody>
      </p:sp>
      <p:sp>
        <p:nvSpPr>
          <p:cNvPr id="378" name="Google Shape;378;p13"/>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Job-Specific Competencies</a:t>
            </a:r>
            <a:endParaRPr sz="2800" b="0" i="0" u="none" strike="noStrike" cap="none" dirty="0">
              <a:solidFill>
                <a:srgbClr val="E4B900"/>
              </a:solidFill>
              <a:latin typeface="Trebuchet MS"/>
              <a:ea typeface="Trebuchet MS"/>
              <a:cs typeface="Trebuchet MS"/>
              <a:sym typeface="Trebuchet MS"/>
            </a:endParaRPr>
          </a:p>
        </p:txBody>
      </p:sp>
      <p:sp>
        <p:nvSpPr>
          <p:cNvPr id="380" name="Google Shape;380;p13"/>
          <p:cNvSpPr txBox="1"/>
          <p:nvPr/>
        </p:nvSpPr>
        <p:spPr>
          <a:xfrm>
            <a:off x="612648" y="1828800"/>
            <a:ext cx="3733800" cy="4663440"/>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00000"/>
              </a:lnSpc>
              <a:spcBef>
                <a:spcPts val="0"/>
              </a:spcBef>
              <a:spcAft>
                <a:spcPts val="0"/>
              </a:spcAft>
              <a:buClr>
                <a:schemeClr val="lt1"/>
              </a:buClr>
              <a:buSzPts val="1800"/>
              <a:buFont typeface="Noto Sans Symbols"/>
              <a:buChar char="❑"/>
            </a:pPr>
            <a:r>
              <a:rPr lang="en-US" sz="1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Communication Skills</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Performance Feedback</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Respecting Diversity</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Decision Making</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Accountability</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Risk Management</a:t>
            </a:r>
            <a:endParaRPr sz="1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endParaRPr>
          </a:p>
        </p:txBody>
      </p:sp>
      <p:grpSp>
        <p:nvGrpSpPr>
          <p:cNvPr id="381" name="Google Shape;381;p13"/>
          <p:cNvGrpSpPr/>
          <p:nvPr/>
        </p:nvGrpSpPr>
        <p:grpSpPr>
          <a:xfrm>
            <a:off x="4480560" y="1752600"/>
            <a:ext cx="4130040" cy="3657600"/>
            <a:chOff x="4480560" y="1752600"/>
            <a:chExt cx="4130040" cy="3657600"/>
          </a:xfrm>
        </p:grpSpPr>
        <p:sp>
          <p:nvSpPr>
            <p:cNvPr id="382" name="Google Shape;382;p13"/>
            <p:cNvSpPr/>
            <p:nvPr/>
          </p:nvSpPr>
          <p:spPr>
            <a:xfrm>
              <a:off x="4495800" y="4038600"/>
              <a:ext cx="4114800" cy="13716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Core</a:t>
              </a:r>
              <a:endParaRPr sz="1800" dirty="0">
                <a:solidFill>
                  <a:schemeClr val="lt1"/>
                </a:solidFill>
                <a:latin typeface="Calibri"/>
                <a:ea typeface="Calibri"/>
                <a:cs typeface="Calibri"/>
                <a:sym typeface="Calibri"/>
              </a:endParaRPr>
            </a:p>
          </p:txBody>
        </p:sp>
        <p:sp>
          <p:nvSpPr>
            <p:cNvPr id="383" name="Google Shape;383;p13"/>
            <p:cNvSpPr/>
            <p:nvPr/>
          </p:nvSpPr>
          <p:spPr>
            <a:xfrm>
              <a:off x="4495800" y="2819400"/>
              <a:ext cx="4114800" cy="1219200"/>
            </a:xfrm>
            <a:prstGeom prst="rect">
              <a:avLst/>
            </a:prstGeom>
            <a:solidFill>
              <a:srgbClr val="D7D2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Job-Specific</a:t>
              </a:r>
              <a:endParaRPr sz="1800" dirty="0">
                <a:solidFill>
                  <a:schemeClr val="lt1"/>
                </a:solidFill>
                <a:latin typeface="Calibri"/>
                <a:ea typeface="Calibri"/>
                <a:cs typeface="Calibri"/>
                <a:sym typeface="Calibri"/>
              </a:endParaRPr>
            </a:p>
          </p:txBody>
        </p:sp>
        <p:sp>
          <p:nvSpPr>
            <p:cNvPr id="384" name="Google Shape;384;p13"/>
            <p:cNvSpPr/>
            <p:nvPr/>
          </p:nvSpPr>
          <p:spPr>
            <a:xfrm>
              <a:off x="4480560" y="1752600"/>
              <a:ext cx="4114800" cy="1066800"/>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Leadership</a:t>
              </a:r>
              <a:endParaRPr dirty="0"/>
            </a:p>
            <a:p>
              <a:pPr marL="0" marR="0" lvl="0" indent="0" algn="ctr" rtl="0">
                <a:spcBef>
                  <a:spcPts val="0"/>
                </a:spcBef>
                <a:spcAft>
                  <a:spcPts val="0"/>
                </a:spcAft>
                <a:buNone/>
              </a:pPr>
              <a:endParaRPr dirty="0">
                <a:solidFill>
                  <a:schemeClr val="lt1"/>
                </a:solidFill>
                <a:latin typeface="Calibri"/>
                <a:ea typeface="Calibri"/>
                <a:cs typeface="Calibri"/>
                <a:sym typeface="Calibri"/>
              </a:endParaRPr>
            </a:p>
          </p:txBody>
        </p:sp>
      </p:grpSp>
      <p:sp>
        <p:nvSpPr>
          <p:cNvPr id="385" name="Google Shape;385;p13"/>
          <p:cNvSpPr txBox="1"/>
          <p:nvPr/>
        </p:nvSpPr>
        <p:spPr>
          <a:xfrm>
            <a:off x="533400" y="5562600"/>
            <a:ext cx="4572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Trebuchet MS"/>
                <a:ea typeface="Trebuchet MS"/>
                <a:cs typeface="Trebuchet MS"/>
                <a:sym typeface="Trebuchet MS"/>
              </a:rPr>
              <a:t>2012-2013 Talent Management Benchmarking- PPI Research</a:t>
            </a:r>
            <a:endParaRPr dirty="0"/>
          </a:p>
        </p:txBody>
      </p:sp>
      <p:sp>
        <p:nvSpPr>
          <p:cNvPr id="386" name="Google Shape;386;p13"/>
          <p:cNvSpPr txBox="1"/>
          <p:nvPr/>
        </p:nvSpPr>
        <p:spPr>
          <a:xfrm>
            <a:off x="5181600" y="1295400"/>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Business Value Drivers</a:t>
            </a:r>
            <a:endParaRPr dirty="0"/>
          </a:p>
        </p:txBody>
      </p:sp>
      <p:pic>
        <p:nvPicPr>
          <p:cNvPr id="2" name="Picture 1" descr="logo.png">
            <a:extLst>
              <a:ext uri="{FF2B5EF4-FFF2-40B4-BE49-F238E27FC236}">
                <a16:creationId xmlns:a16="http://schemas.microsoft.com/office/drawing/2014/main" id="{EC36D34E-3F28-28A9-CD95-AB6C3A4D54D8}"/>
              </a:ext>
            </a:extLst>
          </p:cNvPr>
          <p:cNvPicPr>
            <a:picLocks noChangeAspect="1"/>
          </p:cNvPicPr>
          <p:nvPr/>
        </p:nvPicPr>
        <p:blipFill>
          <a:blip r:embed="rId3" cstate="print"/>
          <a:srcRect b="24196"/>
          <a:stretch>
            <a:fillRect/>
          </a:stretch>
        </p:blipFill>
        <p:spPr>
          <a:xfrm>
            <a:off x="-1055225" y="5804149"/>
            <a:ext cx="3200400" cy="1053851"/>
          </a:xfrm>
          <a:prstGeom prst="rect">
            <a:avLst/>
          </a:prstGeom>
        </p:spPr>
      </p:pic>
      <p:sp>
        <p:nvSpPr>
          <p:cNvPr id="3" name="Google Shape;354;p11">
            <a:extLst>
              <a:ext uri="{FF2B5EF4-FFF2-40B4-BE49-F238E27FC236}">
                <a16:creationId xmlns:a16="http://schemas.microsoft.com/office/drawing/2014/main" id="{EB9F73FA-6B59-165E-B0BB-D8F167297C42}"/>
              </a:ext>
            </a:extLst>
          </p:cNvPr>
          <p:cNvSpPr txBox="1"/>
          <p:nvPr/>
        </p:nvSpPr>
        <p:spPr>
          <a:xfrm>
            <a:off x="-38100" y="9949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4"/>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393" name="Google Shape;393;p14"/>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cap="none" dirty="0">
                <a:solidFill>
                  <a:srgbClr val="002060"/>
                </a:solidFill>
                <a:latin typeface="CordiaUPC"/>
                <a:ea typeface="CordiaUPC"/>
                <a:cs typeface="CordiaUPC"/>
                <a:sym typeface="CordiaUPC"/>
              </a:rPr>
              <a:t>WHERE STRATEGY MEETS PERFORMANCE</a:t>
            </a:r>
            <a:endParaRPr sz="2000" b="1" dirty="0">
              <a:solidFill>
                <a:schemeClr val="dk1"/>
              </a:solidFill>
              <a:latin typeface="Calibri"/>
              <a:ea typeface="Calibri"/>
              <a:cs typeface="Calibri"/>
              <a:sym typeface="Calibri"/>
            </a:endParaRPr>
          </a:p>
        </p:txBody>
      </p:sp>
      <p:sp>
        <p:nvSpPr>
          <p:cNvPr id="394" name="Google Shape;394;p14"/>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Leadership Competencies</a:t>
            </a:r>
            <a:endParaRPr sz="2800" b="0" i="0" u="none" strike="noStrike" cap="none" dirty="0">
              <a:solidFill>
                <a:srgbClr val="E4B900"/>
              </a:solidFill>
              <a:latin typeface="Trebuchet MS"/>
              <a:ea typeface="Trebuchet MS"/>
              <a:cs typeface="Trebuchet MS"/>
              <a:sym typeface="Trebuchet MS"/>
            </a:endParaRPr>
          </a:p>
        </p:txBody>
      </p:sp>
      <p:sp>
        <p:nvSpPr>
          <p:cNvPr id="396" name="Google Shape;396;p14"/>
          <p:cNvSpPr txBox="1"/>
          <p:nvPr/>
        </p:nvSpPr>
        <p:spPr>
          <a:xfrm>
            <a:off x="612648" y="1828800"/>
            <a:ext cx="3931920" cy="4663440"/>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00000"/>
              </a:lnSpc>
              <a:spcBef>
                <a:spcPts val="1200"/>
              </a:spcBef>
              <a:spcAft>
                <a:spcPts val="0"/>
              </a:spcAft>
              <a:buClr>
                <a:schemeClr val="lt1"/>
              </a:buClr>
              <a:buSzPts val="1800"/>
              <a:buFont typeface="Noto Sans Symbols"/>
              <a:buChar char="❑"/>
            </a:pPr>
            <a:r>
              <a:rPr lang="en-US" sz="1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Crafting a V</a:t>
            </a: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ision</a:t>
            </a: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Building Alignment</a:t>
            </a: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Championing Execution</a:t>
            </a: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Being Driven</a:t>
            </a:r>
            <a:endParaRPr sz="18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Analytical Thinking</a:t>
            </a:r>
          </a:p>
          <a:p>
            <a:pPr marL="457200" marR="0" lvl="0" indent="-457200" algn="l" rtl="0">
              <a:lnSpc>
                <a:spcPct val="100000"/>
              </a:lnSpc>
              <a:spcBef>
                <a:spcPts val="1200"/>
              </a:spcBef>
              <a:spcAft>
                <a:spcPts val="0"/>
              </a:spcAft>
              <a:buClr>
                <a:schemeClr val="lt1"/>
              </a:buClr>
              <a:buSzPts val="1800"/>
              <a:buFont typeface="Noto Sans Symbols"/>
              <a:buChar char="❑"/>
            </a:pPr>
            <a:r>
              <a:rPr lang="en-US"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rPr>
              <a:t>Being Transformational</a:t>
            </a:r>
          </a:p>
          <a:p>
            <a:pPr marR="0" lvl="0" algn="l" rtl="0">
              <a:lnSpc>
                <a:spcPct val="100000"/>
              </a:lnSpc>
              <a:spcBef>
                <a:spcPts val="1200"/>
              </a:spcBef>
              <a:spcAft>
                <a:spcPts val="0"/>
              </a:spcAft>
              <a:buClr>
                <a:schemeClr val="lt1"/>
              </a:buClr>
              <a:buSzPts val="1800"/>
            </a:pPr>
            <a:endParaRPr sz="1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Trebuchet MS"/>
            </a:endParaRPr>
          </a:p>
        </p:txBody>
      </p:sp>
      <p:grpSp>
        <p:nvGrpSpPr>
          <p:cNvPr id="397" name="Google Shape;397;p14"/>
          <p:cNvGrpSpPr/>
          <p:nvPr/>
        </p:nvGrpSpPr>
        <p:grpSpPr>
          <a:xfrm>
            <a:off x="4480560" y="1752600"/>
            <a:ext cx="4130040" cy="3657600"/>
            <a:chOff x="4480560" y="1752600"/>
            <a:chExt cx="4130040" cy="3657600"/>
          </a:xfrm>
        </p:grpSpPr>
        <p:sp>
          <p:nvSpPr>
            <p:cNvPr id="398" name="Google Shape;398;p14"/>
            <p:cNvSpPr/>
            <p:nvPr/>
          </p:nvSpPr>
          <p:spPr>
            <a:xfrm>
              <a:off x="4495800" y="4038600"/>
              <a:ext cx="4114800" cy="13716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Core</a:t>
              </a:r>
              <a:endParaRPr sz="1800" dirty="0">
                <a:solidFill>
                  <a:schemeClr val="lt1"/>
                </a:solidFill>
                <a:latin typeface="Calibri"/>
                <a:ea typeface="Calibri"/>
                <a:cs typeface="Calibri"/>
                <a:sym typeface="Calibri"/>
              </a:endParaRPr>
            </a:p>
          </p:txBody>
        </p:sp>
        <p:sp>
          <p:nvSpPr>
            <p:cNvPr id="399" name="Google Shape;399;p14"/>
            <p:cNvSpPr/>
            <p:nvPr/>
          </p:nvSpPr>
          <p:spPr>
            <a:xfrm>
              <a:off x="4495800" y="2819400"/>
              <a:ext cx="4114800" cy="12192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Job-Specific</a:t>
              </a:r>
              <a:endParaRPr sz="1800" dirty="0">
                <a:solidFill>
                  <a:schemeClr val="lt1"/>
                </a:solidFill>
                <a:latin typeface="Calibri"/>
                <a:ea typeface="Calibri"/>
                <a:cs typeface="Calibri"/>
                <a:sym typeface="Calibri"/>
              </a:endParaRPr>
            </a:p>
          </p:txBody>
        </p:sp>
        <p:sp>
          <p:nvSpPr>
            <p:cNvPr id="400" name="Google Shape;400;p14"/>
            <p:cNvSpPr/>
            <p:nvPr/>
          </p:nvSpPr>
          <p:spPr>
            <a:xfrm>
              <a:off x="4480560" y="1752600"/>
              <a:ext cx="4114800" cy="1066800"/>
            </a:xfrm>
            <a:prstGeom prst="triangle">
              <a:avLst>
                <a:gd name="adj" fmla="val 50000"/>
              </a:avLst>
            </a:prstGeom>
            <a:solidFill>
              <a:srgbClr val="0DA36A"/>
            </a:solidFill>
            <a:ln w="25400" cap="flat" cmpd="sng">
              <a:solidFill>
                <a:srgbClr val="395E89"/>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Leadership</a:t>
              </a:r>
              <a:endParaRPr dirty="0"/>
            </a:p>
            <a:p>
              <a:pPr marL="0" marR="0" lvl="0" indent="0" algn="ctr" rtl="0">
                <a:spcBef>
                  <a:spcPts val="0"/>
                </a:spcBef>
                <a:spcAft>
                  <a:spcPts val="0"/>
                </a:spcAft>
                <a:buNone/>
              </a:pPr>
              <a:endParaRPr dirty="0">
                <a:solidFill>
                  <a:schemeClr val="lt1"/>
                </a:solidFill>
                <a:latin typeface="Calibri"/>
                <a:ea typeface="Calibri"/>
                <a:cs typeface="Calibri"/>
                <a:sym typeface="Calibri"/>
              </a:endParaRPr>
            </a:p>
          </p:txBody>
        </p:sp>
      </p:grpSp>
      <p:sp>
        <p:nvSpPr>
          <p:cNvPr id="401" name="Google Shape;401;p14"/>
          <p:cNvSpPr txBox="1"/>
          <p:nvPr/>
        </p:nvSpPr>
        <p:spPr>
          <a:xfrm>
            <a:off x="533400" y="5562600"/>
            <a:ext cx="4572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Trebuchet MS"/>
                <a:ea typeface="Trebuchet MS"/>
                <a:cs typeface="Trebuchet MS"/>
                <a:sym typeface="Trebuchet MS"/>
              </a:rPr>
              <a:t>2012-2013 Talent Management Benchmarking- PPI Research</a:t>
            </a:r>
            <a:endParaRPr dirty="0"/>
          </a:p>
        </p:txBody>
      </p:sp>
      <p:sp>
        <p:nvSpPr>
          <p:cNvPr id="402" name="Google Shape;402;p14"/>
          <p:cNvSpPr txBox="1"/>
          <p:nvPr/>
        </p:nvSpPr>
        <p:spPr>
          <a:xfrm>
            <a:off x="5181600" y="1295400"/>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Business Value Drivers</a:t>
            </a:r>
            <a:endParaRPr dirty="0"/>
          </a:p>
        </p:txBody>
      </p:sp>
      <p:pic>
        <p:nvPicPr>
          <p:cNvPr id="2" name="Picture 1" descr="logo.png">
            <a:extLst>
              <a:ext uri="{FF2B5EF4-FFF2-40B4-BE49-F238E27FC236}">
                <a16:creationId xmlns:a16="http://schemas.microsoft.com/office/drawing/2014/main" id="{395561B9-45AB-229B-59E5-0FCB8F6D54B7}"/>
              </a:ext>
            </a:extLst>
          </p:cNvPr>
          <p:cNvPicPr>
            <a:picLocks noChangeAspect="1"/>
          </p:cNvPicPr>
          <p:nvPr/>
        </p:nvPicPr>
        <p:blipFill>
          <a:blip r:embed="rId3" cstate="print"/>
          <a:srcRect b="24196"/>
          <a:stretch>
            <a:fillRect/>
          </a:stretch>
        </p:blipFill>
        <p:spPr>
          <a:xfrm>
            <a:off x="-1055225" y="5804149"/>
            <a:ext cx="3200400" cy="1053851"/>
          </a:xfrm>
          <a:prstGeom prst="rect">
            <a:avLst/>
          </a:prstGeom>
        </p:spPr>
      </p:pic>
      <p:sp>
        <p:nvSpPr>
          <p:cNvPr id="3" name="Google Shape;354;p11">
            <a:extLst>
              <a:ext uri="{FF2B5EF4-FFF2-40B4-BE49-F238E27FC236}">
                <a16:creationId xmlns:a16="http://schemas.microsoft.com/office/drawing/2014/main" id="{E8026B9E-19A6-186A-44F3-D1697F43C3E1}"/>
              </a:ext>
            </a:extLst>
          </p:cNvPr>
          <p:cNvSpPr txBox="1"/>
          <p:nvPr/>
        </p:nvSpPr>
        <p:spPr>
          <a:xfrm>
            <a:off x="-38100" y="9949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0354" name="Rectangle 9">
            <a:extLst>
              <a:ext uri="{FF2B5EF4-FFF2-40B4-BE49-F238E27FC236}">
                <a16:creationId xmlns:a16="http://schemas.microsoft.com/office/drawing/2014/main" id="{C4AFEACD-9965-41F4-AEFE-88C673A8616A}"/>
              </a:ext>
            </a:extLst>
          </p:cNvPr>
          <p:cNvSpPr>
            <a:spLocks noChangeArrowheads="1"/>
          </p:cNvSpPr>
          <p:nvPr/>
        </p:nvSpPr>
        <p:spPr bwMode="auto">
          <a:xfrm>
            <a:off x="857250" y="1701403"/>
            <a:ext cx="7429500" cy="4299347"/>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100356" name="Rectangle 7">
            <a:extLst>
              <a:ext uri="{FF2B5EF4-FFF2-40B4-BE49-F238E27FC236}">
                <a16:creationId xmlns:a16="http://schemas.microsoft.com/office/drawing/2014/main" id="{B19D5D53-CC45-429E-8534-946D9F35338A}"/>
              </a:ext>
            </a:extLst>
          </p:cNvPr>
          <p:cNvSpPr>
            <a:spLocks noChangeArrowheads="1"/>
          </p:cNvSpPr>
          <p:nvPr/>
        </p:nvSpPr>
        <p:spPr bwMode="auto">
          <a:xfrm>
            <a:off x="857251" y="924826"/>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graphicFrame>
        <p:nvGraphicFramePr>
          <p:cNvPr id="3" name="Table 3">
            <a:extLst>
              <a:ext uri="{FF2B5EF4-FFF2-40B4-BE49-F238E27FC236}">
                <a16:creationId xmlns:a16="http://schemas.microsoft.com/office/drawing/2014/main" id="{57F933FA-F713-45FC-BF78-929D8625DEE2}"/>
              </a:ext>
            </a:extLst>
          </p:cNvPr>
          <p:cNvGraphicFramePr>
            <a:graphicFrameLocks noGrp="1"/>
          </p:cNvGraphicFramePr>
          <p:nvPr>
            <p:extLst>
              <p:ext uri="{D42A27DB-BD31-4B8C-83A1-F6EECF244321}">
                <p14:modId xmlns:p14="http://schemas.microsoft.com/office/powerpoint/2010/main" val="680943382"/>
              </p:ext>
            </p:extLst>
          </p:nvPr>
        </p:nvGraphicFramePr>
        <p:xfrm>
          <a:off x="1486581" y="2498759"/>
          <a:ext cx="6374810" cy="2226874"/>
        </p:xfrm>
        <a:graphic>
          <a:graphicData uri="http://schemas.openxmlformats.org/drawingml/2006/table">
            <a:tbl>
              <a:tblPr firstRow="1" bandRow="1">
                <a:tableStyleId>{5C22544A-7EE6-4342-B048-85BDC9FD1C3A}</a:tableStyleId>
              </a:tblPr>
              <a:tblGrid>
                <a:gridCol w="3187405">
                  <a:extLst>
                    <a:ext uri="{9D8B030D-6E8A-4147-A177-3AD203B41FA5}">
                      <a16:colId xmlns:a16="http://schemas.microsoft.com/office/drawing/2014/main" val="65686916"/>
                    </a:ext>
                  </a:extLst>
                </a:gridCol>
                <a:gridCol w="3187405">
                  <a:extLst>
                    <a:ext uri="{9D8B030D-6E8A-4147-A177-3AD203B41FA5}">
                      <a16:colId xmlns:a16="http://schemas.microsoft.com/office/drawing/2014/main" val="111218057"/>
                    </a:ext>
                  </a:extLst>
                </a:gridCol>
              </a:tblGrid>
              <a:tr h="759107">
                <a:tc>
                  <a:txBody>
                    <a:bodyPr/>
                    <a:lstStyle/>
                    <a:p>
                      <a:pPr marL="288925" marR="0" lvl="0" indent="-2286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21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rPr>
                        <a:t>Crafting a Vision</a:t>
                      </a:r>
                      <a:endParaRPr lang="en-US" sz="2100" b="1" dirty="0">
                        <a:solidFill>
                          <a:srgbClr val="FFFF00"/>
                        </a:solidFill>
                        <a:effectLst>
                          <a:outerShdw blurRad="38100" dist="38100" dir="2700000" algn="tl">
                            <a:srgbClr val="000000">
                              <a:alpha val="43137"/>
                            </a:srgbClr>
                          </a:outerShdw>
                        </a:effectLst>
                        <a:latin typeface="+mn-lt"/>
                      </a:endParaRPr>
                    </a:p>
                  </a:txBody>
                  <a:tcPr marL="68579" marR="68579"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8925" marR="0" lvl="0" indent="-2286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21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n-lt"/>
                        </a:rPr>
                        <a:t>Being Driven</a:t>
                      </a:r>
                      <a:endParaRPr lang="en-US" sz="2100" b="1" dirty="0">
                        <a:solidFill>
                          <a:srgbClr val="00B0F0"/>
                        </a:solidFill>
                        <a:effectLst>
                          <a:outerShdw blurRad="38100" dist="38100" dir="2700000" algn="tl">
                            <a:srgbClr val="000000">
                              <a:alpha val="43137"/>
                            </a:srgbClr>
                          </a:outerShdw>
                        </a:effectLst>
                      </a:endParaRPr>
                    </a:p>
                  </a:txBody>
                  <a:tcPr marL="68579" marR="68579"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533857"/>
                  </a:ext>
                </a:extLst>
              </a:tr>
              <a:tr h="759107">
                <a:tc>
                  <a:txBody>
                    <a:bodyPr/>
                    <a:lstStyle/>
                    <a:p>
                      <a:pPr marL="336550" marR="0" lvl="0" indent="-276225"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2100" b="1" dirty="0">
                          <a:solidFill>
                            <a:srgbClr val="92D050"/>
                          </a:solidFill>
                          <a:effectLst>
                            <a:outerShdw blurRad="38100" dist="38100" dir="2700000" algn="tl">
                              <a:srgbClr val="000000">
                                <a:alpha val="43137"/>
                              </a:srgbClr>
                            </a:outerShdw>
                          </a:effectLst>
                          <a:latin typeface="+mn-lt"/>
                        </a:rPr>
                        <a:t>Building Alignment</a:t>
                      </a:r>
                    </a:p>
                  </a:txBody>
                  <a:tcPr marL="68579" marR="68579"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8925" marR="0" lvl="0" indent="-2286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2100" b="1" dirty="0">
                          <a:solidFill>
                            <a:srgbClr val="FFFF00"/>
                          </a:solidFill>
                          <a:effectLst>
                            <a:outerShdw blurRad="38100" dist="38100" dir="2700000" algn="tl">
                              <a:srgbClr val="000000">
                                <a:alpha val="43137"/>
                              </a:srgbClr>
                            </a:outerShdw>
                          </a:effectLst>
                          <a:latin typeface="+mn-lt"/>
                        </a:rPr>
                        <a:t>Analytical Thinking</a:t>
                      </a:r>
                      <a:endParaRPr lang="en-US" sz="2100" b="1" dirty="0">
                        <a:solidFill>
                          <a:srgbClr val="92D050"/>
                        </a:solidFill>
                        <a:effectLst>
                          <a:outerShdw blurRad="38100" dist="38100" dir="2700000" algn="tl">
                            <a:srgbClr val="000000">
                              <a:alpha val="43137"/>
                            </a:srgbClr>
                          </a:outerShdw>
                        </a:effectLst>
                      </a:endParaRPr>
                    </a:p>
                  </a:txBody>
                  <a:tcPr marL="68579" marR="68579"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0454005"/>
                  </a:ext>
                </a:extLst>
              </a:tr>
              <a:tr h="708660">
                <a:tc>
                  <a:txBody>
                    <a:bodyPr/>
                    <a:lstStyle/>
                    <a:p>
                      <a:pPr marL="336550" marR="0" lvl="0" indent="-276225"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21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mn-lt"/>
                        </a:rPr>
                        <a:t>Championing Execution</a:t>
                      </a:r>
                      <a:endParaRPr lang="en-US" sz="2100" b="1" dirty="0">
                        <a:solidFill>
                          <a:srgbClr val="92D050"/>
                        </a:solidFill>
                        <a:effectLst>
                          <a:outerShdw blurRad="38100" dist="38100" dir="2700000" algn="tl">
                            <a:srgbClr val="000000">
                              <a:alpha val="43137"/>
                            </a:srgbClr>
                          </a:outerShdw>
                        </a:effectLst>
                        <a:latin typeface="+mn-lt"/>
                      </a:endParaRPr>
                    </a:p>
                  </a:txBody>
                  <a:tcPr marL="68579" marR="68579"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8925" marR="0" lvl="0" indent="-2286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2100" b="1" dirty="0">
                          <a:solidFill>
                            <a:srgbClr val="FFFF00"/>
                          </a:solidFill>
                          <a:effectLst>
                            <a:outerShdw blurRad="38100" dist="38100" dir="2700000" algn="tl">
                              <a:srgbClr val="000000">
                                <a:alpha val="43137"/>
                              </a:srgbClr>
                            </a:outerShdw>
                          </a:effectLst>
                          <a:latin typeface="+mn-lt"/>
                        </a:rPr>
                        <a:t>Being Transformational</a:t>
                      </a:r>
                      <a:endParaRPr lang="en-US" sz="2100" b="1" dirty="0">
                        <a:solidFill>
                          <a:srgbClr val="FFFF00"/>
                        </a:solidFill>
                        <a:effectLst>
                          <a:outerShdw blurRad="38100" dist="38100" dir="2700000" algn="tl">
                            <a:srgbClr val="000000">
                              <a:alpha val="43137"/>
                            </a:srgbClr>
                          </a:outerShdw>
                        </a:effectLst>
                      </a:endParaRPr>
                    </a:p>
                  </a:txBody>
                  <a:tcPr marL="68579" marR="68579"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300319"/>
                  </a:ext>
                </a:extLst>
              </a:tr>
            </a:tbl>
          </a:graphicData>
        </a:graphic>
      </p:graphicFrame>
      <p:sp>
        <p:nvSpPr>
          <p:cNvPr id="22" name="TextBox 21">
            <a:extLst>
              <a:ext uri="{FF2B5EF4-FFF2-40B4-BE49-F238E27FC236}">
                <a16:creationId xmlns:a16="http://schemas.microsoft.com/office/drawing/2014/main" id="{4CCE6980-6D61-46E6-B4C0-1ABA4FA54BB4}"/>
              </a:ext>
            </a:extLst>
          </p:cNvPr>
          <p:cNvSpPr txBox="1"/>
          <p:nvPr/>
        </p:nvSpPr>
        <p:spPr>
          <a:xfrm>
            <a:off x="971550" y="5143324"/>
            <a:ext cx="7427118" cy="294376"/>
          </a:xfrm>
          <a:prstGeom prst="rect">
            <a:avLst/>
          </a:prstGeom>
          <a:noFill/>
        </p:spPr>
        <p:txBody>
          <a:bodyPr wrap="square" rtlCol="0">
            <a:spAutoFit/>
          </a:bodyPr>
          <a:lstStyle/>
          <a:p>
            <a:pPr defTabSz="685800" eaLnBrk="0" fontAlgn="base" hangingPunct="0">
              <a:spcBef>
                <a:spcPct val="0"/>
              </a:spcBef>
              <a:spcAft>
                <a:spcPct val="0"/>
              </a:spcAft>
              <a:buClrTx/>
            </a:pPr>
            <a:r>
              <a:rPr lang="en-US" sz="1313" kern="1200" dirty="0">
                <a:solidFill>
                  <a:srgbClr val="00B0F0"/>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Trait</a:t>
            </a:r>
            <a:r>
              <a:rPr lang="en-US" sz="1313"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a:t>
            </a:r>
            <a:r>
              <a:rPr lang="en-US" sz="1313" kern="1200" dirty="0">
                <a:solidFill>
                  <a:srgbClr val="FF0000"/>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 </a:t>
            </a:r>
            <a:r>
              <a:rPr lang="en-US" sz="1313" kern="1200" dirty="0">
                <a:solidFill>
                  <a:srgbClr val="92D050"/>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Behavior</a:t>
            </a:r>
            <a:r>
              <a:rPr lang="en-US" sz="1313" kern="1200" dirty="0">
                <a:solidFill>
                  <a:prstClr val="white"/>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 </a:t>
            </a:r>
            <a:r>
              <a:rPr lang="en-US" sz="1313" kern="1200" dirty="0">
                <a:solidFill>
                  <a:srgbClr val="FFFF00"/>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rPr>
              <a:t>CMP</a:t>
            </a:r>
            <a:endParaRPr lang="en-US" sz="1313" kern="1200" dirty="0">
              <a:solidFill>
                <a:prstClr val="white">
                  <a:lumMod val="95000"/>
                </a:prstClr>
              </a:solidFill>
              <a:effectLst>
                <a:outerShdw blurRad="38100" dist="38100" dir="2700000" algn="tl">
                  <a:srgbClr val="000000">
                    <a:alpha val="43137"/>
                  </a:srgbClr>
                </a:outerShdw>
              </a:effectLst>
              <a:latin typeface="Verdana" panose="020B0604030504040204" pitchFamily="34" charset="0"/>
              <a:ea typeface="ＭＳ Ｐゴシック" panose="020B0600070205080204" pitchFamily="34" charset="-128"/>
              <a:cs typeface="+mn-cs"/>
            </a:endParaRPr>
          </a:p>
        </p:txBody>
      </p:sp>
      <p:sp>
        <p:nvSpPr>
          <p:cNvPr id="2" name="Google Shape;392;p14">
            <a:extLst>
              <a:ext uri="{FF2B5EF4-FFF2-40B4-BE49-F238E27FC236}">
                <a16:creationId xmlns:a16="http://schemas.microsoft.com/office/drawing/2014/main" id="{670921C6-2F5F-696E-E146-AFA15647AF4D}"/>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pic>
        <p:nvPicPr>
          <p:cNvPr id="7" name="Picture 6" descr="logo.png">
            <a:extLst>
              <a:ext uri="{FF2B5EF4-FFF2-40B4-BE49-F238E27FC236}">
                <a16:creationId xmlns:a16="http://schemas.microsoft.com/office/drawing/2014/main" id="{4A45A0F7-3D43-13A5-61DE-3C75F9363D5D}"/>
              </a:ext>
            </a:extLst>
          </p:cNvPr>
          <p:cNvPicPr>
            <a:picLocks noChangeAspect="1"/>
          </p:cNvPicPr>
          <p:nvPr/>
        </p:nvPicPr>
        <p:blipFill>
          <a:blip r:embed="rId4" cstate="print"/>
          <a:srcRect b="24196"/>
          <a:stretch>
            <a:fillRect/>
          </a:stretch>
        </p:blipFill>
        <p:spPr>
          <a:xfrm>
            <a:off x="-1055225" y="5804149"/>
            <a:ext cx="3200400" cy="1053851"/>
          </a:xfrm>
          <a:prstGeom prst="rect">
            <a:avLst/>
          </a:prstGeom>
        </p:spPr>
      </p:pic>
      <p:sp>
        <p:nvSpPr>
          <p:cNvPr id="9" name="Google Shape;394;p14">
            <a:extLst>
              <a:ext uri="{FF2B5EF4-FFF2-40B4-BE49-F238E27FC236}">
                <a16:creationId xmlns:a16="http://schemas.microsoft.com/office/drawing/2014/main" id="{7FE82A45-3FB9-1DDE-8B78-3BDE0F8BC2D0}"/>
              </a:ext>
            </a:extLst>
          </p:cNvPr>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Leadership Competencies</a:t>
            </a:r>
            <a:endParaRPr sz="2800" b="0" i="0" u="none" strike="noStrike" cap="none" dirty="0">
              <a:solidFill>
                <a:srgbClr val="E4B900"/>
              </a:solidFill>
              <a:latin typeface="Trebuchet MS"/>
              <a:ea typeface="Trebuchet MS"/>
              <a:cs typeface="Trebuchet MS"/>
              <a:sym typeface="Trebuchet MS"/>
            </a:endParaRPr>
          </a:p>
        </p:txBody>
      </p:sp>
      <p:sp>
        <p:nvSpPr>
          <p:cNvPr id="10" name="Google Shape;354;p11">
            <a:extLst>
              <a:ext uri="{FF2B5EF4-FFF2-40B4-BE49-F238E27FC236}">
                <a16:creationId xmlns:a16="http://schemas.microsoft.com/office/drawing/2014/main" id="{75DEDED7-22F8-967A-8B42-27FE949D955A}"/>
              </a:ext>
            </a:extLst>
          </p:cNvPr>
          <p:cNvSpPr txBox="1"/>
          <p:nvPr/>
        </p:nvSpPr>
        <p:spPr>
          <a:xfrm>
            <a:off x="-38100" y="9949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
        <p:nvSpPr>
          <p:cNvPr id="11" name="Rectangle 11">
            <a:extLst>
              <a:ext uri="{FF2B5EF4-FFF2-40B4-BE49-F238E27FC236}">
                <a16:creationId xmlns:a16="http://schemas.microsoft.com/office/drawing/2014/main" id="{1D37DC2E-42DE-DCFD-9068-6B9DADDC02EF}"/>
              </a:ext>
            </a:extLst>
          </p:cNvPr>
          <p:cNvSpPr txBox="1">
            <a:spLocks noChangeArrowheads="1"/>
          </p:cNvSpPr>
          <p:nvPr/>
        </p:nvSpPr>
        <p:spPr bwMode="auto">
          <a:xfrm>
            <a:off x="607695" y="1548384"/>
            <a:ext cx="713232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defTabSz="685800" eaLnBrk="0" fontAlgn="base" hangingPunct="0">
              <a:spcBef>
                <a:spcPts val="1350"/>
              </a:spcBef>
              <a:spcAft>
                <a:spcPct val="0"/>
              </a:spcAft>
              <a:buClrTx/>
              <a:buFont typeface="Wingdings" panose="05000000000000000000" pitchFamily="2" charset="2"/>
              <a:buChar char="q"/>
              <a:defRPr/>
            </a:pPr>
            <a:r>
              <a:rPr lang="en-US" sz="1600" b="1" kern="1200" dirty="0">
                <a:solidFill>
                  <a:srgbClr val="FFFF00"/>
                </a:solidFill>
                <a:latin typeface="Trebuchet MS" panose="020B0603020202020204" pitchFamily="34" charset="0"/>
                <a:ea typeface="ＭＳ Ｐゴシック" panose="020B0600070205080204" pitchFamily="34" charset="-128"/>
                <a:cs typeface="+mn-cs"/>
              </a:rPr>
              <a:t>Leadership Competency Inventory</a:t>
            </a:r>
          </a:p>
        </p:txBody>
      </p:sp>
      <p:sp>
        <p:nvSpPr>
          <p:cNvPr id="12" name="Google Shape;483;p18">
            <a:extLst>
              <a:ext uri="{FF2B5EF4-FFF2-40B4-BE49-F238E27FC236}">
                <a16:creationId xmlns:a16="http://schemas.microsoft.com/office/drawing/2014/main" id="{91A5E4DD-1DE7-B71A-7129-17D17B7162A4}"/>
              </a:ext>
            </a:extLst>
          </p:cNvPr>
          <p:cNvSpPr/>
          <p:nvPr/>
        </p:nvSpPr>
        <p:spPr>
          <a:xfrm>
            <a:off x="5029200" y="6207059"/>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a:extLst>
              <a:ext uri="{FF2B5EF4-FFF2-40B4-BE49-F238E27FC236}">
                <a16:creationId xmlns:a16="http://schemas.microsoft.com/office/drawing/2014/main" id="{E4322F87-CA36-4571-A74F-2D06B17B5627}"/>
              </a:ext>
            </a:extLst>
          </p:cNvPr>
          <p:cNvSpPr>
            <a:spLocks noChangeArrowheads="1"/>
          </p:cNvSpPr>
          <p:nvPr/>
        </p:nvSpPr>
        <p:spPr bwMode="auto">
          <a:xfrm>
            <a:off x="858882" y="1728433"/>
            <a:ext cx="7429500" cy="4272317"/>
          </a:xfrm>
          <a:prstGeom prst="rect">
            <a:avLst/>
          </a:prstGeom>
          <a:no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65540" name="Rectangle 7">
            <a:extLst>
              <a:ext uri="{FF2B5EF4-FFF2-40B4-BE49-F238E27FC236}">
                <a16:creationId xmlns:a16="http://schemas.microsoft.com/office/drawing/2014/main" id="{729B93DE-EE0F-4747-B0D9-0C5F7A9298BD}"/>
              </a:ext>
            </a:extLst>
          </p:cNvPr>
          <p:cNvSpPr>
            <a:spLocks noChangeArrowheads="1"/>
          </p:cNvSpPr>
          <p:nvPr/>
        </p:nvSpPr>
        <p:spPr bwMode="auto">
          <a:xfrm>
            <a:off x="857251" y="924826"/>
            <a:ext cx="18473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ClrTx/>
              <a:buNone/>
              <a:defRPr/>
            </a:pPr>
            <a:endParaRPr lang="en-US" altLang="en-US" sz="750" kern="1200" dirty="0">
              <a:solidFill>
                <a:prstClr val="black"/>
              </a:solidFill>
              <a:latin typeface="Verdana" panose="020B0604030504040204" pitchFamily="34" charset="0"/>
              <a:ea typeface="ＭＳ Ｐゴシック" panose="020B0600070205080204" pitchFamily="34" charset="-128"/>
              <a:cs typeface="+mn-cs"/>
            </a:endParaRPr>
          </a:p>
        </p:txBody>
      </p:sp>
      <p:sp>
        <p:nvSpPr>
          <p:cNvPr id="34" name="Rectangle 11">
            <a:extLst>
              <a:ext uri="{FF2B5EF4-FFF2-40B4-BE49-F238E27FC236}">
                <a16:creationId xmlns:a16="http://schemas.microsoft.com/office/drawing/2014/main" id="{EE7757E1-7041-4A1E-B3E3-568EC408F684}"/>
              </a:ext>
            </a:extLst>
          </p:cNvPr>
          <p:cNvSpPr txBox="1">
            <a:spLocks noChangeArrowheads="1"/>
          </p:cNvSpPr>
          <p:nvPr/>
        </p:nvSpPr>
        <p:spPr bwMode="auto">
          <a:xfrm>
            <a:off x="612648" y="1548384"/>
            <a:ext cx="7589520" cy="2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buClr>
                <a:srgbClr val="FFFF00"/>
              </a:buClr>
              <a:buFont typeface="Wingdings" panose="05000000000000000000" pitchFamily="2" charset="2"/>
              <a:buChar char="q"/>
            </a:pPr>
            <a:r>
              <a:rPr lang="en-US" sz="1550" b="1" dirty="0">
                <a:solidFill>
                  <a:srgbClr val="FFFF00"/>
                </a:solidFill>
                <a:latin typeface="Trebuchet MS" panose="020B0603020202020204" pitchFamily="34" charset="0"/>
              </a:rPr>
              <a:t>Managers’ Assessed  Strengths — A group naturally inclined to take initiative in their drive for results and willing to voice bold ideas</a:t>
            </a:r>
            <a:endParaRPr lang="en-US" sz="1550" dirty="0">
              <a:solidFill>
                <a:srgbClr val="FFFF00"/>
              </a:solidFill>
              <a:latin typeface="Trebuchet MS" panose="020B0603020202020204" pitchFamily="34" charset="0"/>
            </a:endParaRPr>
          </a:p>
          <a:p>
            <a:pPr defTabSz="685800" eaLnBrk="0" fontAlgn="base" hangingPunct="0">
              <a:spcBef>
                <a:spcPts val="1350"/>
              </a:spcBef>
              <a:spcAft>
                <a:spcPct val="0"/>
              </a:spcAft>
              <a:buClrTx/>
              <a:buNone/>
              <a:defRPr/>
            </a:pPr>
            <a:endParaRPr lang="en-US" sz="1550" kern="1200" dirty="0">
              <a:solidFill>
                <a:srgbClr val="FFFF00"/>
              </a:solidFill>
              <a:latin typeface="Trebuchet MS" panose="020B0603020202020204" pitchFamily="34" charset="0"/>
              <a:ea typeface="ＭＳ Ｐゴシック" panose="020B0600070205080204" pitchFamily="34" charset="-128"/>
              <a:cs typeface="+mn-cs"/>
            </a:endParaRPr>
          </a:p>
        </p:txBody>
      </p:sp>
      <p:graphicFrame>
        <p:nvGraphicFramePr>
          <p:cNvPr id="68" name="Chart 67">
            <a:extLst>
              <a:ext uri="{FF2B5EF4-FFF2-40B4-BE49-F238E27FC236}">
                <a16:creationId xmlns:a16="http://schemas.microsoft.com/office/drawing/2014/main" id="{F3B2E2FA-739C-4CE5-A053-34F1EEFB84E6}"/>
              </a:ext>
            </a:extLst>
          </p:cNvPr>
          <p:cNvGraphicFramePr/>
          <p:nvPr>
            <p:extLst>
              <p:ext uri="{D42A27DB-BD31-4B8C-83A1-F6EECF244321}">
                <p14:modId xmlns:p14="http://schemas.microsoft.com/office/powerpoint/2010/main" val="2178650106"/>
              </p:ext>
            </p:extLst>
          </p:nvPr>
        </p:nvGraphicFramePr>
        <p:xfrm>
          <a:off x="2575930" y="2083528"/>
          <a:ext cx="4967870" cy="4443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9" name="Chart 68">
            <a:extLst>
              <a:ext uri="{FF2B5EF4-FFF2-40B4-BE49-F238E27FC236}">
                <a16:creationId xmlns:a16="http://schemas.microsoft.com/office/drawing/2014/main" id="{B612E285-8B9A-4956-8FFD-4E9ED6BE8B72}"/>
              </a:ext>
            </a:extLst>
          </p:cNvPr>
          <p:cNvGraphicFramePr/>
          <p:nvPr>
            <p:extLst>
              <p:ext uri="{D42A27DB-BD31-4B8C-83A1-F6EECF244321}">
                <p14:modId xmlns:p14="http://schemas.microsoft.com/office/powerpoint/2010/main" val="3743925408"/>
              </p:ext>
            </p:extLst>
          </p:nvPr>
        </p:nvGraphicFramePr>
        <p:xfrm>
          <a:off x="4857750" y="2242282"/>
          <a:ext cx="4967870" cy="4014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2" name="Chart 71">
            <a:extLst>
              <a:ext uri="{FF2B5EF4-FFF2-40B4-BE49-F238E27FC236}">
                <a16:creationId xmlns:a16="http://schemas.microsoft.com/office/drawing/2014/main" id="{1DB9A080-AA64-4972-940E-B5081B48E0E0}"/>
              </a:ext>
            </a:extLst>
          </p:cNvPr>
          <p:cNvGraphicFramePr/>
          <p:nvPr>
            <p:extLst>
              <p:ext uri="{D42A27DB-BD31-4B8C-83A1-F6EECF244321}">
                <p14:modId xmlns:p14="http://schemas.microsoft.com/office/powerpoint/2010/main" val="373846876"/>
              </p:ext>
            </p:extLst>
          </p:nvPr>
        </p:nvGraphicFramePr>
        <p:xfrm>
          <a:off x="175630" y="2325773"/>
          <a:ext cx="4967870" cy="3825125"/>
        </p:xfrm>
        <a:graphic>
          <a:graphicData uri="http://schemas.openxmlformats.org/drawingml/2006/chart">
            <c:chart xmlns:c="http://schemas.openxmlformats.org/drawingml/2006/chart" xmlns:r="http://schemas.openxmlformats.org/officeDocument/2006/relationships" r:id="rId5"/>
          </a:graphicData>
        </a:graphic>
      </p:graphicFrame>
      <p:sp>
        <p:nvSpPr>
          <p:cNvPr id="73" name="TextBox 72">
            <a:extLst>
              <a:ext uri="{FF2B5EF4-FFF2-40B4-BE49-F238E27FC236}">
                <a16:creationId xmlns:a16="http://schemas.microsoft.com/office/drawing/2014/main" id="{2364EB3A-1F5E-4F1B-BE7B-49023911DDA2}"/>
              </a:ext>
            </a:extLst>
          </p:cNvPr>
          <p:cNvSpPr txBox="1"/>
          <p:nvPr/>
        </p:nvSpPr>
        <p:spPr>
          <a:xfrm>
            <a:off x="827402" y="2385899"/>
            <a:ext cx="2880360" cy="484748"/>
          </a:xfrm>
          <a:prstGeom prst="rect">
            <a:avLst/>
          </a:prstGeom>
          <a:noFill/>
        </p:spPr>
        <p:txBody>
          <a:bodyPr wrap="square" rtlCol="0">
            <a:spAutoFit/>
          </a:bodyPr>
          <a:lstStyle/>
          <a:p>
            <a:pPr algn="ctr" defTabSz="685800">
              <a:buClrTx/>
              <a:defRPr/>
            </a:pPr>
            <a:r>
              <a:rPr lang="en-US" sz="1200" kern="1200" dirty="0">
                <a:solidFill>
                  <a:prstClr val="white"/>
                </a:solidFill>
                <a:latin typeface="Calibri"/>
                <a:ea typeface="ＭＳ Ｐゴシック" panose="020B0600070205080204" pitchFamily="34" charset="-128"/>
                <a:cs typeface="+mn-cs"/>
              </a:rPr>
              <a:t>Championing Execution</a:t>
            </a:r>
          </a:p>
          <a:p>
            <a:pPr algn="ctr" defTabSz="685800">
              <a:buClrTx/>
              <a:defRPr/>
            </a:pPr>
            <a:r>
              <a:rPr lang="en-US" sz="1350" b="1" kern="1200" dirty="0">
                <a:solidFill>
                  <a:prstClr val="white"/>
                </a:solidFill>
                <a:latin typeface="Calibri"/>
                <a:ea typeface="ＭＳ Ｐゴシック" panose="020B0600070205080204" pitchFamily="34" charset="-128"/>
                <a:cs typeface="+mn-cs"/>
              </a:rPr>
              <a:t>Being Driven</a:t>
            </a:r>
          </a:p>
        </p:txBody>
      </p:sp>
      <p:sp>
        <p:nvSpPr>
          <p:cNvPr id="74" name="TextBox 73">
            <a:extLst>
              <a:ext uri="{FF2B5EF4-FFF2-40B4-BE49-F238E27FC236}">
                <a16:creationId xmlns:a16="http://schemas.microsoft.com/office/drawing/2014/main" id="{68C8B50C-2706-4359-9E80-98D93FEF4DC8}"/>
              </a:ext>
            </a:extLst>
          </p:cNvPr>
          <p:cNvSpPr txBox="1"/>
          <p:nvPr/>
        </p:nvSpPr>
        <p:spPr>
          <a:xfrm>
            <a:off x="6158835" y="2384054"/>
            <a:ext cx="1522142" cy="484748"/>
          </a:xfrm>
          <a:prstGeom prst="rect">
            <a:avLst/>
          </a:prstGeom>
          <a:noFill/>
        </p:spPr>
        <p:txBody>
          <a:bodyPr wrap="square" rtlCol="0">
            <a:spAutoFit/>
          </a:bodyPr>
          <a:lstStyle/>
          <a:p>
            <a:pPr algn="ctr" defTabSz="685800">
              <a:buClrTx/>
              <a:defRPr/>
            </a:pPr>
            <a:r>
              <a:rPr lang="en-US" sz="1200" kern="1200" dirty="0">
                <a:solidFill>
                  <a:prstClr val="white"/>
                </a:solidFill>
                <a:latin typeface="Calibri"/>
                <a:ea typeface="ＭＳ Ｐゴシック" panose="020B0600070205080204" pitchFamily="34" charset="-128"/>
                <a:cs typeface="+mn-cs"/>
              </a:rPr>
              <a:t>Crafting a Vision</a:t>
            </a:r>
          </a:p>
          <a:p>
            <a:pPr algn="ctr" defTabSz="685800">
              <a:buClrTx/>
              <a:defRPr/>
            </a:pPr>
            <a:r>
              <a:rPr lang="en-US" sz="1350" b="1" kern="1200" dirty="0">
                <a:solidFill>
                  <a:prstClr val="white"/>
                </a:solidFill>
                <a:latin typeface="Calibri"/>
                <a:ea typeface="ＭＳ Ｐゴシック" panose="020B0600070205080204" pitchFamily="34" charset="-128"/>
                <a:cs typeface="+mn-cs"/>
              </a:rPr>
              <a:t>Speaking Out</a:t>
            </a:r>
          </a:p>
        </p:txBody>
      </p:sp>
      <p:sp>
        <p:nvSpPr>
          <p:cNvPr id="76" name="TextBox 75">
            <a:extLst>
              <a:ext uri="{FF2B5EF4-FFF2-40B4-BE49-F238E27FC236}">
                <a16:creationId xmlns:a16="http://schemas.microsoft.com/office/drawing/2014/main" id="{1FC51940-A5E0-4B25-A5FB-15EC7808D4B7}"/>
              </a:ext>
            </a:extLst>
          </p:cNvPr>
          <p:cNvSpPr txBox="1"/>
          <p:nvPr/>
        </p:nvSpPr>
        <p:spPr>
          <a:xfrm>
            <a:off x="3706987" y="2380870"/>
            <a:ext cx="1851660" cy="484748"/>
          </a:xfrm>
          <a:prstGeom prst="rect">
            <a:avLst/>
          </a:prstGeom>
          <a:noFill/>
        </p:spPr>
        <p:txBody>
          <a:bodyPr wrap="square" rtlCol="0">
            <a:spAutoFit/>
          </a:bodyPr>
          <a:lstStyle/>
          <a:p>
            <a:pPr algn="ctr" defTabSz="685800">
              <a:buClrTx/>
              <a:defRPr/>
            </a:pPr>
            <a:r>
              <a:rPr lang="en-US" sz="1200" kern="1200" dirty="0">
                <a:solidFill>
                  <a:prstClr val="white"/>
                </a:solidFill>
                <a:latin typeface="Calibri"/>
                <a:ea typeface="ＭＳ Ｐゴシック" panose="020B0600070205080204" pitchFamily="34" charset="-128"/>
                <a:cs typeface="+mn-cs"/>
              </a:rPr>
              <a:t>Championing Execution</a:t>
            </a:r>
          </a:p>
          <a:p>
            <a:pPr algn="ctr" defTabSz="685800">
              <a:buClrTx/>
              <a:defRPr/>
            </a:pPr>
            <a:r>
              <a:rPr lang="en-US" sz="1350" b="1" kern="1200" dirty="0">
                <a:solidFill>
                  <a:prstClr val="white"/>
                </a:solidFill>
                <a:latin typeface="Calibri"/>
                <a:ea typeface="ＭＳ Ｐゴシック" panose="020B0600070205080204" pitchFamily="34" charset="-128"/>
                <a:cs typeface="+mn-cs"/>
              </a:rPr>
              <a:t>Initiating Action</a:t>
            </a:r>
          </a:p>
        </p:txBody>
      </p:sp>
      <p:sp>
        <p:nvSpPr>
          <p:cNvPr id="77" name="TextBox 76">
            <a:extLst>
              <a:ext uri="{FF2B5EF4-FFF2-40B4-BE49-F238E27FC236}">
                <a16:creationId xmlns:a16="http://schemas.microsoft.com/office/drawing/2014/main" id="{00FBD5BC-4E29-4391-9E5C-93A6DA9E8958}"/>
              </a:ext>
            </a:extLst>
          </p:cNvPr>
          <p:cNvSpPr txBox="1"/>
          <p:nvPr/>
        </p:nvSpPr>
        <p:spPr>
          <a:xfrm>
            <a:off x="1278362" y="4792513"/>
            <a:ext cx="2122086" cy="530915"/>
          </a:xfrm>
          <a:prstGeom prst="rect">
            <a:avLst/>
          </a:prstGeom>
          <a:noFill/>
        </p:spPr>
        <p:txBody>
          <a:bodyPr wrap="square" rtlCol="0">
            <a:spAutoFit/>
          </a:bodyPr>
          <a:lstStyle/>
          <a:p>
            <a:pPr marL="214313" indent="-214313" defTabSz="685800">
              <a:buClrTx/>
              <a:buFont typeface="Arial" panose="020B0604020202020204" pitchFamily="34" charset="0"/>
              <a:buChar char="•"/>
              <a:defRPr/>
            </a:pPr>
            <a:r>
              <a:rPr lang="en-US" kern="1200" dirty="0">
                <a:solidFill>
                  <a:prstClr val="white"/>
                </a:solidFill>
                <a:latin typeface="Calibri"/>
                <a:ea typeface="ＭＳ Ｐゴシック" panose="020B0600070205080204" pitchFamily="34" charset="-128"/>
                <a:cs typeface="+mn-cs"/>
              </a:rPr>
              <a:t>Competitive Spirit</a:t>
            </a:r>
          </a:p>
          <a:p>
            <a:pPr marL="214313" indent="-214313" defTabSz="685800">
              <a:buClrTx/>
              <a:buFont typeface="Arial" panose="020B0604020202020204" pitchFamily="34" charset="0"/>
              <a:buChar char="•"/>
              <a:defRPr/>
            </a:pPr>
            <a:r>
              <a:rPr lang="en-US" kern="1200" dirty="0">
                <a:solidFill>
                  <a:prstClr val="white"/>
                </a:solidFill>
                <a:latin typeface="Calibri"/>
                <a:ea typeface="ＭＳ Ｐゴシック" panose="020B0600070205080204" pitchFamily="34" charset="-128"/>
                <a:cs typeface="+mn-cs"/>
              </a:rPr>
              <a:t>Focused on Results</a:t>
            </a:r>
          </a:p>
        </p:txBody>
      </p:sp>
      <p:sp>
        <p:nvSpPr>
          <p:cNvPr id="78" name="TextBox 77">
            <a:extLst>
              <a:ext uri="{FF2B5EF4-FFF2-40B4-BE49-F238E27FC236}">
                <a16:creationId xmlns:a16="http://schemas.microsoft.com/office/drawing/2014/main" id="{7DD4B63C-BD13-429D-8401-49BB9E88EF8A}"/>
              </a:ext>
            </a:extLst>
          </p:cNvPr>
          <p:cNvSpPr txBox="1"/>
          <p:nvPr/>
        </p:nvSpPr>
        <p:spPr>
          <a:xfrm>
            <a:off x="3489767" y="4798071"/>
            <a:ext cx="2286000" cy="523220"/>
          </a:xfrm>
          <a:prstGeom prst="rect">
            <a:avLst/>
          </a:prstGeom>
          <a:noFill/>
        </p:spPr>
        <p:txBody>
          <a:bodyPr wrap="square" rtlCol="0">
            <a:spAutoFit/>
          </a:bodyPr>
          <a:lstStyle/>
          <a:p>
            <a:pPr marL="214313" indent="-214313" defTabSz="685800">
              <a:buClrTx/>
              <a:buFont typeface="Arial" panose="020B0604020202020204" pitchFamily="34" charset="0"/>
              <a:buChar char="•"/>
              <a:defRPr/>
            </a:pPr>
            <a:r>
              <a:rPr lang="en-US" kern="1200" dirty="0">
                <a:solidFill>
                  <a:prstClr val="white"/>
                </a:solidFill>
                <a:latin typeface="Calibri"/>
                <a:ea typeface="ＭＳ Ｐゴシック" panose="020B0600070205080204" pitchFamily="34" charset="-128"/>
                <a:cs typeface="+mn-cs"/>
              </a:rPr>
              <a:t>Entrepreneurial Spirit</a:t>
            </a:r>
          </a:p>
          <a:p>
            <a:pPr marL="214313" indent="-214313" defTabSz="685800">
              <a:buClrTx/>
              <a:buFont typeface="Arial" panose="020B0604020202020204" pitchFamily="34" charset="0"/>
              <a:buChar char="•"/>
              <a:defRPr/>
            </a:pPr>
            <a:r>
              <a:rPr lang="en-US" kern="1200" dirty="0">
                <a:solidFill>
                  <a:prstClr val="white"/>
                </a:solidFill>
                <a:latin typeface="Calibri"/>
                <a:ea typeface="ＭＳ Ｐゴシック" panose="020B0600070205080204" pitchFamily="34" charset="-128"/>
                <a:cs typeface="+mn-cs"/>
              </a:rPr>
              <a:t>Proactivity Highly Valued</a:t>
            </a:r>
          </a:p>
        </p:txBody>
      </p:sp>
      <p:sp>
        <p:nvSpPr>
          <p:cNvPr id="79" name="TextBox 78">
            <a:extLst>
              <a:ext uri="{FF2B5EF4-FFF2-40B4-BE49-F238E27FC236}">
                <a16:creationId xmlns:a16="http://schemas.microsoft.com/office/drawing/2014/main" id="{3F521541-0E68-49F8-A292-510849754068}"/>
              </a:ext>
            </a:extLst>
          </p:cNvPr>
          <p:cNvSpPr txBox="1"/>
          <p:nvPr/>
        </p:nvSpPr>
        <p:spPr>
          <a:xfrm>
            <a:off x="6026488" y="4798071"/>
            <a:ext cx="2122086" cy="530915"/>
          </a:xfrm>
          <a:prstGeom prst="rect">
            <a:avLst/>
          </a:prstGeom>
          <a:noFill/>
        </p:spPr>
        <p:txBody>
          <a:bodyPr wrap="square" rtlCol="0">
            <a:spAutoFit/>
          </a:bodyPr>
          <a:lstStyle/>
          <a:p>
            <a:pPr marL="214313" indent="-214313" defTabSz="685800">
              <a:buClrTx/>
              <a:buFont typeface="Arial" panose="020B0604020202020204" pitchFamily="34" charset="0"/>
              <a:buChar char="•"/>
              <a:defRPr/>
            </a:pPr>
            <a:r>
              <a:rPr lang="en-US" kern="1200" dirty="0">
                <a:solidFill>
                  <a:prstClr val="white"/>
                </a:solidFill>
                <a:latin typeface="Calibri"/>
                <a:ea typeface="ＭＳ Ｐゴシック" panose="020B0600070205080204" pitchFamily="34" charset="-128"/>
                <a:cs typeface="+mn-cs"/>
              </a:rPr>
              <a:t>Willing to Speak Up</a:t>
            </a:r>
          </a:p>
          <a:p>
            <a:pPr marL="214313" indent="-214313" defTabSz="685800">
              <a:buClrTx/>
              <a:buFont typeface="Arial" panose="020B0604020202020204" pitchFamily="34" charset="0"/>
              <a:buChar char="•"/>
              <a:defRPr/>
            </a:pPr>
            <a:r>
              <a:rPr lang="en-US" kern="1200" dirty="0">
                <a:solidFill>
                  <a:prstClr val="white"/>
                </a:solidFill>
                <a:latin typeface="Calibri"/>
                <a:ea typeface="ＭＳ Ｐゴシック" panose="020B0600070205080204" pitchFamily="34" charset="-128"/>
                <a:cs typeface="+mn-cs"/>
              </a:rPr>
              <a:t>Champion Bold ideas</a:t>
            </a:r>
          </a:p>
        </p:txBody>
      </p:sp>
      <p:grpSp>
        <p:nvGrpSpPr>
          <p:cNvPr id="5" name="Google Shape;481;p18">
            <a:extLst>
              <a:ext uri="{FF2B5EF4-FFF2-40B4-BE49-F238E27FC236}">
                <a16:creationId xmlns:a16="http://schemas.microsoft.com/office/drawing/2014/main" id="{763DA305-A6EF-FCB1-86A9-3F466D784B59}"/>
              </a:ext>
            </a:extLst>
          </p:cNvPr>
          <p:cNvGrpSpPr/>
          <p:nvPr/>
        </p:nvGrpSpPr>
        <p:grpSpPr>
          <a:xfrm>
            <a:off x="0" y="5932739"/>
            <a:ext cx="9144000" cy="914400"/>
            <a:chOff x="0" y="5943600"/>
            <a:chExt cx="9144000" cy="914400"/>
          </a:xfrm>
        </p:grpSpPr>
        <p:sp>
          <p:nvSpPr>
            <p:cNvPr id="11" name="Google Shape;482;p18">
              <a:extLst>
                <a:ext uri="{FF2B5EF4-FFF2-40B4-BE49-F238E27FC236}">
                  <a16:creationId xmlns:a16="http://schemas.microsoft.com/office/drawing/2014/main" id="{3AE7A49A-BD31-CFD2-89B2-5724E81E580F}"/>
                </a:ext>
              </a:extLst>
            </p:cNvPr>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sp>
          <p:nvSpPr>
            <p:cNvPr id="12" name="Google Shape;483;p18">
              <a:extLst>
                <a:ext uri="{FF2B5EF4-FFF2-40B4-BE49-F238E27FC236}">
                  <a16:creationId xmlns:a16="http://schemas.microsoft.com/office/drawing/2014/main" id="{771C54B3-9D80-08CF-DB13-767E560D0826}"/>
                </a:ext>
              </a:extLst>
            </p:cNvPr>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cxnSp>
          <p:nvCxnSpPr>
            <p:cNvPr id="13" name="Google Shape;484;p18">
              <a:extLst>
                <a:ext uri="{FF2B5EF4-FFF2-40B4-BE49-F238E27FC236}">
                  <a16:creationId xmlns:a16="http://schemas.microsoft.com/office/drawing/2014/main" id="{AEB24E9A-C321-9F8E-9D5E-DE7D3B007F57}"/>
                </a:ext>
              </a:extLst>
            </p:cNvPr>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pic>
        <p:nvPicPr>
          <p:cNvPr id="14" name="Picture 13" descr="logo.png">
            <a:extLst>
              <a:ext uri="{FF2B5EF4-FFF2-40B4-BE49-F238E27FC236}">
                <a16:creationId xmlns:a16="http://schemas.microsoft.com/office/drawing/2014/main" id="{0CAD83EE-CD10-A68B-A5E3-9A4B834568FF}"/>
              </a:ext>
            </a:extLst>
          </p:cNvPr>
          <p:cNvPicPr>
            <a:picLocks noChangeAspect="1"/>
          </p:cNvPicPr>
          <p:nvPr/>
        </p:nvPicPr>
        <p:blipFill>
          <a:blip r:embed="rId6" cstate="print"/>
          <a:srcRect b="24196"/>
          <a:stretch>
            <a:fillRect/>
          </a:stretch>
        </p:blipFill>
        <p:spPr>
          <a:xfrm>
            <a:off x="-1055225" y="5717088"/>
            <a:ext cx="3200400" cy="1053851"/>
          </a:xfrm>
          <a:prstGeom prst="rect">
            <a:avLst/>
          </a:prstGeom>
        </p:spPr>
      </p:pic>
      <p:sp>
        <p:nvSpPr>
          <p:cNvPr id="15" name="Google Shape;394;p14">
            <a:extLst>
              <a:ext uri="{FF2B5EF4-FFF2-40B4-BE49-F238E27FC236}">
                <a16:creationId xmlns:a16="http://schemas.microsoft.com/office/drawing/2014/main" id="{9AC7EC70-A5B8-B1A0-5120-28506008C939}"/>
              </a:ext>
            </a:extLst>
          </p:cNvPr>
          <p:cNvSpPr txBox="1"/>
          <p:nvPr/>
        </p:nvSpPr>
        <p:spPr>
          <a:xfrm>
            <a:off x="457200" y="274638"/>
            <a:ext cx="8229600" cy="64008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E4B900"/>
              </a:buClr>
              <a:buSzPts val="3200"/>
              <a:buFont typeface="Trebuchet MS"/>
              <a:buNone/>
            </a:pPr>
            <a:r>
              <a:rPr lang="en-US" sz="2800" b="0" i="0" u="none" strike="noStrike" cap="none" dirty="0">
                <a:solidFill>
                  <a:srgbClr val="E4B900"/>
                </a:solidFill>
                <a:latin typeface="Trebuchet MS"/>
                <a:ea typeface="Trebuchet MS"/>
                <a:cs typeface="Trebuchet MS"/>
                <a:sym typeface="Trebuchet MS"/>
              </a:rPr>
              <a:t>Benchmarked Leadership Competencies</a:t>
            </a:r>
            <a:endParaRPr sz="2800" b="0" i="0" u="none" strike="noStrike" cap="none" dirty="0">
              <a:solidFill>
                <a:srgbClr val="E4B900"/>
              </a:solidFill>
              <a:latin typeface="Trebuchet MS"/>
              <a:ea typeface="Trebuchet MS"/>
              <a:cs typeface="Trebuchet MS"/>
              <a:sym typeface="Trebuchet MS"/>
            </a:endParaRPr>
          </a:p>
        </p:txBody>
      </p:sp>
      <p:sp>
        <p:nvSpPr>
          <p:cNvPr id="16" name="Google Shape;354;p11">
            <a:extLst>
              <a:ext uri="{FF2B5EF4-FFF2-40B4-BE49-F238E27FC236}">
                <a16:creationId xmlns:a16="http://schemas.microsoft.com/office/drawing/2014/main" id="{41CD8C74-7B11-C28A-0E1A-628BD8A0AD63}"/>
              </a:ext>
            </a:extLst>
          </p:cNvPr>
          <p:cNvSpPr txBox="1"/>
          <p:nvPr/>
        </p:nvSpPr>
        <p:spPr>
          <a:xfrm>
            <a:off x="-38100" y="9949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Tree>
    <p:extLst>
      <p:ext uri="{BB962C8B-B14F-4D97-AF65-F5344CB8AC3E}">
        <p14:creationId xmlns:p14="http://schemas.microsoft.com/office/powerpoint/2010/main" val="415400059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00B0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bwMode="auto">
        <a:noFill/>
        <a:ln w="6350">
          <a:noFill/>
          <a:miter lim="800000"/>
          <a:headEnd/>
          <a:tailEnd/>
        </a:ln>
        <a:effectLst/>
      </a:spPr>
      <a:bodyPr lIns="72000" tIns="72000" rIns="72000" bIns="72000"/>
      <a:lstStyle>
        <a:defPPr marL="111125" indent="-111125">
          <a:lnSpc>
            <a:spcPct val="100000"/>
          </a:lnSpc>
          <a:spcBef>
            <a:spcPts val="0"/>
          </a:spcBef>
          <a:buFontTx/>
          <a:buChar char="•"/>
          <a:defRPr sz="800" dirty="0" smtClean="0">
            <a:solidFill>
              <a:schemeClr val="bg1"/>
            </a:solidFill>
            <a:latin typeface="Trebuchet MS" pitchFamily="34" charset="0"/>
          </a:defRPr>
        </a:defPPr>
      </a:lstStyle>
    </a:tx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8827</TotalTime>
  <Words>1779</Words>
  <Application>Microsoft Office PowerPoint</Application>
  <PresentationFormat>On-screen Show (4:3)</PresentationFormat>
  <Paragraphs>418</Paragraphs>
  <Slides>19</Slides>
  <Notes>19</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19</vt:i4>
      </vt:variant>
    </vt:vector>
  </HeadingPairs>
  <TitlesOfParts>
    <vt:vector size="38" baseType="lpstr">
      <vt:lpstr>Arial</vt:lpstr>
      <vt:lpstr>CordiaUPC</vt:lpstr>
      <vt:lpstr>Wingdings</vt:lpstr>
      <vt:lpstr>Aptos ExtraBold</vt:lpstr>
      <vt:lpstr>Arial Black</vt:lpstr>
      <vt:lpstr>Calibri</vt:lpstr>
      <vt:lpstr>ＭＳ Ｐゴシック</vt:lpstr>
      <vt:lpstr>Teko</vt:lpstr>
      <vt:lpstr>Times New Roman</vt:lpstr>
      <vt:lpstr>Calibri Light</vt:lpstr>
      <vt:lpstr>Verdana</vt:lpstr>
      <vt:lpstr>Trebuchet MS</vt:lpstr>
      <vt:lpstr>Gunship</vt:lpstr>
      <vt:lpstr>Noto Sans Symbols</vt:lpstr>
      <vt:lpstr>Office Theme</vt:lpstr>
      <vt:lpstr>Default Design</vt:lpstr>
      <vt:lpstr>Custom Design</vt:lpstr>
      <vt:lpstr>2_Office Theme</vt:lpstr>
      <vt:lpstr>4_Office Theme</vt:lpstr>
      <vt:lpstr>PowerPoint Presentation</vt:lpstr>
      <vt:lpstr>Elements of Individual Competency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Bas van Glabbeek;Eric Smilde</dc:creator>
  <cp:lastModifiedBy>Larry Cummings</cp:lastModifiedBy>
  <cp:revision>14</cp:revision>
  <dcterms:created xsi:type="dcterms:W3CDTF">2012-02-19T00:35:15Z</dcterms:created>
  <dcterms:modified xsi:type="dcterms:W3CDTF">2025-05-13T23:52:22Z</dcterms:modified>
</cp:coreProperties>
</file>